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61" r:id="rId4"/>
    <p:sldId id="276" r:id="rId5"/>
    <p:sldId id="271" r:id="rId6"/>
    <p:sldId id="262" r:id="rId7"/>
    <p:sldId id="272" r:id="rId8"/>
    <p:sldId id="273" r:id="rId9"/>
    <p:sldId id="274" r:id="rId10"/>
    <p:sldId id="263" r:id="rId11"/>
    <p:sldId id="264" r:id="rId12"/>
    <p:sldId id="266" r:id="rId13"/>
    <p:sldId id="259"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16"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9ADB1-00D8-4853-8A10-FAA732A3931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4B13F9E9-C5CB-4E71-BCB9-62B24C37AB7F}">
      <dgm:prSet phldrT="[Texto]" custT="1"/>
      <dgm:spPr/>
      <dgm:t>
        <a:bodyPr/>
        <a:lstStyle/>
        <a:p>
          <a:pPr algn="ctr"/>
          <a:r>
            <a:rPr lang="es-ES_tradnl" sz="2400" b="1" dirty="0">
              <a:solidFill>
                <a:schemeClr val="tx1"/>
              </a:solidFill>
            </a:rPr>
            <a:t>Campañas de sensibilización mediante la divulgación, comunicación e información  </a:t>
          </a:r>
          <a:endParaRPr lang="es-ES" sz="2400" b="1" dirty="0">
            <a:solidFill>
              <a:schemeClr val="tx1"/>
            </a:solidFill>
          </a:endParaRPr>
        </a:p>
      </dgm:t>
    </dgm:pt>
    <dgm:pt modelId="{7096D3C5-1E60-405C-8CF9-F3F5FD40E901}" type="parTrans" cxnId="{7745BD1C-8280-464E-9981-D8640DC8746F}">
      <dgm:prSet/>
      <dgm:spPr/>
      <dgm:t>
        <a:bodyPr/>
        <a:lstStyle/>
        <a:p>
          <a:endParaRPr lang="es-ES"/>
        </a:p>
      </dgm:t>
    </dgm:pt>
    <dgm:pt modelId="{AC562352-8FFE-48B5-97AF-A1CE750EC59C}" type="sibTrans" cxnId="{7745BD1C-8280-464E-9981-D8640DC8746F}">
      <dgm:prSet/>
      <dgm:spPr/>
      <dgm:t>
        <a:bodyPr/>
        <a:lstStyle/>
        <a:p>
          <a:endParaRPr lang="es-ES"/>
        </a:p>
      </dgm:t>
    </dgm:pt>
    <dgm:pt modelId="{4C473013-AD10-4CB8-A71A-2A3E6D83CCCF}">
      <dgm:prSet phldrT="[Texto]" custT="1"/>
      <dgm:spPr/>
      <dgm:t>
        <a:bodyPr/>
        <a:lstStyle/>
        <a:p>
          <a:pPr marL="0" lvl="0" indent="0" algn="ctr" defTabSz="1066800">
            <a:lnSpc>
              <a:spcPct val="90000"/>
            </a:lnSpc>
            <a:spcBef>
              <a:spcPct val="0"/>
            </a:spcBef>
            <a:spcAft>
              <a:spcPct val="35000"/>
            </a:spcAft>
            <a:buNone/>
          </a:pPr>
          <a:r>
            <a:rPr lang="es-ES_tradnl" sz="2400" b="1" kern="1200" dirty="0">
              <a:solidFill>
                <a:prstClr val="black"/>
              </a:solidFill>
              <a:latin typeface="Arial" panose="020B0604020202020204"/>
              <a:ea typeface="+mn-ea"/>
              <a:cs typeface="+mn-cs"/>
            </a:rPr>
            <a:t>Acompañamiento familiar y comunitario</a:t>
          </a:r>
          <a:endParaRPr lang="es-ES" sz="2400" b="1" kern="1200" dirty="0">
            <a:solidFill>
              <a:prstClr val="black"/>
            </a:solidFill>
            <a:latin typeface="Arial" panose="020B0604020202020204"/>
            <a:ea typeface="+mn-ea"/>
            <a:cs typeface="+mn-cs"/>
          </a:endParaRPr>
        </a:p>
      </dgm:t>
    </dgm:pt>
    <dgm:pt modelId="{E124E238-C097-40CD-96CC-3B94F5D7ACCD}" type="parTrans" cxnId="{718C5184-4278-4A95-98E3-D13076C17211}">
      <dgm:prSet/>
      <dgm:spPr/>
      <dgm:t>
        <a:bodyPr/>
        <a:lstStyle/>
        <a:p>
          <a:endParaRPr lang="es-ES"/>
        </a:p>
      </dgm:t>
    </dgm:pt>
    <dgm:pt modelId="{805824D6-D07F-4A04-B478-0D2675771A7A}" type="sibTrans" cxnId="{718C5184-4278-4A95-98E3-D13076C17211}">
      <dgm:prSet/>
      <dgm:spPr/>
      <dgm:t>
        <a:bodyPr/>
        <a:lstStyle/>
        <a:p>
          <a:endParaRPr lang="es-ES"/>
        </a:p>
      </dgm:t>
    </dgm:pt>
    <dgm:pt modelId="{517F5FAD-1586-4A06-89C7-3D023F052908}">
      <dgm:prSet phldrT="[Texto]" custT="1"/>
      <dgm:spPr/>
      <dgm:t>
        <a:bodyPr/>
        <a:lstStyle/>
        <a:p>
          <a:pPr marL="0" lvl="0" indent="0" algn="ctr" defTabSz="1066800">
            <a:lnSpc>
              <a:spcPct val="90000"/>
            </a:lnSpc>
            <a:spcBef>
              <a:spcPct val="0"/>
            </a:spcBef>
            <a:spcAft>
              <a:spcPct val="35000"/>
            </a:spcAft>
            <a:buNone/>
          </a:pPr>
          <a:r>
            <a:rPr lang="es-ES" sz="2400" b="1" kern="1200" dirty="0">
              <a:solidFill>
                <a:prstClr val="black"/>
              </a:solidFill>
              <a:latin typeface="Arial" panose="020B0604020202020204"/>
              <a:ea typeface="+mn-ea"/>
              <a:cs typeface="+mn-cs"/>
            </a:rPr>
            <a:t>Ferias Informativas en Centros Escolares</a:t>
          </a:r>
        </a:p>
      </dgm:t>
    </dgm:pt>
    <dgm:pt modelId="{15781791-BBA9-4195-85BD-8C921FB52473}" type="parTrans" cxnId="{07137515-06C4-41C7-A36B-3DE6CCBB9235}">
      <dgm:prSet/>
      <dgm:spPr/>
      <dgm:t>
        <a:bodyPr/>
        <a:lstStyle/>
        <a:p>
          <a:endParaRPr lang="es-ES"/>
        </a:p>
      </dgm:t>
    </dgm:pt>
    <dgm:pt modelId="{E9AD387F-925A-405A-9F13-3A43577C5626}" type="sibTrans" cxnId="{07137515-06C4-41C7-A36B-3DE6CCBB9235}">
      <dgm:prSet/>
      <dgm:spPr/>
      <dgm:t>
        <a:bodyPr/>
        <a:lstStyle/>
        <a:p>
          <a:endParaRPr lang="es-ES"/>
        </a:p>
      </dgm:t>
    </dgm:pt>
    <dgm:pt modelId="{BD17F7D4-B381-46C4-AA66-6AC5B43DFD02}">
      <dgm:prSet phldrT="[Texto]" custT="1"/>
      <dgm:spPr/>
      <dgm:t>
        <a:bodyPr/>
        <a:lstStyle/>
        <a:p>
          <a:pPr marL="0" lvl="0" indent="0" algn="ctr" defTabSz="1066800">
            <a:lnSpc>
              <a:spcPct val="90000"/>
            </a:lnSpc>
            <a:spcBef>
              <a:spcPct val="0"/>
            </a:spcBef>
            <a:spcAft>
              <a:spcPct val="35000"/>
            </a:spcAft>
            <a:buNone/>
          </a:pPr>
          <a:r>
            <a:rPr lang="es-ES" sz="2400" b="1" kern="1200" dirty="0">
              <a:solidFill>
                <a:prstClr val="black"/>
              </a:solidFill>
              <a:latin typeface="Arial" panose="020B0604020202020204"/>
              <a:ea typeface="+mn-ea"/>
              <a:cs typeface="+mn-cs"/>
            </a:rPr>
            <a:t>Programas Radiales</a:t>
          </a:r>
        </a:p>
      </dgm:t>
    </dgm:pt>
    <dgm:pt modelId="{9786E4F1-79F3-4704-8959-3332321FC5F7}" type="parTrans" cxnId="{1333633B-F9C7-47F4-810C-2FE597B63036}">
      <dgm:prSet/>
      <dgm:spPr/>
      <dgm:t>
        <a:bodyPr/>
        <a:lstStyle/>
        <a:p>
          <a:endParaRPr lang="es-ES"/>
        </a:p>
      </dgm:t>
    </dgm:pt>
    <dgm:pt modelId="{A78F27E6-33A1-4156-8DEC-C567A1BEAB6A}" type="sibTrans" cxnId="{1333633B-F9C7-47F4-810C-2FE597B63036}">
      <dgm:prSet/>
      <dgm:spPr/>
      <dgm:t>
        <a:bodyPr/>
        <a:lstStyle/>
        <a:p>
          <a:endParaRPr lang="es-ES"/>
        </a:p>
      </dgm:t>
    </dgm:pt>
    <dgm:pt modelId="{4F707D78-77DB-444F-950A-A15B1991502A}">
      <dgm:prSet phldrT="[Texto]" custT="1"/>
      <dgm:spPr/>
      <dgm:t>
        <a:bodyPr/>
        <a:lstStyle/>
        <a:p>
          <a:r>
            <a:rPr lang="es-ES_tradnl" sz="2400" b="1" kern="1200" dirty="0">
              <a:solidFill>
                <a:prstClr val="black"/>
              </a:solidFill>
              <a:latin typeface="Arial" panose="020B0604020202020204"/>
              <a:ea typeface="+mn-ea"/>
              <a:cs typeface="+mn-cs"/>
            </a:rPr>
            <a:t>Capacitaciones a  Servidores Públicos </a:t>
          </a:r>
          <a:endParaRPr lang="es-ES" sz="2400" b="1" kern="1200" dirty="0">
            <a:solidFill>
              <a:prstClr val="black"/>
            </a:solidFill>
            <a:latin typeface="Arial" panose="020B0604020202020204"/>
            <a:ea typeface="+mn-ea"/>
            <a:cs typeface="+mn-cs"/>
          </a:endParaRPr>
        </a:p>
      </dgm:t>
    </dgm:pt>
    <dgm:pt modelId="{9D70641C-9A2E-43DE-AF79-28D8DFF3655A}" type="parTrans" cxnId="{01B5A278-E2E8-4119-9FB3-DB6173BA5338}">
      <dgm:prSet/>
      <dgm:spPr/>
      <dgm:t>
        <a:bodyPr/>
        <a:lstStyle/>
        <a:p>
          <a:endParaRPr lang="es-ES"/>
        </a:p>
      </dgm:t>
    </dgm:pt>
    <dgm:pt modelId="{05E13DE3-2FCA-48DC-ABAB-3BAD4B5A7B72}" type="sibTrans" cxnId="{01B5A278-E2E8-4119-9FB3-DB6173BA5338}">
      <dgm:prSet/>
      <dgm:spPr/>
      <dgm:t>
        <a:bodyPr/>
        <a:lstStyle/>
        <a:p>
          <a:endParaRPr lang="es-ES"/>
        </a:p>
      </dgm:t>
    </dgm:pt>
    <dgm:pt modelId="{2AB48015-AFDB-4A11-94E9-85A360D995BC}" type="pres">
      <dgm:prSet presAssocID="{13D9ADB1-00D8-4853-8A10-FAA732A39310}" presName="Name0" presStyleCnt="0">
        <dgm:presLayoutVars>
          <dgm:dir/>
          <dgm:resizeHandles val="exact"/>
        </dgm:presLayoutVars>
      </dgm:prSet>
      <dgm:spPr/>
      <dgm:t>
        <a:bodyPr/>
        <a:lstStyle/>
        <a:p>
          <a:endParaRPr lang="es-ES"/>
        </a:p>
      </dgm:t>
    </dgm:pt>
    <dgm:pt modelId="{D442E3FF-5096-41B4-A9D4-D31ECC9FBD18}" type="pres">
      <dgm:prSet presAssocID="{13D9ADB1-00D8-4853-8A10-FAA732A39310}" presName="cycle" presStyleCnt="0"/>
      <dgm:spPr/>
    </dgm:pt>
    <dgm:pt modelId="{F459745B-777C-4AE2-9182-B9ABE7D72046}" type="pres">
      <dgm:prSet presAssocID="{4B13F9E9-C5CB-4E71-BCB9-62B24C37AB7F}" presName="nodeFirstNode" presStyleLbl="node1" presStyleIdx="0" presStyleCnt="5" custScaleX="138727" custScaleY="153301" custRadScaleRad="100230" custRadScaleInc="-8438">
        <dgm:presLayoutVars>
          <dgm:bulletEnabled val="1"/>
        </dgm:presLayoutVars>
      </dgm:prSet>
      <dgm:spPr/>
      <dgm:t>
        <a:bodyPr/>
        <a:lstStyle/>
        <a:p>
          <a:endParaRPr lang="es-ES"/>
        </a:p>
      </dgm:t>
    </dgm:pt>
    <dgm:pt modelId="{702DD4C1-F130-46CC-811B-FB5D8FBDF7B3}" type="pres">
      <dgm:prSet presAssocID="{AC562352-8FFE-48B5-97AF-A1CE750EC59C}" presName="sibTransFirstNode" presStyleLbl="bgShp" presStyleIdx="0" presStyleCnt="1"/>
      <dgm:spPr/>
      <dgm:t>
        <a:bodyPr/>
        <a:lstStyle/>
        <a:p>
          <a:endParaRPr lang="es-ES"/>
        </a:p>
      </dgm:t>
    </dgm:pt>
    <dgm:pt modelId="{8D63A56E-F250-47EA-A65B-47C858FB126D}" type="pres">
      <dgm:prSet presAssocID="{4C473013-AD10-4CB8-A71A-2A3E6D83CCCF}" presName="nodeFollowingNodes" presStyleLbl="node1" presStyleIdx="1" presStyleCnt="5" custScaleX="118427" custScaleY="108209" custRadScaleRad="119942" custRadScaleInc="6191">
        <dgm:presLayoutVars>
          <dgm:bulletEnabled val="1"/>
        </dgm:presLayoutVars>
      </dgm:prSet>
      <dgm:spPr/>
      <dgm:t>
        <a:bodyPr/>
        <a:lstStyle/>
        <a:p>
          <a:endParaRPr lang="es-ES"/>
        </a:p>
      </dgm:t>
    </dgm:pt>
    <dgm:pt modelId="{8E2D323D-0548-40F6-9B8B-5EE6BCE85608}" type="pres">
      <dgm:prSet presAssocID="{517F5FAD-1586-4A06-89C7-3D023F052908}" presName="nodeFollowingNodes" presStyleLbl="node1" presStyleIdx="2" presStyleCnt="5" custRadScaleRad="93302" custRadScaleInc="-17206">
        <dgm:presLayoutVars>
          <dgm:bulletEnabled val="1"/>
        </dgm:presLayoutVars>
      </dgm:prSet>
      <dgm:spPr/>
      <dgm:t>
        <a:bodyPr/>
        <a:lstStyle/>
        <a:p>
          <a:endParaRPr lang="es-ES"/>
        </a:p>
      </dgm:t>
    </dgm:pt>
    <dgm:pt modelId="{724F471D-78B4-40B5-A81D-739B82EB4716}" type="pres">
      <dgm:prSet presAssocID="{BD17F7D4-B381-46C4-AA66-6AC5B43DFD02}" presName="nodeFollowingNodes" presStyleLbl="node1" presStyleIdx="3" presStyleCnt="5" custRadScaleRad="85910" custRadScaleInc="10494">
        <dgm:presLayoutVars>
          <dgm:bulletEnabled val="1"/>
        </dgm:presLayoutVars>
      </dgm:prSet>
      <dgm:spPr/>
      <dgm:t>
        <a:bodyPr/>
        <a:lstStyle/>
        <a:p>
          <a:endParaRPr lang="es-ES"/>
        </a:p>
      </dgm:t>
    </dgm:pt>
    <dgm:pt modelId="{49820962-374B-4639-9CB2-9F5F29AB407F}" type="pres">
      <dgm:prSet presAssocID="{4F707D78-77DB-444F-950A-A15B1991502A}" presName="nodeFollowingNodes" presStyleLbl="node1" presStyleIdx="4" presStyleCnt="5" custScaleX="110699" custScaleY="104828" custRadScaleRad="106234" custRadScaleInc="-10144">
        <dgm:presLayoutVars>
          <dgm:bulletEnabled val="1"/>
        </dgm:presLayoutVars>
      </dgm:prSet>
      <dgm:spPr/>
      <dgm:t>
        <a:bodyPr/>
        <a:lstStyle/>
        <a:p>
          <a:endParaRPr lang="es-ES"/>
        </a:p>
      </dgm:t>
    </dgm:pt>
  </dgm:ptLst>
  <dgm:cxnLst>
    <dgm:cxn modelId="{CC250B58-1A31-47BA-AA66-CB8E4CD5CD2A}" type="presOf" srcId="{AC562352-8FFE-48B5-97AF-A1CE750EC59C}" destId="{702DD4C1-F130-46CC-811B-FB5D8FBDF7B3}" srcOrd="0" destOrd="0" presId="urn:microsoft.com/office/officeart/2005/8/layout/cycle3"/>
    <dgm:cxn modelId="{7745BD1C-8280-464E-9981-D8640DC8746F}" srcId="{13D9ADB1-00D8-4853-8A10-FAA732A39310}" destId="{4B13F9E9-C5CB-4E71-BCB9-62B24C37AB7F}" srcOrd="0" destOrd="0" parTransId="{7096D3C5-1E60-405C-8CF9-F3F5FD40E901}" sibTransId="{AC562352-8FFE-48B5-97AF-A1CE750EC59C}"/>
    <dgm:cxn modelId="{718C5184-4278-4A95-98E3-D13076C17211}" srcId="{13D9ADB1-00D8-4853-8A10-FAA732A39310}" destId="{4C473013-AD10-4CB8-A71A-2A3E6D83CCCF}" srcOrd="1" destOrd="0" parTransId="{E124E238-C097-40CD-96CC-3B94F5D7ACCD}" sibTransId="{805824D6-D07F-4A04-B478-0D2675771A7A}"/>
    <dgm:cxn modelId="{08C6B349-BAA8-44C0-A80E-D447EEDB008D}" type="presOf" srcId="{4F707D78-77DB-444F-950A-A15B1991502A}" destId="{49820962-374B-4639-9CB2-9F5F29AB407F}" srcOrd="0" destOrd="0" presId="urn:microsoft.com/office/officeart/2005/8/layout/cycle3"/>
    <dgm:cxn modelId="{7EF1186C-3008-4CFA-BBE5-DDD4D3A2BE30}" type="presOf" srcId="{13D9ADB1-00D8-4853-8A10-FAA732A39310}" destId="{2AB48015-AFDB-4A11-94E9-85A360D995BC}" srcOrd="0" destOrd="0" presId="urn:microsoft.com/office/officeart/2005/8/layout/cycle3"/>
    <dgm:cxn modelId="{B741B4D2-7F90-462A-AAEA-778A743AE2B4}" type="presOf" srcId="{4B13F9E9-C5CB-4E71-BCB9-62B24C37AB7F}" destId="{F459745B-777C-4AE2-9182-B9ABE7D72046}" srcOrd="0" destOrd="0" presId="urn:microsoft.com/office/officeart/2005/8/layout/cycle3"/>
    <dgm:cxn modelId="{07137515-06C4-41C7-A36B-3DE6CCBB9235}" srcId="{13D9ADB1-00D8-4853-8A10-FAA732A39310}" destId="{517F5FAD-1586-4A06-89C7-3D023F052908}" srcOrd="2" destOrd="0" parTransId="{15781791-BBA9-4195-85BD-8C921FB52473}" sibTransId="{E9AD387F-925A-405A-9F13-3A43577C5626}"/>
    <dgm:cxn modelId="{E30980DB-B54D-4165-B25C-B5CDE63C180D}" type="presOf" srcId="{517F5FAD-1586-4A06-89C7-3D023F052908}" destId="{8E2D323D-0548-40F6-9B8B-5EE6BCE85608}" srcOrd="0" destOrd="0" presId="urn:microsoft.com/office/officeart/2005/8/layout/cycle3"/>
    <dgm:cxn modelId="{A35A7E1B-9A81-488C-9488-14FD99BC98ED}" type="presOf" srcId="{BD17F7D4-B381-46C4-AA66-6AC5B43DFD02}" destId="{724F471D-78B4-40B5-A81D-739B82EB4716}" srcOrd="0" destOrd="0" presId="urn:microsoft.com/office/officeart/2005/8/layout/cycle3"/>
    <dgm:cxn modelId="{AF0A71A1-EEAF-4F93-8425-F67F136A48CC}" type="presOf" srcId="{4C473013-AD10-4CB8-A71A-2A3E6D83CCCF}" destId="{8D63A56E-F250-47EA-A65B-47C858FB126D}" srcOrd="0" destOrd="0" presId="urn:microsoft.com/office/officeart/2005/8/layout/cycle3"/>
    <dgm:cxn modelId="{01B5A278-E2E8-4119-9FB3-DB6173BA5338}" srcId="{13D9ADB1-00D8-4853-8A10-FAA732A39310}" destId="{4F707D78-77DB-444F-950A-A15B1991502A}" srcOrd="4" destOrd="0" parTransId="{9D70641C-9A2E-43DE-AF79-28D8DFF3655A}" sibTransId="{05E13DE3-2FCA-48DC-ABAB-3BAD4B5A7B72}"/>
    <dgm:cxn modelId="{1333633B-F9C7-47F4-810C-2FE597B63036}" srcId="{13D9ADB1-00D8-4853-8A10-FAA732A39310}" destId="{BD17F7D4-B381-46C4-AA66-6AC5B43DFD02}" srcOrd="3" destOrd="0" parTransId="{9786E4F1-79F3-4704-8959-3332321FC5F7}" sibTransId="{A78F27E6-33A1-4156-8DEC-C567A1BEAB6A}"/>
    <dgm:cxn modelId="{2EA0FE49-E34E-4D4B-A092-34EA58F3CCF5}" type="presParOf" srcId="{2AB48015-AFDB-4A11-94E9-85A360D995BC}" destId="{D442E3FF-5096-41B4-A9D4-D31ECC9FBD18}" srcOrd="0" destOrd="0" presId="urn:microsoft.com/office/officeart/2005/8/layout/cycle3"/>
    <dgm:cxn modelId="{A9010D01-A5D8-4E2A-B577-CADC75D17C54}" type="presParOf" srcId="{D442E3FF-5096-41B4-A9D4-D31ECC9FBD18}" destId="{F459745B-777C-4AE2-9182-B9ABE7D72046}" srcOrd="0" destOrd="0" presId="urn:microsoft.com/office/officeart/2005/8/layout/cycle3"/>
    <dgm:cxn modelId="{15F48599-C602-4851-8418-1657526F603C}" type="presParOf" srcId="{D442E3FF-5096-41B4-A9D4-D31ECC9FBD18}" destId="{702DD4C1-F130-46CC-811B-FB5D8FBDF7B3}" srcOrd="1" destOrd="0" presId="urn:microsoft.com/office/officeart/2005/8/layout/cycle3"/>
    <dgm:cxn modelId="{85D2D238-B30D-42EB-ABB9-235F713D5F11}" type="presParOf" srcId="{D442E3FF-5096-41B4-A9D4-D31ECC9FBD18}" destId="{8D63A56E-F250-47EA-A65B-47C858FB126D}" srcOrd="2" destOrd="0" presId="urn:microsoft.com/office/officeart/2005/8/layout/cycle3"/>
    <dgm:cxn modelId="{165E138D-97FA-407E-AA7B-8F4B8046293D}" type="presParOf" srcId="{D442E3FF-5096-41B4-A9D4-D31ECC9FBD18}" destId="{8E2D323D-0548-40F6-9B8B-5EE6BCE85608}" srcOrd="3" destOrd="0" presId="urn:microsoft.com/office/officeart/2005/8/layout/cycle3"/>
    <dgm:cxn modelId="{92D56D6F-9D76-4215-A6F4-22A247E42892}" type="presParOf" srcId="{D442E3FF-5096-41B4-A9D4-D31ECC9FBD18}" destId="{724F471D-78B4-40B5-A81D-739B82EB4716}" srcOrd="4" destOrd="0" presId="urn:microsoft.com/office/officeart/2005/8/layout/cycle3"/>
    <dgm:cxn modelId="{D1B26B6B-A146-462A-A6B1-49D9E5D7134A}" type="presParOf" srcId="{D442E3FF-5096-41B4-A9D4-D31ECC9FBD18}" destId="{49820962-374B-4639-9CB2-9F5F29AB407F}" srcOrd="5" destOrd="0" presId="urn:microsoft.com/office/officeart/2005/8/layout/cycle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D4C1-F130-46CC-811B-FB5D8FBDF7B3}">
      <dsp:nvSpPr>
        <dsp:cNvPr id="0" name=""/>
        <dsp:cNvSpPr/>
      </dsp:nvSpPr>
      <dsp:spPr>
        <a:xfrm>
          <a:off x="3245108" y="-332516"/>
          <a:ext cx="6092092" cy="6092092"/>
        </a:xfrm>
        <a:prstGeom prst="circularArrow">
          <a:avLst>
            <a:gd name="adj1" fmla="val 5544"/>
            <a:gd name="adj2" fmla="val 330680"/>
            <a:gd name="adj3" fmla="val 12680495"/>
            <a:gd name="adj4" fmla="val 1809485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9745B-777C-4AE2-9182-B9ABE7D72046}">
      <dsp:nvSpPr>
        <dsp:cNvPr id="0" name=""/>
        <dsp:cNvSpPr/>
      </dsp:nvSpPr>
      <dsp:spPr>
        <a:xfrm>
          <a:off x="4257211" y="-188742"/>
          <a:ext cx="4067886" cy="22476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1" kern="1200" dirty="0">
              <a:solidFill>
                <a:schemeClr val="tx1"/>
              </a:solidFill>
            </a:rPr>
            <a:t>Campañas de sensibilización mediante la divulgación, comunicación e información  </a:t>
          </a:r>
          <a:endParaRPr lang="es-ES" sz="2400" b="1" kern="1200" dirty="0">
            <a:solidFill>
              <a:schemeClr val="tx1"/>
            </a:solidFill>
          </a:endParaRPr>
        </a:p>
      </dsp:txBody>
      <dsp:txXfrm>
        <a:off x="4366931" y="-79022"/>
        <a:ext cx="3848446" cy="2028179"/>
      </dsp:txXfrm>
    </dsp:sp>
    <dsp:sp modelId="{8D63A56E-F250-47EA-A65B-47C858FB126D}">
      <dsp:nvSpPr>
        <dsp:cNvPr id="0" name=""/>
        <dsp:cNvSpPr/>
      </dsp:nvSpPr>
      <dsp:spPr>
        <a:xfrm>
          <a:off x="7804257" y="1966664"/>
          <a:ext cx="3472630" cy="1586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_tradnl" sz="2400" b="1" kern="1200" dirty="0">
              <a:solidFill>
                <a:prstClr val="black"/>
              </a:solidFill>
              <a:latin typeface="Arial" panose="020B0604020202020204"/>
              <a:ea typeface="+mn-ea"/>
              <a:cs typeface="+mn-cs"/>
            </a:rPr>
            <a:t>Acompañamiento familiar y comunitario</a:t>
          </a:r>
          <a:endParaRPr lang="es-ES" sz="2400" b="1" kern="1200" dirty="0">
            <a:solidFill>
              <a:prstClr val="black"/>
            </a:solidFill>
            <a:latin typeface="Arial" panose="020B0604020202020204"/>
            <a:ea typeface="+mn-ea"/>
            <a:cs typeface="+mn-cs"/>
          </a:endParaRPr>
        </a:p>
      </dsp:txBody>
      <dsp:txXfrm>
        <a:off x="7881704" y="2044111"/>
        <a:ext cx="3317736" cy="1431610"/>
      </dsp:txXfrm>
    </dsp:sp>
    <dsp:sp modelId="{8E2D323D-0548-40F6-9B8B-5EE6BCE85608}">
      <dsp:nvSpPr>
        <dsp:cNvPr id="0" name=""/>
        <dsp:cNvSpPr/>
      </dsp:nvSpPr>
      <dsp:spPr>
        <a:xfrm>
          <a:off x="6807882" y="4469625"/>
          <a:ext cx="2932296" cy="14661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prstClr val="black"/>
              </a:solidFill>
              <a:latin typeface="Arial" panose="020B0604020202020204"/>
              <a:ea typeface="+mn-ea"/>
              <a:cs typeface="+mn-cs"/>
            </a:rPr>
            <a:t>Ferias Informativas en Centros Escolares</a:t>
          </a:r>
        </a:p>
      </dsp:txBody>
      <dsp:txXfrm>
        <a:off x="6879453" y="4541196"/>
        <a:ext cx="2789154" cy="1323006"/>
      </dsp:txXfrm>
    </dsp:sp>
    <dsp:sp modelId="{724F471D-78B4-40B5-A81D-739B82EB4716}">
      <dsp:nvSpPr>
        <dsp:cNvPr id="0" name=""/>
        <dsp:cNvSpPr/>
      </dsp:nvSpPr>
      <dsp:spPr>
        <a:xfrm>
          <a:off x="3552825" y="4446566"/>
          <a:ext cx="2932296" cy="14661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prstClr val="black"/>
              </a:solidFill>
              <a:latin typeface="Arial" panose="020B0604020202020204"/>
              <a:ea typeface="+mn-ea"/>
              <a:cs typeface="+mn-cs"/>
            </a:rPr>
            <a:t>Programas Radiales</a:t>
          </a:r>
        </a:p>
      </dsp:txBody>
      <dsp:txXfrm>
        <a:off x="3624396" y="4518137"/>
        <a:ext cx="2789154" cy="1323006"/>
      </dsp:txXfrm>
    </dsp:sp>
    <dsp:sp modelId="{49820962-374B-4639-9CB2-9F5F29AB407F}">
      <dsp:nvSpPr>
        <dsp:cNvPr id="0" name=""/>
        <dsp:cNvSpPr/>
      </dsp:nvSpPr>
      <dsp:spPr>
        <a:xfrm>
          <a:off x="2197516" y="2190588"/>
          <a:ext cx="3246022" cy="15369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1" kern="1200" dirty="0">
              <a:solidFill>
                <a:prstClr val="black"/>
              </a:solidFill>
              <a:latin typeface="Arial" panose="020B0604020202020204"/>
              <a:ea typeface="+mn-ea"/>
              <a:cs typeface="+mn-cs"/>
            </a:rPr>
            <a:t>Capacitaciones a  Servidores Públicos </a:t>
          </a:r>
          <a:endParaRPr lang="es-ES" sz="2400" b="1" kern="1200" dirty="0">
            <a:solidFill>
              <a:prstClr val="black"/>
            </a:solidFill>
            <a:latin typeface="Arial" panose="020B0604020202020204"/>
            <a:ea typeface="+mn-ea"/>
            <a:cs typeface="+mn-cs"/>
          </a:endParaRPr>
        </a:p>
      </dsp:txBody>
      <dsp:txXfrm>
        <a:off x="2272543" y="2265615"/>
        <a:ext cx="3095968" cy="138687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65C81F4A-CDE0-4620-8374-26A17B30E503}" type="datetimeFigureOut">
              <a:rPr lang="es-GT" smtClean="0"/>
              <a:t>4/09/2022</a:t>
            </a:fld>
            <a:endParaRPr lang="es-GT"/>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D32FD57C-BD9D-4121-AA25-9802BD0311BF}" type="slidenum">
              <a:rPr lang="es-GT" smtClean="0"/>
              <a:t>‹Nº›</a:t>
            </a:fld>
            <a:endParaRPr lang="es-GT"/>
          </a:p>
        </p:txBody>
      </p:sp>
    </p:spTree>
    <p:extLst>
      <p:ext uri="{BB962C8B-B14F-4D97-AF65-F5344CB8AC3E}">
        <p14:creationId xmlns:p14="http://schemas.microsoft.com/office/powerpoint/2010/main" val="299404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2FD57C-BD9D-4121-AA25-9802BD0311BF}" type="slidenum">
              <a:rPr lang="es-GT" smtClean="0"/>
              <a:t>1</a:t>
            </a:fld>
            <a:endParaRPr lang="es-GT"/>
          </a:p>
        </p:txBody>
      </p:sp>
    </p:spTree>
    <p:extLst>
      <p:ext uri="{BB962C8B-B14F-4D97-AF65-F5344CB8AC3E}">
        <p14:creationId xmlns:p14="http://schemas.microsoft.com/office/powerpoint/2010/main" val="297892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D32FD57C-BD9D-4121-AA25-9802BD0311BF}" type="slidenum">
              <a:rPr lang="es-GT" smtClean="0"/>
              <a:t>7</a:t>
            </a:fld>
            <a:endParaRPr lang="es-GT"/>
          </a:p>
        </p:txBody>
      </p:sp>
    </p:spTree>
    <p:extLst>
      <p:ext uri="{BB962C8B-B14F-4D97-AF65-F5344CB8AC3E}">
        <p14:creationId xmlns:p14="http://schemas.microsoft.com/office/powerpoint/2010/main" val="287828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32FD57C-BD9D-4121-AA25-9802BD0311BF}" type="slidenum">
              <a:rPr lang="es-GT" smtClean="0"/>
              <a:t>13</a:t>
            </a:fld>
            <a:endParaRPr lang="es-GT"/>
          </a:p>
        </p:txBody>
      </p:sp>
    </p:spTree>
    <p:extLst>
      <p:ext uri="{BB962C8B-B14F-4D97-AF65-F5344CB8AC3E}">
        <p14:creationId xmlns:p14="http://schemas.microsoft.com/office/powerpoint/2010/main" val="377341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50" b="0" i="0">
                <a:solidFill>
                  <a:srgbClr val="666666"/>
                </a:solidFill>
                <a:latin typeface="Myriad Pro"/>
                <a:cs typeface="Myriad Pro"/>
              </a:defRPr>
            </a:lvl1pPr>
          </a:lstStyle>
          <a:p>
            <a:endParaRPr/>
          </a:p>
        </p:txBody>
      </p:sp>
      <p:sp>
        <p:nvSpPr>
          <p:cNvPr id="3" name="Holder 3"/>
          <p:cNvSpPr>
            <a:spLocks noGrp="1"/>
          </p:cNvSpPr>
          <p:nvPr>
            <p:ph type="body" idx="1"/>
          </p:nvPr>
        </p:nvSpPr>
        <p:spPr/>
        <p:txBody>
          <a:bodyPr lIns="0" tIns="0" rIns="0" bIns="0"/>
          <a:lstStyle>
            <a:lvl1pPr>
              <a:defRPr sz="3950" b="0" i="0">
                <a:solidFill>
                  <a:srgbClr val="666666"/>
                </a:solidFill>
                <a:latin typeface="Myriad Pro"/>
                <a:cs typeface="Myriad 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50" b="0" i="0">
                <a:solidFill>
                  <a:srgbClr val="666666"/>
                </a:solidFill>
                <a:latin typeface="Myriad Pro"/>
                <a:cs typeface="Myriad Pr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50" b="0" i="0">
                <a:solidFill>
                  <a:srgbClr val="666666"/>
                </a:solidFill>
                <a:latin typeface="Myriad Pro"/>
                <a:cs typeface="Myriad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366176"/>
            <a:ext cx="20104100" cy="932815"/>
          </a:xfrm>
          <a:custGeom>
            <a:avLst/>
            <a:gdLst/>
            <a:ahLst/>
            <a:cxnLst/>
            <a:rect l="l" t="t" r="r" b="b"/>
            <a:pathLst>
              <a:path w="20104100" h="932815">
                <a:moveTo>
                  <a:pt x="20104099" y="0"/>
                </a:moveTo>
                <a:lnTo>
                  <a:pt x="0" y="0"/>
                </a:lnTo>
                <a:lnTo>
                  <a:pt x="0" y="932338"/>
                </a:lnTo>
                <a:lnTo>
                  <a:pt x="20104099" y="932338"/>
                </a:lnTo>
                <a:lnTo>
                  <a:pt x="20104099" y="0"/>
                </a:lnTo>
                <a:close/>
              </a:path>
            </a:pathLst>
          </a:custGeom>
          <a:solidFill>
            <a:srgbClr val="F4F4F4"/>
          </a:solidFill>
        </p:spPr>
        <p:txBody>
          <a:bodyPr wrap="square" lIns="0" tIns="0" rIns="0" bIns="0" rtlCol="0"/>
          <a:lstStyle/>
          <a:p>
            <a:endParaRPr/>
          </a:p>
        </p:txBody>
      </p:sp>
      <p:sp>
        <p:nvSpPr>
          <p:cNvPr id="2" name="Holder 2"/>
          <p:cNvSpPr>
            <a:spLocks noGrp="1"/>
          </p:cNvSpPr>
          <p:nvPr>
            <p:ph type="title"/>
          </p:nvPr>
        </p:nvSpPr>
        <p:spPr>
          <a:xfrm>
            <a:off x="2437487" y="1123014"/>
            <a:ext cx="5857240" cy="2119630"/>
          </a:xfrm>
          <a:prstGeom prst="rect">
            <a:avLst/>
          </a:prstGeom>
        </p:spPr>
        <p:txBody>
          <a:bodyPr wrap="square" lIns="0" tIns="0" rIns="0" bIns="0">
            <a:spAutoFit/>
          </a:bodyPr>
          <a:lstStyle>
            <a:lvl1pPr>
              <a:defRPr sz="6850" b="0" i="0">
                <a:solidFill>
                  <a:srgbClr val="666666"/>
                </a:solidFill>
                <a:latin typeface="Myriad Pro"/>
                <a:cs typeface="Myriad Pro"/>
              </a:defRPr>
            </a:lvl1pPr>
          </a:lstStyle>
          <a:p>
            <a:endParaRPr/>
          </a:p>
        </p:txBody>
      </p:sp>
      <p:sp>
        <p:nvSpPr>
          <p:cNvPr id="3" name="Holder 3"/>
          <p:cNvSpPr>
            <a:spLocks noGrp="1"/>
          </p:cNvSpPr>
          <p:nvPr>
            <p:ph type="body" idx="1"/>
          </p:nvPr>
        </p:nvSpPr>
        <p:spPr>
          <a:xfrm>
            <a:off x="2541112" y="4107041"/>
            <a:ext cx="16591280" cy="4570095"/>
          </a:xfrm>
          <a:prstGeom prst="rect">
            <a:avLst/>
          </a:prstGeom>
        </p:spPr>
        <p:txBody>
          <a:bodyPr wrap="square" lIns="0" tIns="0" rIns="0" bIns="0">
            <a:spAutoFit/>
          </a:bodyPr>
          <a:lstStyle>
            <a:lvl1pPr>
              <a:defRPr sz="3950" b="0" i="0">
                <a:solidFill>
                  <a:srgbClr val="666666"/>
                </a:solidFill>
                <a:latin typeface="Myriad Pro"/>
                <a:cs typeface="Myriad Pro"/>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image" Target="../media/image6.pn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4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4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37.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37.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diagramQuickStyle" Target="../diagrams/quickStyle1.xml"/><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diagramLayout" Target="../diagrams/layout1.xml"/><Relationship Id="rId2" Type="http://schemas.openxmlformats.org/officeDocument/2006/relationships/image" Target="../media/image36.png"/><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2.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 y="0"/>
            <a:ext cx="20104100" cy="11308715"/>
            <a:chOff x="-4" y="0"/>
            <a:chExt cx="20104100" cy="11308715"/>
          </a:xfrm>
        </p:grpSpPr>
        <p:sp>
          <p:nvSpPr>
            <p:cNvPr id="3" name="object 3"/>
            <p:cNvSpPr/>
            <p:nvPr/>
          </p:nvSpPr>
          <p:spPr>
            <a:xfrm>
              <a:off x="0" y="0"/>
              <a:ext cx="10245725" cy="11308715"/>
            </a:xfrm>
            <a:custGeom>
              <a:avLst/>
              <a:gdLst/>
              <a:ahLst/>
              <a:cxnLst/>
              <a:rect l="l" t="t" r="r" b="b"/>
              <a:pathLst>
                <a:path w="10245725" h="11308715">
                  <a:moveTo>
                    <a:pt x="8167479" y="0"/>
                  </a:moveTo>
                  <a:lnTo>
                    <a:pt x="0" y="0"/>
                  </a:lnTo>
                  <a:lnTo>
                    <a:pt x="0" y="11308556"/>
                  </a:lnTo>
                  <a:lnTo>
                    <a:pt x="2135997" y="11308556"/>
                  </a:lnTo>
                  <a:lnTo>
                    <a:pt x="9872547" y="3526499"/>
                  </a:lnTo>
                  <a:lnTo>
                    <a:pt x="9905682" y="3491920"/>
                  </a:lnTo>
                  <a:lnTo>
                    <a:pt x="9937276" y="3456420"/>
                  </a:lnTo>
                  <a:lnTo>
                    <a:pt x="9967329" y="3420046"/>
                  </a:lnTo>
                  <a:lnTo>
                    <a:pt x="9995840" y="3382839"/>
                  </a:lnTo>
                  <a:lnTo>
                    <a:pt x="10022811" y="3344845"/>
                  </a:lnTo>
                  <a:lnTo>
                    <a:pt x="10048240" y="3306106"/>
                  </a:lnTo>
                  <a:lnTo>
                    <a:pt x="10072128" y="3266667"/>
                  </a:lnTo>
                  <a:lnTo>
                    <a:pt x="10094475" y="3226571"/>
                  </a:lnTo>
                  <a:lnTo>
                    <a:pt x="10115281" y="3185862"/>
                  </a:lnTo>
                  <a:lnTo>
                    <a:pt x="10134545" y="3144584"/>
                  </a:lnTo>
                  <a:lnTo>
                    <a:pt x="10152269" y="3102781"/>
                  </a:lnTo>
                  <a:lnTo>
                    <a:pt x="10168451" y="3060496"/>
                  </a:lnTo>
                  <a:lnTo>
                    <a:pt x="10183092" y="3017774"/>
                  </a:lnTo>
                  <a:lnTo>
                    <a:pt x="10196192" y="2974657"/>
                  </a:lnTo>
                  <a:lnTo>
                    <a:pt x="10207751" y="2931191"/>
                  </a:lnTo>
                  <a:lnTo>
                    <a:pt x="10217769" y="2887418"/>
                  </a:lnTo>
                  <a:lnTo>
                    <a:pt x="10226245" y="2843382"/>
                  </a:lnTo>
                  <a:lnTo>
                    <a:pt x="10233180" y="2799127"/>
                  </a:lnTo>
                  <a:lnTo>
                    <a:pt x="10238574" y="2754697"/>
                  </a:lnTo>
                  <a:lnTo>
                    <a:pt x="10242427" y="2710136"/>
                  </a:lnTo>
                  <a:lnTo>
                    <a:pt x="10244739" y="2665488"/>
                  </a:lnTo>
                  <a:lnTo>
                    <a:pt x="10245510" y="2620795"/>
                  </a:lnTo>
                  <a:lnTo>
                    <a:pt x="10244739" y="2576103"/>
                  </a:lnTo>
                  <a:lnTo>
                    <a:pt x="10242427" y="2531454"/>
                  </a:lnTo>
                  <a:lnTo>
                    <a:pt x="10238574" y="2486893"/>
                  </a:lnTo>
                  <a:lnTo>
                    <a:pt x="10233180" y="2442464"/>
                  </a:lnTo>
                  <a:lnTo>
                    <a:pt x="10226245" y="2398209"/>
                  </a:lnTo>
                  <a:lnTo>
                    <a:pt x="10217769" y="2354174"/>
                  </a:lnTo>
                  <a:lnTo>
                    <a:pt x="10207751" y="2310401"/>
                  </a:lnTo>
                  <a:lnTo>
                    <a:pt x="10196192" y="2266934"/>
                  </a:lnTo>
                  <a:lnTo>
                    <a:pt x="10183092" y="2223818"/>
                  </a:lnTo>
                  <a:lnTo>
                    <a:pt x="10168451" y="2181096"/>
                  </a:lnTo>
                  <a:lnTo>
                    <a:pt x="10152269" y="2138812"/>
                  </a:lnTo>
                  <a:lnTo>
                    <a:pt x="10134545" y="2097009"/>
                  </a:lnTo>
                  <a:lnTo>
                    <a:pt x="10115281" y="2055731"/>
                  </a:lnTo>
                  <a:lnTo>
                    <a:pt x="10094475" y="2015023"/>
                  </a:lnTo>
                  <a:lnTo>
                    <a:pt x="10072128" y="1974928"/>
                  </a:lnTo>
                  <a:lnTo>
                    <a:pt x="10048240" y="1935489"/>
                  </a:lnTo>
                  <a:lnTo>
                    <a:pt x="10022811" y="1896751"/>
                  </a:lnTo>
                  <a:lnTo>
                    <a:pt x="9995840" y="1858757"/>
                  </a:lnTo>
                  <a:lnTo>
                    <a:pt x="9967329" y="1821551"/>
                  </a:lnTo>
                  <a:lnTo>
                    <a:pt x="9937276" y="1785177"/>
                  </a:lnTo>
                  <a:lnTo>
                    <a:pt x="9905682" y="1749678"/>
                  </a:lnTo>
                  <a:lnTo>
                    <a:pt x="9872547" y="1715099"/>
                  </a:lnTo>
                  <a:lnTo>
                    <a:pt x="8167479" y="0"/>
                  </a:lnTo>
                  <a:close/>
                </a:path>
              </a:pathLst>
            </a:custGeom>
            <a:solidFill>
              <a:srgbClr val="E4E4E4"/>
            </a:solidFill>
          </p:spPr>
          <p:txBody>
            <a:bodyPr wrap="square" lIns="0" tIns="0" rIns="0" bIns="0" rtlCol="0"/>
            <a:lstStyle/>
            <a:p>
              <a:endParaRPr/>
            </a:p>
          </p:txBody>
        </p:sp>
        <p:sp>
          <p:nvSpPr>
            <p:cNvPr id="4" name="object 4"/>
            <p:cNvSpPr/>
            <p:nvPr/>
          </p:nvSpPr>
          <p:spPr>
            <a:xfrm>
              <a:off x="0" y="0"/>
              <a:ext cx="9617075" cy="11308715"/>
            </a:xfrm>
            <a:custGeom>
              <a:avLst/>
              <a:gdLst/>
              <a:ahLst/>
              <a:cxnLst/>
              <a:rect l="l" t="t" r="r" b="b"/>
              <a:pathLst>
                <a:path w="9617075" h="11308715">
                  <a:moveTo>
                    <a:pt x="7538660" y="0"/>
                  </a:moveTo>
                  <a:lnTo>
                    <a:pt x="0" y="0"/>
                  </a:lnTo>
                  <a:lnTo>
                    <a:pt x="0" y="11308556"/>
                  </a:lnTo>
                  <a:lnTo>
                    <a:pt x="1507179" y="11308556"/>
                  </a:lnTo>
                  <a:lnTo>
                    <a:pt x="9243739" y="3526499"/>
                  </a:lnTo>
                  <a:lnTo>
                    <a:pt x="9276873" y="3491920"/>
                  </a:lnTo>
                  <a:lnTo>
                    <a:pt x="9308467" y="3456420"/>
                  </a:lnTo>
                  <a:lnTo>
                    <a:pt x="9338519" y="3420046"/>
                  </a:lnTo>
                  <a:lnTo>
                    <a:pt x="9367030" y="3382839"/>
                  </a:lnTo>
                  <a:lnTo>
                    <a:pt x="9394000" y="3344845"/>
                  </a:lnTo>
                  <a:lnTo>
                    <a:pt x="9419428" y="3306106"/>
                  </a:lnTo>
                  <a:lnTo>
                    <a:pt x="9443316" y="3266667"/>
                  </a:lnTo>
                  <a:lnTo>
                    <a:pt x="9465662" y="3226571"/>
                  </a:lnTo>
                  <a:lnTo>
                    <a:pt x="9486468" y="3185862"/>
                  </a:lnTo>
                  <a:lnTo>
                    <a:pt x="9505732" y="3144584"/>
                  </a:lnTo>
                  <a:lnTo>
                    <a:pt x="9523455" y="3102781"/>
                  </a:lnTo>
                  <a:lnTo>
                    <a:pt x="9539637" y="3060496"/>
                  </a:lnTo>
                  <a:lnTo>
                    <a:pt x="9554278" y="3017774"/>
                  </a:lnTo>
                  <a:lnTo>
                    <a:pt x="9567377" y="2974657"/>
                  </a:lnTo>
                  <a:lnTo>
                    <a:pt x="9578936" y="2931191"/>
                  </a:lnTo>
                  <a:lnTo>
                    <a:pt x="9588953" y="2887418"/>
                  </a:lnTo>
                  <a:lnTo>
                    <a:pt x="9597429" y="2843382"/>
                  </a:lnTo>
                  <a:lnTo>
                    <a:pt x="9604365" y="2799127"/>
                  </a:lnTo>
                  <a:lnTo>
                    <a:pt x="9609758" y="2754697"/>
                  </a:lnTo>
                  <a:lnTo>
                    <a:pt x="9613611" y="2710136"/>
                  </a:lnTo>
                  <a:lnTo>
                    <a:pt x="9615923" y="2665488"/>
                  </a:lnTo>
                  <a:lnTo>
                    <a:pt x="9616694" y="2620795"/>
                  </a:lnTo>
                  <a:lnTo>
                    <a:pt x="9615923" y="2576103"/>
                  </a:lnTo>
                  <a:lnTo>
                    <a:pt x="9613611" y="2531454"/>
                  </a:lnTo>
                  <a:lnTo>
                    <a:pt x="9609758" y="2486893"/>
                  </a:lnTo>
                  <a:lnTo>
                    <a:pt x="9604365" y="2442464"/>
                  </a:lnTo>
                  <a:lnTo>
                    <a:pt x="9597429" y="2398209"/>
                  </a:lnTo>
                  <a:lnTo>
                    <a:pt x="9588953" y="2354174"/>
                  </a:lnTo>
                  <a:lnTo>
                    <a:pt x="9578936" y="2310401"/>
                  </a:lnTo>
                  <a:lnTo>
                    <a:pt x="9567377" y="2266934"/>
                  </a:lnTo>
                  <a:lnTo>
                    <a:pt x="9554278" y="2223818"/>
                  </a:lnTo>
                  <a:lnTo>
                    <a:pt x="9539637" y="2181096"/>
                  </a:lnTo>
                  <a:lnTo>
                    <a:pt x="9523455" y="2138812"/>
                  </a:lnTo>
                  <a:lnTo>
                    <a:pt x="9505732" y="2097009"/>
                  </a:lnTo>
                  <a:lnTo>
                    <a:pt x="9486468" y="2055731"/>
                  </a:lnTo>
                  <a:lnTo>
                    <a:pt x="9465662" y="2015023"/>
                  </a:lnTo>
                  <a:lnTo>
                    <a:pt x="9443316" y="1974928"/>
                  </a:lnTo>
                  <a:lnTo>
                    <a:pt x="9419428" y="1935489"/>
                  </a:lnTo>
                  <a:lnTo>
                    <a:pt x="9394000" y="1896751"/>
                  </a:lnTo>
                  <a:lnTo>
                    <a:pt x="9367030" y="1858757"/>
                  </a:lnTo>
                  <a:lnTo>
                    <a:pt x="9338519" y="1821551"/>
                  </a:lnTo>
                  <a:lnTo>
                    <a:pt x="9308467" y="1785177"/>
                  </a:lnTo>
                  <a:lnTo>
                    <a:pt x="9276873" y="1749678"/>
                  </a:lnTo>
                  <a:lnTo>
                    <a:pt x="9243739" y="1715099"/>
                  </a:lnTo>
                  <a:lnTo>
                    <a:pt x="7538660" y="0"/>
                  </a:lnTo>
                  <a:close/>
                </a:path>
              </a:pathLst>
            </a:custGeom>
            <a:solidFill>
              <a:srgbClr val="999999"/>
            </a:solidFill>
          </p:spPr>
          <p:txBody>
            <a:bodyPr wrap="square" lIns="0" tIns="0" rIns="0" bIns="0" rtlCol="0"/>
            <a:lstStyle/>
            <a:p>
              <a:endParaRPr/>
            </a:p>
          </p:txBody>
        </p:sp>
        <p:sp>
          <p:nvSpPr>
            <p:cNvPr id="5" name="object 5"/>
            <p:cNvSpPr/>
            <p:nvPr/>
          </p:nvSpPr>
          <p:spPr>
            <a:xfrm>
              <a:off x="0" y="0"/>
              <a:ext cx="9617075" cy="11308715"/>
            </a:xfrm>
            <a:custGeom>
              <a:avLst/>
              <a:gdLst/>
              <a:ahLst/>
              <a:cxnLst/>
              <a:rect l="l" t="t" r="r" b="b"/>
              <a:pathLst>
                <a:path w="9617075" h="11308715">
                  <a:moveTo>
                    <a:pt x="7538660" y="0"/>
                  </a:moveTo>
                  <a:lnTo>
                    <a:pt x="0" y="0"/>
                  </a:lnTo>
                  <a:lnTo>
                    <a:pt x="0" y="11308556"/>
                  </a:lnTo>
                  <a:lnTo>
                    <a:pt x="1507179" y="11308556"/>
                  </a:lnTo>
                  <a:lnTo>
                    <a:pt x="9243739" y="3526499"/>
                  </a:lnTo>
                  <a:lnTo>
                    <a:pt x="9276873" y="3491920"/>
                  </a:lnTo>
                  <a:lnTo>
                    <a:pt x="9308467" y="3456420"/>
                  </a:lnTo>
                  <a:lnTo>
                    <a:pt x="9338519" y="3420046"/>
                  </a:lnTo>
                  <a:lnTo>
                    <a:pt x="9367030" y="3382839"/>
                  </a:lnTo>
                  <a:lnTo>
                    <a:pt x="9394000" y="3344845"/>
                  </a:lnTo>
                  <a:lnTo>
                    <a:pt x="9419428" y="3306106"/>
                  </a:lnTo>
                  <a:lnTo>
                    <a:pt x="9443316" y="3266667"/>
                  </a:lnTo>
                  <a:lnTo>
                    <a:pt x="9465662" y="3226571"/>
                  </a:lnTo>
                  <a:lnTo>
                    <a:pt x="9486468" y="3185862"/>
                  </a:lnTo>
                  <a:lnTo>
                    <a:pt x="9505732" y="3144584"/>
                  </a:lnTo>
                  <a:lnTo>
                    <a:pt x="9523455" y="3102781"/>
                  </a:lnTo>
                  <a:lnTo>
                    <a:pt x="9539637" y="3060496"/>
                  </a:lnTo>
                  <a:lnTo>
                    <a:pt x="9554278" y="3017774"/>
                  </a:lnTo>
                  <a:lnTo>
                    <a:pt x="9567377" y="2974657"/>
                  </a:lnTo>
                  <a:lnTo>
                    <a:pt x="9578936" y="2931191"/>
                  </a:lnTo>
                  <a:lnTo>
                    <a:pt x="9588953" y="2887418"/>
                  </a:lnTo>
                  <a:lnTo>
                    <a:pt x="9597429" y="2843382"/>
                  </a:lnTo>
                  <a:lnTo>
                    <a:pt x="9604365" y="2799127"/>
                  </a:lnTo>
                  <a:lnTo>
                    <a:pt x="9609758" y="2754697"/>
                  </a:lnTo>
                  <a:lnTo>
                    <a:pt x="9613611" y="2710136"/>
                  </a:lnTo>
                  <a:lnTo>
                    <a:pt x="9615923" y="2665488"/>
                  </a:lnTo>
                  <a:lnTo>
                    <a:pt x="9616694" y="2620795"/>
                  </a:lnTo>
                  <a:lnTo>
                    <a:pt x="9615923" y="2576103"/>
                  </a:lnTo>
                  <a:lnTo>
                    <a:pt x="9613611" y="2531454"/>
                  </a:lnTo>
                  <a:lnTo>
                    <a:pt x="9609758" y="2486893"/>
                  </a:lnTo>
                  <a:lnTo>
                    <a:pt x="9604365" y="2442464"/>
                  </a:lnTo>
                  <a:lnTo>
                    <a:pt x="9597429" y="2398209"/>
                  </a:lnTo>
                  <a:lnTo>
                    <a:pt x="9588953" y="2354174"/>
                  </a:lnTo>
                  <a:lnTo>
                    <a:pt x="9578936" y="2310401"/>
                  </a:lnTo>
                  <a:lnTo>
                    <a:pt x="9567377" y="2266934"/>
                  </a:lnTo>
                  <a:lnTo>
                    <a:pt x="9554278" y="2223818"/>
                  </a:lnTo>
                  <a:lnTo>
                    <a:pt x="9539637" y="2181096"/>
                  </a:lnTo>
                  <a:lnTo>
                    <a:pt x="9523455" y="2138812"/>
                  </a:lnTo>
                  <a:lnTo>
                    <a:pt x="9505732" y="2097009"/>
                  </a:lnTo>
                  <a:lnTo>
                    <a:pt x="9486468" y="2055731"/>
                  </a:lnTo>
                  <a:lnTo>
                    <a:pt x="9465662" y="2015023"/>
                  </a:lnTo>
                  <a:lnTo>
                    <a:pt x="9443316" y="1974928"/>
                  </a:lnTo>
                  <a:lnTo>
                    <a:pt x="9419428" y="1935489"/>
                  </a:lnTo>
                  <a:lnTo>
                    <a:pt x="9394000" y="1896751"/>
                  </a:lnTo>
                  <a:lnTo>
                    <a:pt x="9367030" y="1858757"/>
                  </a:lnTo>
                  <a:lnTo>
                    <a:pt x="9338519" y="1821551"/>
                  </a:lnTo>
                  <a:lnTo>
                    <a:pt x="9308467" y="1785177"/>
                  </a:lnTo>
                  <a:lnTo>
                    <a:pt x="9276873" y="1749678"/>
                  </a:lnTo>
                  <a:lnTo>
                    <a:pt x="9243739" y="1715099"/>
                  </a:lnTo>
                  <a:lnTo>
                    <a:pt x="7538660" y="0"/>
                  </a:lnTo>
                  <a:close/>
                </a:path>
              </a:pathLst>
            </a:custGeom>
            <a:solidFill>
              <a:srgbClr val="FFFFFF"/>
            </a:solidFill>
          </p:spPr>
          <p:txBody>
            <a:bodyPr wrap="square" lIns="0" tIns="0" rIns="0" bIns="0" rtlCol="0"/>
            <a:lstStyle/>
            <a:p>
              <a:endParaRPr/>
            </a:p>
          </p:txBody>
        </p:sp>
        <p:sp>
          <p:nvSpPr>
            <p:cNvPr id="6" name="object 6"/>
            <p:cNvSpPr/>
            <p:nvPr/>
          </p:nvSpPr>
          <p:spPr>
            <a:xfrm>
              <a:off x="0" y="9947354"/>
              <a:ext cx="20104100" cy="1350010"/>
            </a:xfrm>
            <a:custGeom>
              <a:avLst/>
              <a:gdLst/>
              <a:ahLst/>
              <a:cxnLst/>
              <a:rect l="l" t="t" r="r" b="b"/>
              <a:pathLst>
                <a:path w="20104100" h="1350009">
                  <a:moveTo>
                    <a:pt x="20104099" y="0"/>
                  </a:moveTo>
                  <a:lnTo>
                    <a:pt x="0" y="0"/>
                  </a:lnTo>
                  <a:lnTo>
                    <a:pt x="0" y="1349885"/>
                  </a:lnTo>
                  <a:lnTo>
                    <a:pt x="20104099" y="1349885"/>
                  </a:lnTo>
                  <a:lnTo>
                    <a:pt x="20104099" y="0"/>
                  </a:lnTo>
                  <a:close/>
                </a:path>
              </a:pathLst>
            </a:custGeom>
            <a:solidFill>
              <a:srgbClr val="F4F4F4"/>
            </a:solidFill>
          </p:spPr>
          <p:txBody>
            <a:bodyPr wrap="square" lIns="0" tIns="0" rIns="0" bIns="0" rtlCol="0"/>
            <a:lstStyle/>
            <a:p>
              <a:endParaRPr/>
            </a:p>
          </p:txBody>
        </p:sp>
        <p:sp>
          <p:nvSpPr>
            <p:cNvPr id="7" name="object 7"/>
            <p:cNvSpPr/>
            <p:nvPr/>
          </p:nvSpPr>
          <p:spPr>
            <a:xfrm>
              <a:off x="-4" y="9947358"/>
              <a:ext cx="5664835" cy="1354455"/>
            </a:xfrm>
            <a:custGeom>
              <a:avLst/>
              <a:gdLst/>
              <a:ahLst/>
              <a:cxnLst/>
              <a:rect l="l" t="t" r="r" b="b"/>
              <a:pathLst>
                <a:path w="5664835" h="1354454">
                  <a:moveTo>
                    <a:pt x="3921231" y="0"/>
                  </a:moveTo>
                  <a:lnTo>
                    <a:pt x="0" y="0"/>
                  </a:lnTo>
                  <a:lnTo>
                    <a:pt x="0" y="1349885"/>
                  </a:lnTo>
                  <a:lnTo>
                    <a:pt x="5664832" y="1353990"/>
                  </a:lnTo>
                  <a:lnTo>
                    <a:pt x="4667313" y="317917"/>
                  </a:lnTo>
                  <a:lnTo>
                    <a:pt x="4632036" y="282980"/>
                  </a:lnTo>
                  <a:lnTo>
                    <a:pt x="4595306" y="249913"/>
                  </a:lnTo>
                  <a:lnTo>
                    <a:pt x="4557200" y="218748"/>
                  </a:lnTo>
                  <a:lnTo>
                    <a:pt x="4517792" y="189516"/>
                  </a:lnTo>
                  <a:lnTo>
                    <a:pt x="4477158" y="162249"/>
                  </a:lnTo>
                  <a:lnTo>
                    <a:pt x="4435372" y="136980"/>
                  </a:lnTo>
                  <a:lnTo>
                    <a:pt x="4392510" y="113740"/>
                  </a:lnTo>
                  <a:lnTo>
                    <a:pt x="4348647" y="92561"/>
                  </a:lnTo>
                  <a:lnTo>
                    <a:pt x="4303858" y="73476"/>
                  </a:lnTo>
                  <a:lnTo>
                    <a:pt x="4258219" y="56516"/>
                  </a:lnTo>
                  <a:lnTo>
                    <a:pt x="4211803" y="41714"/>
                  </a:lnTo>
                  <a:lnTo>
                    <a:pt x="4164687" y="29101"/>
                  </a:lnTo>
                  <a:lnTo>
                    <a:pt x="4116946" y="18710"/>
                  </a:lnTo>
                  <a:lnTo>
                    <a:pt x="4068655" y="10572"/>
                  </a:lnTo>
                  <a:lnTo>
                    <a:pt x="4019888" y="4720"/>
                  </a:lnTo>
                  <a:lnTo>
                    <a:pt x="3970722" y="1185"/>
                  </a:lnTo>
                  <a:lnTo>
                    <a:pt x="3921231" y="0"/>
                  </a:lnTo>
                  <a:close/>
                </a:path>
              </a:pathLst>
            </a:custGeom>
            <a:solidFill>
              <a:srgbClr val="4EADBE"/>
            </a:solidFill>
          </p:spPr>
          <p:txBody>
            <a:bodyPr wrap="square" lIns="0" tIns="0" rIns="0" bIns="0" rtlCol="0"/>
            <a:lstStyle/>
            <a:p>
              <a:endParaRPr/>
            </a:p>
          </p:txBody>
        </p:sp>
        <p:pic>
          <p:nvPicPr>
            <p:cNvPr id="8" name="object 8"/>
            <p:cNvPicPr/>
            <p:nvPr/>
          </p:nvPicPr>
          <p:blipFill>
            <a:blip r:embed="rId3" cstate="print"/>
            <a:stretch>
              <a:fillRect/>
            </a:stretch>
          </p:blipFill>
          <p:spPr>
            <a:xfrm>
              <a:off x="6481478" y="10495512"/>
              <a:ext cx="975059" cy="568788"/>
            </a:xfrm>
            <a:prstGeom prst="rect">
              <a:avLst/>
            </a:prstGeom>
          </p:spPr>
        </p:pic>
        <p:sp>
          <p:nvSpPr>
            <p:cNvPr id="9" name="object 9"/>
            <p:cNvSpPr/>
            <p:nvPr/>
          </p:nvSpPr>
          <p:spPr>
            <a:xfrm>
              <a:off x="9349257" y="10495515"/>
              <a:ext cx="650875" cy="568960"/>
            </a:xfrm>
            <a:custGeom>
              <a:avLst/>
              <a:gdLst/>
              <a:ahLst/>
              <a:cxnLst/>
              <a:rect l="l" t="t" r="r" b="b"/>
              <a:pathLst>
                <a:path w="650875" h="568959">
                  <a:moveTo>
                    <a:pt x="1358" y="0"/>
                  </a:moveTo>
                  <a:lnTo>
                    <a:pt x="0" y="0"/>
                  </a:lnTo>
                  <a:lnTo>
                    <a:pt x="0" y="568794"/>
                  </a:lnTo>
                  <a:lnTo>
                    <a:pt x="1358" y="568794"/>
                  </a:lnTo>
                  <a:lnTo>
                    <a:pt x="1358" y="0"/>
                  </a:lnTo>
                  <a:close/>
                </a:path>
                <a:path w="650875" h="568959">
                  <a:moveTo>
                    <a:pt x="650468" y="0"/>
                  </a:moveTo>
                  <a:lnTo>
                    <a:pt x="325945" y="0"/>
                  </a:lnTo>
                  <a:lnTo>
                    <a:pt x="325945" y="568794"/>
                  </a:lnTo>
                  <a:lnTo>
                    <a:pt x="650468" y="568794"/>
                  </a:lnTo>
                  <a:lnTo>
                    <a:pt x="650468" y="0"/>
                  </a:lnTo>
                  <a:close/>
                </a:path>
              </a:pathLst>
            </a:custGeom>
            <a:solidFill>
              <a:srgbClr val="FFFFFF"/>
            </a:solidFill>
          </p:spPr>
          <p:txBody>
            <a:bodyPr wrap="square" lIns="0" tIns="0" rIns="0" bIns="0" rtlCol="0"/>
            <a:lstStyle/>
            <a:p>
              <a:endParaRPr/>
            </a:p>
          </p:txBody>
        </p:sp>
        <p:sp>
          <p:nvSpPr>
            <p:cNvPr id="10" name="object 10"/>
            <p:cNvSpPr/>
            <p:nvPr/>
          </p:nvSpPr>
          <p:spPr>
            <a:xfrm>
              <a:off x="9350626" y="10495512"/>
              <a:ext cx="325120" cy="568960"/>
            </a:xfrm>
            <a:custGeom>
              <a:avLst/>
              <a:gdLst/>
              <a:ahLst/>
              <a:cxnLst/>
              <a:rect l="l" t="t" r="r" b="b"/>
              <a:pathLst>
                <a:path w="325120" h="568959">
                  <a:moveTo>
                    <a:pt x="324586" y="0"/>
                  </a:moveTo>
                  <a:lnTo>
                    <a:pt x="0" y="0"/>
                  </a:lnTo>
                  <a:lnTo>
                    <a:pt x="0" y="568788"/>
                  </a:lnTo>
                  <a:lnTo>
                    <a:pt x="324586" y="568788"/>
                  </a:lnTo>
                  <a:lnTo>
                    <a:pt x="324586" y="0"/>
                  </a:lnTo>
                  <a:close/>
                </a:path>
              </a:pathLst>
            </a:custGeom>
            <a:solidFill>
              <a:srgbClr val="2C6948"/>
            </a:solidFill>
          </p:spPr>
          <p:txBody>
            <a:bodyPr wrap="square" lIns="0" tIns="0" rIns="0" bIns="0" rtlCol="0"/>
            <a:lstStyle/>
            <a:p>
              <a:endParaRPr/>
            </a:p>
          </p:txBody>
        </p:sp>
        <p:sp>
          <p:nvSpPr>
            <p:cNvPr id="11" name="object 11"/>
            <p:cNvSpPr/>
            <p:nvPr/>
          </p:nvSpPr>
          <p:spPr>
            <a:xfrm>
              <a:off x="9999726" y="10495512"/>
              <a:ext cx="325120" cy="568960"/>
            </a:xfrm>
            <a:custGeom>
              <a:avLst/>
              <a:gdLst/>
              <a:ahLst/>
              <a:cxnLst/>
              <a:rect l="l" t="t" r="r" b="b"/>
              <a:pathLst>
                <a:path w="325120" h="568959">
                  <a:moveTo>
                    <a:pt x="324566" y="0"/>
                  </a:moveTo>
                  <a:lnTo>
                    <a:pt x="0" y="0"/>
                  </a:lnTo>
                  <a:lnTo>
                    <a:pt x="0" y="568788"/>
                  </a:lnTo>
                  <a:lnTo>
                    <a:pt x="324566" y="568788"/>
                  </a:lnTo>
                  <a:lnTo>
                    <a:pt x="324566" y="0"/>
                  </a:lnTo>
                  <a:close/>
                </a:path>
              </a:pathLst>
            </a:custGeom>
            <a:solidFill>
              <a:srgbClr val="BA002F"/>
            </a:solidFill>
          </p:spPr>
          <p:txBody>
            <a:bodyPr wrap="square" lIns="0" tIns="0" rIns="0" bIns="0" rtlCol="0"/>
            <a:lstStyle/>
            <a:p>
              <a:endParaRPr/>
            </a:p>
          </p:txBody>
        </p:sp>
        <p:sp>
          <p:nvSpPr>
            <p:cNvPr id="12" name="object 12"/>
            <p:cNvSpPr/>
            <p:nvPr/>
          </p:nvSpPr>
          <p:spPr>
            <a:xfrm>
              <a:off x="9759455" y="10689494"/>
              <a:ext cx="32384" cy="98425"/>
            </a:xfrm>
            <a:custGeom>
              <a:avLst/>
              <a:gdLst/>
              <a:ahLst/>
              <a:cxnLst/>
              <a:rect l="l" t="t" r="r" b="b"/>
              <a:pathLst>
                <a:path w="32384" h="98425">
                  <a:moveTo>
                    <a:pt x="27597" y="18757"/>
                  </a:moveTo>
                  <a:lnTo>
                    <a:pt x="25387" y="19799"/>
                  </a:lnTo>
                  <a:lnTo>
                    <a:pt x="21450" y="19570"/>
                  </a:lnTo>
                  <a:lnTo>
                    <a:pt x="17475" y="19431"/>
                  </a:lnTo>
                  <a:lnTo>
                    <a:pt x="18719" y="16370"/>
                  </a:lnTo>
                  <a:lnTo>
                    <a:pt x="19888" y="16598"/>
                  </a:lnTo>
                  <a:lnTo>
                    <a:pt x="20180" y="16370"/>
                  </a:lnTo>
                  <a:lnTo>
                    <a:pt x="21450" y="15405"/>
                  </a:lnTo>
                  <a:lnTo>
                    <a:pt x="24307" y="14185"/>
                  </a:lnTo>
                  <a:lnTo>
                    <a:pt x="26035" y="13411"/>
                  </a:lnTo>
                  <a:lnTo>
                    <a:pt x="27533" y="10883"/>
                  </a:lnTo>
                  <a:lnTo>
                    <a:pt x="27000" y="10668"/>
                  </a:lnTo>
                  <a:lnTo>
                    <a:pt x="26098" y="11938"/>
                  </a:lnTo>
                  <a:lnTo>
                    <a:pt x="21920" y="13868"/>
                  </a:lnTo>
                  <a:lnTo>
                    <a:pt x="19456" y="14185"/>
                  </a:lnTo>
                  <a:lnTo>
                    <a:pt x="18757" y="13804"/>
                  </a:lnTo>
                  <a:lnTo>
                    <a:pt x="18008" y="13500"/>
                  </a:lnTo>
                  <a:lnTo>
                    <a:pt x="18440" y="12649"/>
                  </a:lnTo>
                  <a:lnTo>
                    <a:pt x="18656" y="11684"/>
                  </a:lnTo>
                  <a:lnTo>
                    <a:pt x="18783" y="10883"/>
                  </a:lnTo>
                  <a:lnTo>
                    <a:pt x="18859" y="10668"/>
                  </a:lnTo>
                  <a:lnTo>
                    <a:pt x="20256" y="9220"/>
                  </a:lnTo>
                  <a:lnTo>
                    <a:pt x="21082" y="7886"/>
                  </a:lnTo>
                  <a:lnTo>
                    <a:pt x="21691" y="6972"/>
                  </a:lnTo>
                  <a:lnTo>
                    <a:pt x="21501" y="5753"/>
                  </a:lnTo>
                  <a:lnTo>
                    <a:pt x="21920" y="3454"/>
                  </a:lnTo>
                  <a:lnTo>
                    <a:pt x="24447" y="1993"/>
                  </a:lnTo>
                  <a:lnTo>
                    <a:pt x="24523" y="1841"/>
                  </a:lnTo>
                  <a:lnTo>
                    <a:pt x="24904" y="1079"/>
                  </a:lnTo>
                  <a:lnTo>
                    <a:pt x="24079" y="0"/>
                  </a:lnTo>
                  <a:lnTo>
                    <a:pt x="22948" y="0"/>
                  </a:lnTo>
                  <a:lnTo>
                    <a:pt x="21082" y="1841"/>
                  </a:lnTo>
                  <a:lnTo>
                    <a:pt x="19570" y="1219"/>
                  </a:lnTo>
                  <a:lnTo>
                    <a:pt x="17868" y="1790"/>
                  </a:lnTo>
                  <a:lnTo>
                    <a:pt x="10350" y="7886"/>
                  </a:lnTo>
                  <a:lnTo>
                    <a:pt x="9575" y="12484"/>
                  </a:lnTo>
                  <a:lnTo>
                    <a:pt x="11963" y="14998"/>
                  </a:lnTo>
                  <a:lnTo>
                    <a:pt x="12077" y="16598"/>
                  </a:lnTo>
                  <a:lnTo>
                    <a:pt x="11290" y="25908"/>
                  </a:lnTo>
                  <a:lnTo>
                    <a:pt x="19405" y="27355"/>
                  </a:lnTo>
                  <a:lnTo>
                    <a:pt x="25247" y="26835"/>
                  </a:lnTo>
                  <a:lnTo>
                    <a:pt x="27292" y="19799"/>
                  </a:lnTo>
                  <a:lnTo>
                    <a:pt x="27597" y="18757"/>
                  </a:lnTo>
                  <a:close/>
                </a:path>
                <a:path w="32384" h="98425">
                  <a:moveTo>
                    <a:pt x="31889" y="93052"/>
                  </a:moveTo>
                  <a:lnTo>
                    <a:pt x="29146" y="89001"/>
                  </a:lnTo>
                  <a:lnTo>
                    <a:pt x="28587" y="88176"/>
                  </a:lnTo>
                  <a:lnTo>
                    <a:pt x="25895" y="89001"/>
                  </a:lnTo>
                  <a:lnTo>
                    <a:pt x="19824" y="79209"/>
                  </a:lnTo>
                  <a:lnTo>
                    <a:pt x="18542" y="77254"/>
                  </a:lnTo>
                  <a:lnTo>
                    <a:pt x="15341" y="72440"/>
                  </a:lnTo>
                  <a:lnTo>
                    <a:pt x="9588" y="71602"/>
                  </a:lnTo>
                  <a:lnTo>
                    <a:pt x="9499" y="61480"/>
                  </a:lnTo>
                  <a:lnTo>
                    <a:pt x="13055" y="60934"/>
                  </a:lnTo>
                  <a:lnTo>
                    <a:pt x="11087" y="48882"/>
                  </a:lnTo>
                  <a:lnTo>
                    <a:pt x="990" y="44818"/>
                  </a:lnTo>
                  <a:lnTo>
                    <a:pt x="0" y="50901"/>
                  </a:lnTo>
                  <a:lnTo>
                    <a:pt x="2438" y="51181"/>
                  </a:lnTo>
                  <a:lnTo>
                    <a:pt x="5499" y="52374"/>
                  </a:lnTo>
                  <a:lnTo>
                    <a:pt x="5499" y="59207"/>
                  </a:lnTo>
                  <a:lnTo>
                    <a:pt x="2120" y="62064"/>
                  </a:lnTo>
                  <a:lnTo>
                    <a:pt x="2197" y="68059"/>
                  </a:lnTo>
                  <a:lnTo>
                    <a:pt x="2324" y="74079"/>
                  </a:lnTo>
                  <a:lnTo>
                    <a:pt x="3276" y="74168"/>
                  </a:lnTo>
                  <a:lnTo>
                    <a:pt x="11493" y="80797"/>
                  </a:lnTo>
                  <a:lnTo>
                    <a:pt x="13157" y="82499"/>
                  </a:lnTo>
                  <a:lnTo>
                    <a:pt x="13614" y="84455"/>
                  </a:lnTo>
                  <a:lnTo>
                    <a:pt x="14033" y="86448"/>
                  </a:lnTo>
                  <a:lnTo>
                    <a:pt x="15494" y="97967"/>
                  </a:lnTo>
                  <a:lnTo>
                    <a:pt x="23139" y="97878"/>
                  </a:lnTo>
                  <a:lnTo>
                    <a:pt x="30810" y="97878"/>
                  </a:lnTo>
                  <a:lnTo>
                    <a:pt x="31889" y="93052"/>
                  </a:lnTo>
                  <a:close/>
                </a:path>
              </a:pathLst>
            </a:custGeom>
            <a:solidFill>
              <a:srgbClr val="A3AA71"/>
            </a:solidFill>
          </p:spPr>
          <p:txBody>
            <a:bodyPr wrap="square" lIns="0" tIns="0" rIns="0" bIns="0" rtlCol="0"/>
            <a:lstStyle/>
            <a:p>
              <a:endParaRPr/>
            </a:p>
          </p:txBody>
        </p:sp>
        <p:sp>
          <p:nvSpPr>
            <p:cNvPr id="13" name="object 13"/>
            <p:cNvSpPr/>
            <p:nvPr/>
          </p:nvSpPr>
          <p:spPr>
            <a:xfrm>
              <a:off x="9782298" y="10691215"/>
              <a:ext cx="3810" cy="7620"/>
            </a:xfrm>
            <a:custGeom>
              <a:avLst/>
              <a:gdLst/>
              <a:ahLst/>
              <a:cxnLst/>
              <a:rect l="l" t="t" r="r" b="b"/>
              <a:pathLst>
                <a:path w="3809" h="7620">
                  <a:moveTo>
                    <a:pt x="1811" y="0"/>
                  </a:moveTo>
                  <a:lnTo>
                    <a:pt x="0" y="1507"/>
                  </a:lnTo>
                  <a:lnTo>
                    <a:pt x="1130" y="2921"/>
                  </a:lnTo>
                  <a:lnTo>
                    <a:pt x="1130" y="5957"/>
                  </a:lnTo>
                  <a:lnTo>
                    <a:pt x="732" y="7350"/>
                  </a:lnTo>
                  <a:lnTo>
                    <a:pt x="3256" y="6722"/>
                  </a:lnTo>
                  <a:lnTo>
                    <a:pt x="1811" y="0"/>
                  </a:lnTo>
                  <a:close/>
                </a:path>
              </a:pathLst>
            </a:custGeom>
            <a:solidFill>
              <a:srgbClr val="E2A331"/>
            </a:solidFill>
          </p:spPr>
          <p:txBody>
            <a:bodyPr wrap="square" lIns="0" tIns="0" rIns="0" bIns="0" rtlCol="0"/>
            <a:lstStyle/>
            <a:p>
              <a:endParaRPr/>
            </a:p>
          </p:txBody>
        </p:sp>
        <p:sp>
          <p:nvSpPr>
            <p:cNvPr id="14" name="object 14"/>
            <p:cNvSpPr/>
            <p:nvPr/>
          </p:nvSpPr>
          <p:spPr>
            <a:xfrm>
              <a:off x="9774323" y="10712954"/>
              <a:ext cx="30480" cy="52705"/>
            </a:xfrm>
            <a:custGeom>
              <a:avLst/>
              <a:gdLst/>
              <a:ahLst/>
              <a:cxnLst/>
              <a:rect l="l" t="t" r="r" b="b"/>
              <a:pathLst>
                <a:path w="30479" h="52704">
                  <a:moveTo>
                    <a:pt x="26099" y="6690"/>
                  </a:moveTo>
                  <a:lnTo>
                    <a:pt x="20878" y="6690"/>
                  </a:lnTo>
                  <a:lnTo>
                    <a:pt x="20941" y="8135"/>
                  </a:lnTo>
                  <a:lnTo>
                    <a:pt x="21046" y="9643"/>
                  </a:lnTo>
                  <a:lnTo>
                    <a:pt x="19580" y="10889"/>
                  </a:lnTo>
                  <a:lnTo>
                    <a:pt x="18899" y="13099"/>
                  </a:lnTo>
                  <a:lnTo>
                    <a:pt x="10983" y="18606"/>
                  </a:lnTo>
                  <a:lnTo>
                    <a:pt x="10439" y="19151"/>
                  </a:lnTo>
                  <a:lnTo>
                    <a:pt x="5874" y="22753"/>
                  </a:lnTo>
                  <a:lnTo>
                    <a:pt x="3853" y="24763"/>
                  </a:lnTo>
                  <a:lnTo>
                    <a:pt x="1874" y="28993"/>
                  </a:lnTo>
                  <a:lnTo>
                    <a:pt x="0" y="33224"/>
                  </a:lnTo>
                  <a:lnTo>
                    <a:pt x="994" y="38700"/>
                  </a:lnTo>
                  <a:lnTo>
                    <a:pt x="1047" y="50302"/>
                  </a:lnTo>
                  <a:lnTo>
                    <a:pt x="13360" y="52396"/>
                  </a:lnTo>
                  <a:lnTo>
                    <a:pt x="12198" y="51401"/>
                  </a:lnTo>
                  <a:lnTo>
                    <a:pt x="11120" y="50752"/>
                  </a:lnTo>
                  <a:lnTo>
                    <a:pt x="7088" y="47485"/>
                  </a:lnTo>
                  <a:lnTo>
                    <a:pt x="7769" y="37810"/>
                  </a:lnTo>
                  <a:lnTo>
                    <a:pt x="10697" y="30532"/>
                  </a:lnTo>
                  <a:lnTo>
                    <a:pt x="16490" y="24840"/>
                  </a:lnTo>
                  <a:lnTo>
                    <a:pt x="22336" y="20371"/>
                  </a:lnTo>
                  <a:lnTo>
                    <a:pt x="25423" y="16763"/>
                  </a:lnTo>
                  <a:lnTo>
                    <a:pt x="26585" y="11936"/>
                  </a:lnTo>
                  <a:lnTo>
                    <a:pt x="30187" y="9874"/>
                  </a:lnTo>
                  <a:lnTo>
                    <a:pt x="26099" y="6690"/>
                  </a:lnTo>
                  <a:close/>
                </a:path>
                <a:path w="30479" h="52704">
                  <a:moveTo>
                    <a:pt x="17507" y="0"/>
                  </a:moveTo>
                  <a:lnTo>
                    <a:pt x="14554" y="3434"/>
                  </a:lnTo>
                  <a:lnTo>
                    <a:pt x="19748" y="7340"/>
                  </a:lnTo>
                  <a:lnTo>
                    <a:pt x="20878" y="6690"/>
                  </a:lnTo>
                  <a:lnTo>
                    <a:pt x="26099" y="6690"/>
                  </a:lnTo>
                  <a:lnTo>
                    <a:pt x="17507" y="0"/>
                  </a:lnTo>
                  <a:close/>
                </a:path>
              </a:pathLst>
            </a:custGeom>
            <a:solidFill>
              <a:srgbClr val="A3AA71"/>
            </a:solidFill>
          </p:spPr>
          <p:txBody>
            <a:bodyPr wrap="square" lIns="0" tIns="0" rIns="0" bIns="0" rtlCol="0"/>
            <a:lstStyle/>
            <a:p>
              <a:endParaRPr/>
            </a:p>
          </p:txBody>
        </p:sp>
        <p:sp>
          <p:nvSpPr>
            <p:cNvPr id="15" name="object 15"/>
            <p:cNvSpPr/>
            <p:nvPr/>
          </p:nvSpPr>
          <p:spPr>
            <a:xfrm>
              <a:off x="9770034" y="10752169"/>
              <a:ext cx="20320" cy="36195"/>
            </a:xfrm>
            <a:custGeom>
              <a:avLst/>
              <a:gdLst/>
              <a:ahLst/>
              <a:cxnLst/>
              <a:rect l="l" t="t" r="r" b="b"/>
              <a:pathLst>
                <a:path w="20320" h="36195">
                  <a:moveTo>
                    <a:pt x="3568" y="16281"/>
                  </a:moveTo>
                  <a:lnTo>
                    <a:pt x="1701" y="16281"/>
                  </a:lnTo>
                  <a:lnTo>
                    <a:pt x="0" y="17272"/>
                  </a:lnTo>
                  <a:lnTo>
                    <a:pt x="812" y="17932"/>
                  </a:lnTo>
                  <a:lnTo>
                    <a:pt x="1028" y="18008"/>
                  </a:lnTo>
                  <a:lnTo>
                    <a:pt x="1333" y="18542"/>
                  </a:lnTo>
                  <a:lnTo>
                    <a:pt x="1752" y="19138"/>
                  </a:lnTo>
                  <a:lnTo>
                    <a:pt x="2527" y="20053"/>
                  </a:lnTo>
                  <a:lnTo>
                    <a:pt x="3251" y="18542"/>
                  </a:lnTo>
                  <a:lnTo>
                    <a:pt x="3568" y="16281"/>
                  </a:lnTo>
                  <a:close/>
                </a:path>
                <a:path w="20320" h="36195">
                  <a:moveTo>
                    <a:pt x="8877" y="2235"/>
                  </a:moveTo>
                  <a:lnTo>
                    <a:pt x="6845" y="698"/>
                  </a:lnTo>
                  <a:lnTo>
                    <a:pt x="5448" y="0"/>
                  </a:lnTo>
                  <a:lnTo>
                    <a:pt x="5448" y="698"/>
                  </a:lnTo>
                  <a:lnTo>
                    <a:pt x="5930" y="2768"/>
                  </a:lnTo>
                  <a:lnTo>
                    <a:pt x="6210" y="3771"/>
                  </a:lnTo>
                  <a:lnTo>
                    <a:pt x="7442" y="3429"/>
                  </a:lnTo>
                  <a:lnTo>
                    <a:pt x="8877" y="2235"/>
                  </a:lnTo>
                  <a:close/>
                </a:path>
                <a:path w="20320" h="36195">
                  <a:moveTo>
                    <a:pt x="8928" y="28460"/>
                  </a:moveTo>
                  <a:lnTo>
                    <a:pt x="8280" y="28422"/>
                  </a:lnTo>
                  <a:lnTo>
                    <a:pt x="5981" y="27508"/>
                  </a:lnTo>
                  <a:lnTo>
                    <a:pt x="4025" y="27863"/>
                  </a:lnTo>
                  <a:lnTo>
                    <a:pt x="4330" y="29362"/>
                  </a:lnTo>
                  <a:lnTo>
                    <a:pt x="5029" y="31292"/>
                  </a:lnTo>
                  <a:lnTo>
                    <a:pt x="5638" y="31661"/>
                  </a:lnTo>
                  <a:lnTo>
                    <a:pt x="6108" y="31572"/>
                  </a:lnTo>
                  <a:lnTo>
                    <a:pt x="8280" y="29705"/>
                  </a:lnTo>
                  <a:lnTo>
                    <a:pt x="8928" y="28460"/>
                  </a:lnTo>
                  <a:close/>
                </a:path>
                <a:path w="20320" h="36195">
                  <a:moveTo>
                    <a:pt x="9220" y="16878"/>
                  </a:moveTo>
                  <a:lnTo>
                    <a:pt x="8648" y="15798"/>
                  </a:lnTo>
                  <a:lnTo>
                    <a:pt x="7912" y="14033"/>
                  </a:lnTo>
                  <a:lnTo>
                    <a:pt x="6781" y="13474"/>
                  </a:lnTo>
                  <a:lnTo>
                    <a:pt x="5448" y="13919"/>
                  </a:lnTo>
                  <a:lnTo>
                    <a:pt x="4025" y="16002"/>
                  </a:lnTo>
                  <a:lnTo>
                    <a:pt x="6261" y="16675"/>
                  </a:lnTo>
                  <a:lnTo>
                    <a:pt x="9220" y="16878"/>
                  </a:lnTo>
                  <a:close/>
                </a:path>
                <a:path w="20320" h="36195">
                  <a:moveTo>
                    <a:pt x="10553" y="7200"/>
                  </a:moveTo>
                  <a:lnTo>
                    <a:pt x="8826" y="6362"/>
                  </a:lnTo>
                  <a:lnTo>
                    <a:pt x="7239" y="6057"/>
                  </a:lnTo>
                  <a:lnTo>
                    <a:pt x="8280" y="7835"/>
                  </a:lnTo>
                  <a:lnTo>
                    <a:pt x="8877" y="8686"/>
                  </a:lnTo>
                  <a:lnTo>
                    <a:pt x="9563" y="9410"/>
                  </a:lnTo>
                  <a:lnTo>
                    <a:pt x="9791" y="9499"/>
                  </a:lnTo>
                  <a:lnTo>
                    <a:pt x="10553" y="7200"/>
                  </a:lnTo>
                  <a:close/>
                </a:path>
                <a:path w="20320" h="36195">
                  <a:moveTo>
                    <a:pt x="10807" y="23431"/>
                  </a:moveTo>
                  <a:lnTo>
                    <a:pt x="9956" y="19342"/>
                  </a:lnTo>
                  <a:lnTo>
                    <a:pt x="8140" y="21615"/>
                  </a:lnTo>
                  <a:lnTo>
                    <a:pt x="7061" y="23888"/>
                  </a:lnTo>
                  <a:lnTo>
                    <a:pt x="6527" y="24091"/>
                  </a:lnTo>
                  <a:lnTo>
                    <a:pt x="5638" y="24028"/>
                  </a:lnTo>
                  <a:lnTo>
                    <a:pt x="3251" y="23025"/>
                  </a:lnTo>
                  <a:lnTo>
                    <a:pt x="3429" y="23888"/>
                  </a:lnTo>
                  <a:lnTo>
                    <a:pt x="3517" y="24650"/>
                  </a:lnTo>
                  <a:lnTo>
                    <a:pt x="3683" y="26492"/>
                  </a:lnTo>
                  <a:lnTo>
                    <a:pt x="3962" y="26377"/>
                  </a:lnTo>
                  <a:lnTo>
                    <a:pt x="4445" y="26492"/>
                  </a:lnTo>
                  <a:lnTo>
                    <a:pt x="4572" y="26377"/>
                  </a:lnTo>
                  <a:lnTo>
                    <a:pt x="6413" y="24650"/>
                  </a:lnTo>
                  <a:lnTo>
                    <a:pt x="7175" y="24333"/>
                  </a:lnTo>
                  <a:lnTo>
                    <a:pt x="8280" y="24333"/>
                  </a:lnTo>
                  <a:lnTo>
                    <a:pt x="8978" y="24091"/>
                  </a:lnTo>
                  <a:lnTo>
                    <a:pt x="10807" y="23431"/>
                  </a:lnTo>
                  <a:close/>
                </a:path>
                <a:path w="20320" h="36195">
                  <a:moveTo>
                    <a:pt x="12103" y="31546"/>
                  </a:moveTo>
                  <a:lnTo>
                    <a:pt x="7429" y="31978"/>
                  </a:lnTo>
                  <a:lnTo>
                    <a:pt x="6096" y="32702"/>
                  </a:lnTo>
                  <a:lnTo>
                    <a:pt x="7010" y="33159"/>
                  </a:lnTo>
                  <a:lnTo>
                    <a:pt x="8166" y="33870"/>
                  </a:lnTo>
                  <a:lnTo>
                    <a:pt x="9423" y="34582"/>
                  </a:lnTo>
                  <a:lnTo>
                    <a:pt x="10147" y="34582"/>
                  </a:lnTo>
                  <a:lnTo>
                    <a:pt x="11036" y="33591"/>
                  </a:lnTo>
                  <a:lnTo>
                    <a:pt x="11976" y="31750"/>
                  </a:lnTo>
                  <a:lnTo>
                    <a:pt x="12103" y="31546"/>
                  </a:lnTo>
                  <a:close/>
                </a:path>
                <a:path w="20320" h="36195">
                  <a:moveTo>
                    <a:pt x="13385" y="25387"/>
                  </a:moveTo>
                  <a:lnTo>
                    <a:pt x="11658" y="24828"/>
                  </a:lnTo>
                  <a:lnTo>
                    <a:pt x="11061" y="23152"/>
                  </a:lnTo>
                  <a:lnTo>
                    <a:pt x="10858" y="23279"/>
                  </a:lnTo>
                  <a:lnTo>
                    <a:pt x="10325" y="25704"/>
                  </a:lnTo>
                  <a:lnTo>
                    <a:pt x="9613" y="27825"/>
                  </a:lnTo>
                  <a:lnTo>
                    <a:pt x="9791" y="28194"/>
                  </a:lnTo>
                  <a:lnTo>
                    <a:pt x="9956" y="28194"/>
                  </a:lnTo>
                  <a:lnTo>
                    <a:pt x="11595" y="27774"/>
                  </a:lnTo>
                  <a:lnTo>
                    <a:pt x="12941" y="26441"/>
                  </a:lnTo>
                  <a:lnTo>
                    <a:pt x="12992" y="26238"/>
                  </a:lnTo>
                  <a:lnTo>
                    <a:pt x="13385" y="25387"/>
                  </a:lnTo>
                  <a:close/>
                </a:path>
                <a:path w="20320" h="36195">
                  <a:moveTo>
                    <a:pt x="16535" y="25819"/>
                  </a:moveTo>
                  <a:lnTo>
                    <a:pt x="16370" y="25730"/>
                  </a:lnTo>
                  <a:lnTo>
                    <a:pt x="16535" y="25819"/>
                  </a:lnTo>
                  <a:close/>
                </a:path>
                <a:path w="20320" h="36195">
                  <a:moveTo>
                    <a:pt x="17132" y="26327"/>
                  </a:moveTo>
                  <a:lnTo>
                    <a:pt x="16471" y="25819"/>
                  </a:lnTo>
                  <a:lnTo>
                    <a:pt x="14020" y="25819"/>
                  </a:lnTo>
                  <a:lnTo>
                    <a:pt x="13296" y="28511"/>
                  </a:lnTo>
                  <a:lnTo>
                    <a:pt x="12903" y="30861"/>
                  </a:lnTo>
                  <a:lnTo>
                    <a:pt x="16814" y="28511"/>
                  </a:lnTo>
                  <a:lnTo>
                    <a:pt x="17132" y="26327"/>
                  </a:lnTo>
                  <a:close/>
                </a:path>
                <a:path w="20320" h="36195">
                  <a:moveTo>
                    <a:pt x="20231" y="32245"/>
                  </a:moveTo>
                  <a:lnTo>
                    <a:pt x="18351" y="31457"/>
                  </a:lnTo>
                  <a:lnTo>
                    <a:pt x="16535" y="33134"/>
                  </a:lnTo>
                  <a:lnTo>
                    <a:pt x="10045" y="34632"/>
                  </a:lnTo>
                  <a:lnTo>
                    <a:pt x="12852" y="35826"/>
                  </a:lnTo>
                  <a:lnTo>
                    <a:pt x="19837" y="33312"/>
                  </a:lnTo>
                  <a:lnTo>
                    <a:pt x="20231" y="32245"/>
                  </a:lnTo>
                  <a:close/>
                </a:path>
              </a:pathLst>
            </a:custGeom>
            <a:solidFill>
              <a:srgbClr val="767334"/>
            </a:solidFill>
          </p:spPr>
          <p:txBody>
            <a:bodyPr wrap="square" lIns="0" tIns="0" rIns="0" bIns="0" rtlCol="0"/>
            <a:lstStyle/>
            <a:p>
              <a:endParaRPr/>
            </a:p>
          </p:txBody>
        </p:sp>
        <p:sp>
          <p:nvSpPr>
            <p:cNvPr id="16" name="object 16"/>
            <p:cNvSpPr/>
            <p:nvPr/>
          </p:nvSpPr>
          <p:spPr>
            <a:xfrm>
              <a:off x="9770033" y="10690396"/>
              <a:ext cx="10795" cy="10795"/>
            </a:xfrm>
            <a:custGeom>
              <a:avLst/>
              <a:gdLst/>
              <a:ahLst/>
              <a:cxnLst/>
              <a:rect l="l" t="t" r="r" b="b"/>
              <a:pathLst>
                <a:path w="10795" h="10795">
                  <a:moveTo>
                    <a:pt x="9224" y="0"/>
                  </a:moveTo>
                  <a:lnTo>
                    <a:pt x="7120" y="1361"/>
                  </a:lnTo>
                  <a:lnTo>
                    <a:pt x="5287" y="2492"/>
                  </a:lnTo>
                  <a:lnTo>
                    <a:pt x="628" y="7319"/>
                  </a:lnTo>
                  <a:lnTo>
                    <a:pt x="376" y="8282"/>
                  </a:lnTo>
                  <a:lnTo>
                    <a:pt x="0" y="10041"/>
                  </a:lnTo>
                  <a:lnTo>
                    <a:pt x="1340" y="10387"/>
                  </a:lnTo>
                  <a:lnTo>
                    <a:pt x="2073" y="10607"/>
                  </a:lnTo>
                  <a:lnTo>
                    <a:pt x="4973" y="10292"/>
                  </a:lnTo>
                  <a:lnTo>
                    <a:pt x="8292" y="6554"/>
                  </a:lnTo>
                  <a:lnTo>
                    <a:pt x="9853" y="4764"/>
                  </a:lnTo>
                  <a:lnTo>
                    <a:pt x="9853" y="2973"/>
                  </a:lnTo>
                  <a:lnTo>
                    <a:pt x="10502" y="931"/>
                  </a:lnTo>
                  <a:lnTo>
                    <a:pt x="9224" y="0"/>
                  </a:lnTo>
                  <a:close/>
                </a:path>
              </a:pathLst>
            </a:custGeom>
            <a:solidFill>
              <a:srgbClr val="C2C5A2"/>
            </a:solidFill>
          </p:spPr>
          <p:txBody>
            <a:bodyPr wrap="square" lIns="0" tIns="0" rIns="0" bIns="0" rtlCol="0"/>
            <a:lstStyle/>
            <a:p>
              <a:endParaRPr/>
            </a:p>
          </p:txBody>
        </p:sp>
        <p:sp>
          <p:nvSpPr>
            <p:cNvPr id="17" name="object 17"/>
            <p:cNvSpPr/>
            <p:nvPr/>
          </p:nvSpPr>
          <p:spPr>
            <a:xfrm>
              <a:off x="9779029" y="10691814"/>
              <a:ext cx="1270" cy="1905"/>
            </a:xfrm>
            <a:custGeom>
              <a:avLst/>
              <a:gdLst/>
              <a:ahLst/>
              <a:cxnLst/>
              <a:rect l="l" t="t" r="r" b="b"/>
              <a:pathLst>
                <a:path w="1270" h="1904">
                  <a:moveTo>
                    <a:pt x="973" y="0"/>
                  </a:moveTo>
                  <a:lnTo>
                    <a:pt x="628" y="0"/>
                  </a:lnTo>
                  <a:lnTo>
                    <a:pt x="314" y="0"/>
                  </a:lnTo>
                  <a:lnTo>
                    <a:pt x="0" y="335"/>
                  </a:lnTo>
                  <a:lnTo>
                    <a:pt x="0" y="963"/>
                  </a:lnTo>
                  <a:lnTo>
                    <a:pt x="314" y="1277"/>
                  </a:lnTo>
                  <a:lnTo>
                    <a:pt x="973" y="1277"/>
                  </a:lnTo>
                  <a:lnTo>
                    <a:pt x="1225" y="963"/>
                  </a:lnTo>
                  <a:lnTo>
                    <a:pt x="1225" y="335"/>
                  </a:lnTo>
                  <a:lnTo>
                    <a:pt x="973" y="0"/>
                  </a:lnTo>
                  <a:close/>
                </a:path>
              </a:pathLst>
            </a:custGeom>
            <a:solidFill>
              <a:srgbClr val="222831"/>
            </a:solidFill>
          </p:spPr>
          <p:txBody>
            <a:bodyPr wrap="square" lIns="0" tIns="0" rIns="0" bIns="0" rtlCol="0"/>
            <a:lstStyle/>
            <a:p>
              <a:endParaRPr/>
            </a:p>
          </p:txBody>
        </p:sp>
        <p:sp>
          <p:nvSpPr>
            <p:cNvPr id="18" name="object 18"/>
            <p:cNvSpPr/>
            <p:nvPr/>
          </p:nvSpPr>
          <p:spPr>
            <a:xfrm>
              <a:off x="9772707" y="10690851"/>
              <a:ext cx="8890" cy="5080"/>
            </a:xfrm>
            <a:custGeom>
              <a:avLst/>
              <a:gdLst/>
              <a:ahLst/>
              <a:cxnLst/>
              <a:rect l="l" t="t" r="r" b="b"/>
              <a:pathLst>
                <a:path w="8890" h="5079">
                  <a:moveTo>
                    <a:pt x="5926" y="0"/>
                  </a:moveTo>
                  <a:lnTo>
                    <a:pt x="5560" y="282"/>
                  </a:lnTo>
                  <a:lnTo>
                    <a:pt x="4057" y="1193"/>
                  </a:lnTo>
                  <a:lnTo>
                    <a:pt x="2722" y="2209"/>
                  </a:lnTo>
                  <a:lnTo>
                    <a:pt x="1361" y="3287"/>
                  </a:lnTo>
                  <a:lnTo>
                    <a:pt x="0" y="4711"/>
                  </a:lnTo>
                  <a:lnTo>
                    <a:pt x="2240" y="4052"/>
                  </a:lnTo>
                  <a:lnTo>
                    <a:pt x="3999" y="2460"/>
                  </a:lnTo>
                  <a:lnTo>
                    <a:pt x="5046" y="1560"/>
                  </a:lnTo>
                  <a:lnTo>
                    <a:pt x="6952" y="1193"/>
                  </a:lnTo>
                  <a:lnTo>
                    <a:pt x="8450" y="1193"/>
                  </a:lnTo>
                  <a:lnTo>
                    <a:pt x="8366" y="900"/>
                  </a:lnTo>
                  <a:lnTo>
                    <a:pt x="7549" y="230"/>
                  </a:lnTo>
                  <a:lnTo>
                    <a:pt x="5926" y="0"/>
                  </a:lnTo>
                  <a:close/>
                </a:path>
                <a:path w="8890" h="5079">
                  <a:moveTo>
                    <a:pt x="8450" y="1193"/>
                  </a:moveTo>
                  <a:lnTo>
                    <a:pt x="6952" y="1193"/>
                  </a:lnTo>
                  <a:lnTo>
                    <a:pt x="7999" y="1413"/>
                  </a:lnTo>
                  <a:lnTo>
                    <a:pt x="8565" y="1591"/>
                  </a:lnTo>
                  <a:lnTo>
                    <a:pt x="8450" y="1193"/>
                  </a:lnTo>
                  <a:close/>
                </a:path>
              </a:pathLst>
            </a:custGeom>
            <a:solidFill>
              <a:srgbClr val="A3AA71"/>
            </a:solidFill>
          </p:spPr>
          <p:txBody>
            <a:bodyPr wrap="square" lIns="0" tIns="0" rIns="0" bIns="0" rtlCol="0"/>
            <a:lstStyle/>
            <a:p>
              <a:endParaRPr/>
            </a:p>
          </p:txBody>
        </p:sp>
        <p:sp>
          <p:nvSpPr>
            <p:cNvPr id="19" name="object 19"/>
            <p:cNvSpPr/>
            <p:nvPr/>
          </p:nvSpPr>
          <p:spPr>
            <a:xfrm>
              <a:off x="9775279" y="10712050"/>
              <a:ext cx="26034" cy="43180"/>
            </a:xfrm>
            <a:custGeom>
              <a:avLst/>
              <a:gdLst/>
              <a:ahLst/>
              <a:cxnLst/>
              <a:rect l="l" t="t" r="r" b="b"/>
              <a:pathLst>
                <a:path w="26034" h="43179">
                  <a:moveTo>
                    <a:pt x="4749" y="36906"/>
                  </a:moveTo>
                  <a:lnTo>
                    <a:pt x="3975" y="36309"/>
                  </a:lnTo>
                  <a:lnTo>
                    <a:pt x="1587" y="32537"/>
                  </a:lnTo>
                  <a:lnTo>
                    <a:pt x="749" y="30492"/>
                  </a:lnTo>
                  <a:lnTo>
                    <a:pt x="38" y="33616"/>
                  </a:lnTo>
                  <a:lnTo>
                    <a:pt x="0" y="38379"/>
                  </a:lnTo>
                  <a:lnTo>
                    <a:pt x="38" y="38785"/>
                  </a:lnTo>
                  <a:lnTo>
                    <a:pt x="647" y="39027"/>
                  </a:lnTo>
                  <a:lnTo>
                    <a:pt x="2667" y="38379"/>
                  </a:lnTo>
                  <a:lnTo>
                    <a:pt x="4749" y="36906"/>
                  </a:lnTo>
                  <a:close/>
                </a:path>
                <a:path w="26034" h="43179">
                  <a:moveTo>
                    <a:pt x="6350" y="31153"/>
                  </a:moveTo>
                  <a:lnTo>
                    <a:pt x="6299" y="30492"/>
                  </a:lnTo>
                  <a:lnTo>
                    <a:pt x="5740" y="27432"/>
                  </a:lnTo>
                  <a:lnTo>
                    <a:pt x="4851" y="23749"/>
                  </a:lnTo>
                  <a:lnTo>
                    <a:pt x="3797" y="25133"/>
                  </a:lnTo>
                  <a:lnTo>
                    <a:pt x="2717" y="26466"/>
                  </a:lnTo>
                  <a:lnTo>
                    <a:pt x="1701" y="27863"/>
                  </a:lnTo>
                  <a:lnTo>
                    <a:pt x="1397" y="28968"/>
                  </a:lnTo>
                  <a:lnTo>
                    <a:pt x="2298" y="30556"/>
                  </a:lnTo>
                  <a:lnTo>
                    <a:pt x="2832" y="31318"/>
                  </a:lnTo>
                  <a:lnTo>
                    <a:pt x="5054" y="31407"/>
                  </a:lnTo>
                  <a:lnTo>
                    <a:pt x="5359" y="31470"/>
                  </a:lnTo>
                  <a:lnTo>
                    <a:pt x="5626" y="31470"/>
                  </a:lnTo>
                  <a:lnTo>
                    <a:pt x="6350" y="31153"/>
                  </a:lnTo>
                  <a:close/>
                </a:path>
                <a:path w="26034" h="43179">
                  <a:moveTo>
                    <a:pt x="6870" y="42722"/>
                  </a:moveTo>
                  <a:lnTo>
                    <a:pt x="6781" y="42240"/>
                  </a:lnTo>
                  <a:lnTo>
                    <a:pt x="6616" y="39916"/>
                  </a:lnTo>
                  <a:lnTo>
                    <a:pt x="6781" y="39319"/>
                  </a:lnTo>
                  <a:lnTo>
                    <a:pt x="5422" y="40487"/>
                  </a:lnTo>
                  <a:lnTo>
                    <a:pt x="4165" y="42240"/>
                  </a:lnTo>
                  <a:lnTo>
                    <a:pt x="6134" y="42887"/>
                  </a:lnTo>
                  <a:lnTo>
                    <a:pt x="6870" y="42722"/>
                  </a:lnTo>
                  <a:close/>
                </a:path>
                <a:path w="26034" h="43179">
                  <a:moveTo>
                    <a:pt x="7924" y="34366"/>
                  </a:moveTo>
                  <a:lnTo>
                    <a:pt x="5880" y="36004"/>
                  </a:lnTo>
                  <a:lnTo>
                    <a:pt x="5778" y="36169"/>
                  </a:lnTo>
                  <a:lnTo>
                    <a:pt x="4902" y="36969"/>
                  </a:lnTo>
                  <a:lnTo>
                    <a:pt x="6134" y="37934"/>
                  </a:lnTo>
                  <a:lnTo>
                    <a:pt x="6959" y="37820"/>
                  </a:lnTo>
                  <a:lnTo>
                    <a:pt x="7010" y="36969"/>
                  </a:lnTo>
                  <a:lnTo>
                    <a:pt x="7442" y="35407"/>
                  </a:lnTo>
                  <a:lnTo>
                    <a:pt x="7924" y="34366"/>
                  </a:lnTo>
                  <a:close/>
                </a:path>
                <a:path w="26034" h="43179">
                  <a:moveTo>
                    <a:pt x="8001" y="34188"/>
                  </a:moveTo>
                  <a:lnTo>
                    <a:pt x="7924" y="34366"/>
                  </a:lnTo>
                  <a:lnTo>
                    <a:pt x="8001" y="34188"/>
                  </a:lnTo>
                  <a:close/>
                </a:path>
                <a:path w="26034" h="43179">
                  <a:moveTo>
                    <a:pt x="10274" y="4305"/>
                  </a:moveTo>
                  <a:lnTo>
                    <a:pt x="9004" y="2527"/>
                  </a:lnTo>
                  <a:lnTo>
                    <a:pt x="7378" y="1536"/>
                  </a:lnTo>
                  <a:lnTo>
                    <a:pt x="5880" y="0"/>
                  </a:lnTo>
                  <a:lnTo>
                    <a:pt x="5194" y="1587"/>
                  </a:lnTo>
                  <a:lnTo>
                    <a:pt x="5054" y="4343"/>
                  </a:lnTo>
                  <a:lnTo>
                    <a:pt x="10274" y="4305"/>
                  </a:lnTo>
                  <a:close/>
                </a:path>
                <a:path w="26034" h="43179">
                  <a:moveTo>
                    <a:pt x="11353" y="30302"/>
                  </a:moveTo>
                  <a:lnTo>
                    <a:pt x="6527" y="31178"/>
                  </a:lnTo>
                  <a:lnTo>
                    <a:pt x="7175" y="32854"/>
                  </a:lnTo>
                  <a:lnTo>
                    <a:pt x="8572" y="33223"/>
                  </a:lnTo>
                  <a:lnTo>
                    <a:pt x="9817" y="31978"/>
                  </a:lnTo>
                  <a:lnTo>
                    <a:pt x="10439" y="31381"/>
                  </a:lnTo>
                  <a:lnTo>
                    <a:pt x="11353" y="30302"/>
                  </a:lnTo>
                  <a:close/>
                </a:path>
                <a:path w="26034" h="43179">
                  <a:moveTo>
                    <a:pt x="14071" y="17018"/>
                  </a:moveTo>
                  <a:lnTo>
                    <a:pt x="13106" y="17500"/>
                  </a:lnTo>
                  <a:lnTo>
                    <a:pt x="11772" y="18554"/>
                  </a:lnTo>
                  <a:lnTo>
                    <a:pt x="10553" y="19596"/>
                  </a:lnTo>
                  <a:lnTo>
                    <a:pt x="9956" y="19913"/>
                  </a:lnTo>
                  <a:lnTo>
                    <a:pt x="10553" y="20840"/>
                  </a:lnTo>
                  <a:lnTo>
                    <a:pt x="12268" y="21932"/>
                  </a:lnTo>
                  <a:lnTo>
                    <a:pt x="13766" y="22072"/>
                  </a:lnTo>
                  <a:lnTo>
                    <a:pt x="14071" y="17018"/>
                  </a:lnTo>
                  <a:close/>
                </a:path>
                <a:path w="26034" h="43179">
                  <a:moveTo>
                    <a:pt x="14617" y="27012"/>
                  </a:moveTo>
                  <a:lnTo>
                    <a:pt x="9918" y="25666"/>
                  </a:lnTo>
                  <a:lnTo>
                    <a:pt x="9372" y="20447"/>
                  </a:lnTo>
                  <a:lnTo>
                    <a:pt x="8686" y="20256"/>
                  </a:lnTo>
                  <a:lnTo>
                    <a:pt x="6096" y="22923"/>
                  </a:lnTo>
                  <a:lnTo>
                    <a:pt x="5613" y="23126"/>
                  </a:lnTo>
                  <a:lnTo>
                    <a:pt x="7327" y="24917"/>
                  </a:lnTo>
                  <a:lnTo>
                    <a:pt x="9791" y="25641"/>
                  </a:lnTo>
                  <a:lnTo>
                    <a:pt x="10642" y="29057"/>
                  </a:lnTo>
                  <a:lnTo>
                    <a:pt x="11684" y="29984"/>
                  </a:lnTo>
                  <a:lnTo>
                    <a:pt x="14617" y="27012"/>
                  </a:lnTo>
                  <a:close/>
                </a:path>
                <a:path w="26034" h="43179">
                  <a:moveTo>
                    <a:pt x="18097" y="13208"/>
                  </a:moveTo>
                  <a:lnTo>
                    <a:pt x="17932" y="13271"/>
                  </a:lnTo>
                  <a:lnTo>
                    <a:pt x="17221" y="14300"/>
                  </a:lnTo>
                  <a:lnTo>
                    <a:pt x="15633" y="15684"/>
                  </a:lnTo>
                  <a:lnTo>
                    <a:pt x="15265" y="16167"/>
                  </a:lnTo>
                  <a:lnTo>
                    <a:pt x="16535" y="17030"/>
                  </a:lnTo>
                  <a:lnTo>
                    <a:pt x="18097" y="17195"/>
                  </a:lnTo>
                  <a:lnTo>
                    <a:pt x="18097" y="13208"/>
                  </a:lnTo>
                  <a:close/>
                </a:path>
                <a:path w="26034" h="43179">
                  <a:moveTo>
                    <a:pt x="19494" y="23012"/>
                  </a:moveTo>
                  <a:lnTo>
                    <a:pt x="14528" y="22352"/>
                  </a:lnTo>
                  <a:lnTo>
                    <a:pt x="14605" y="25704"/>
                  </a:lnTo>
                  <a:lnTo>
                    <a:pt x="15405" y="26301"/>
                  </a:lnTo>
                  <a:lnTo>
                    <a:pt x="17081" y="25057"/>
                  </a:lnTo>
                  <a:lnTo>
                    <a:pt x="18415" y="23685"/>
                  </a:lnTo>
                  <a:lnTo>
                    <a:pt x="19494" y="23012"/>
                  </a:lnTo>
                  <a:close/>
                </a:path>
                <a:path w="26034" h="43179">
                  <a:moveTo>
                    <a:pt x="24511" y="9613"/>
                  </a:moveTo>
                  <a:lnTo>
                    <a:pt x="23380" y="7632"/>
                  </a:lnTo>
                  <a:lnTo>
                    <a:pt x="22047" y="5473"/>
                  </a:lnTo>
                  <a:lnTo>
                    <a:pt x="21424" y="4940"/>
                  </a:lnTo>
                  <a:lnTo>
                    <a:pt x="19977" y="9220"/>
                  </a:lnTo>
                  <a:lnTo>
                    <a:pt x="19799" y="9613"/>
                  </a:lnTo>
                  <a:lnTo>
                    <a:pt x="24511" y="9613"/>
                  </a:lnTo>
                  <a:close/>
                </a:path>
                <a:path w="26034" h="43179">
                  <a:moveTo>
                    <a:pt x="24561" y="18097"/>
                  </a:moveTo>
                  <a:lnTo>
                    <a:pt x="18275" y="17564"/>
                  </a:lnTo>
                  <a:lnTo>
                    <a:pt x="18465" y="20142"/>
                  </a:lnTo>
                  <a:lnTo>
                    <a:pt x="19913" y="22529"/>
                  </a:lnTo>
                  <a:lnTo>
                    <a:pt x="22301" y="20574"/>
                  </a:lnTo>
                  <a:lnTo>
                    <a:pt x="23799" y="19380"/>
                  </a:lnTo>
                  <a:lnTo>
                    <a:pt x="24561" y="18097"/>
                  </a:lnTo>
                  <a:close/>
                </a:path>
                <a:path w="26034" h="43179">
                  <a:moveTo>
                    <a:pt x="25476" y="15240"/>
                  </a:moveTo>
                  <a:lnTo>
                    <a:pt x="25361" y="11341"/>
                  </a:lnTo>
                  <a:lnTo>
                    <a:pt x="25107" y="10528"/>
                  </a:lnTo>
                  <a:lnTo>
                    <a:pt x="23977" y="11290"/>
                  </a:lnTo>
                  <a:lnTo>
                    <a:pt x="24803" y="10325"/>
                  </a:lnTo>
                  <a:lnTo>
                    <a:pt x="24523" y="10185"/>
                  </a:lnTo>
                  <a:lnTo>
                    <a:pt x="22694" y="10007"/>
                  </a:lnTo>
                  <a:lnTo>
                    <a:pt x="19812" y="9931"/>
                  </a:lnTo>
                  <a:lnTo>
                    <a:pt x="19812" y="9728"/>
                  </a:lnTo>
                  <a:lnTo>
                    <a:pt x="19659" y="11264"/>
                  </a:lnTo>
                  <a:lnTo>
                    <a:pt x="18529" y="12598"/>
                  </a:lnTo>
                  <a:lnTo>
                    <a:pt x="19265" y="13208"/>
                  </a:lnTo>
                  <a:lnTo>
                    <a:pt x="21463" y="12979"/>
                  </a:lnTo>
                  <a:lnTo>
                    <a:pt x="21310" y="13081"/>
                  </a:lnTo>
                  <a:lnTo>
                    <a:pt x="21844" y="14960"/>
                  </a:lnTo>
                  <a:lnTo>
                    <a:pt x="23291" y="16535"/>
                  </a:lnTo>
                  <a:lnTo>
                    <a:pt x="24942" y="17246"/>
                  </a:lnTo>
                  <a:lnTo>
                    <a:pt x="25476" y="15240"/>
                  </a:lnTo>
                  <a:close/>
                </a:path>
              </a:pathLst>
            </a:custGeom>
            <a:solidFill>
              <a:srgbClr val="767334"/>
            </a:solidFill>
          </p:spPr>
          <p:txBody>
            <a:bodyPr wrap="square" lIns="0" tIns="0" rIns="0" bIns="0" rtlCol="0"/>
            <a:lstStyle/>
            <a:p>
              <a:endParaRPr/>
            </a:p>
          </p:txBody>
        </p:sp>
        <p:sp>
          <p:nvSpPr>
            <p:cNvPr id="20" name="object 20"/>
            <p:cNvSpPr/>
            <p:nvPr/>
          </p:nvSpPr>
          <p:spPr>
            <a:xfrm>
              <a:off x="9761268" y="10691923"/>
              <a:ext cx="39370" cy="95250"/>
            </a:xfrm>
            <a:custGeom>
              <a:avLst/>
              <a:gdLst/>
              <a:ahLst/>
              <a:cxnLst/>
              <a:rect l="l" t="t" r="r" b="b"/>
              <a:pathLst>
                <a:path w="39370" h="95250">
                  <a:moveTo>
                    <a:pt x="19135" y="513"/>
                  </a:moveTo>
                  <a:lnTo>
                    <a:pt x="18816" y="513"/>
                  </a:lnTo>
                  <a:lnTo>
                    <a:pt x="18502" y="1225"/>
                  </a:lnTo>
                  <a:lnTo>
                    <a:pt x="17940" y="3099"/>
                  </a:lnTo>
                  <a:lnTo>
                    <a:pt x="17653" y="4261"/>
                  </a:lnTo>
                  <a:lnTo>
                    <a:pt x="17371" y="5936"/>
                  </a:lnTo>
                  <a:lnTo>
                    <a:pt x="16575" y="6156"/>
                  </a:lnTo>
                  <a:lnTo>
                    <a:pt x="15999" y="7203"/>
                  </a:lnTo>
                  <a:lnTo>
                    <a:pt x="15549" y="8230"/>
                  </a:lnTo>
                  <a:lnTo>
                    <a:pt x="14418" y="10020"/>
                  </a:lnTo>
                  <a:lnTo>
                    <a:pt x="14303" y="13025"/>
                  </a:lnTo>
                  <a:lnTo>
                    <a:pt x="14669" y="13821"/>
                  </a:lnTo>
                  <a:lnTo>
                    <a:pt x="15067" y="14020"/>
                  </a:lnTo>
                  <a:lnTo>
                    <a:pt x="15434" y="14240"/>
                  </a:lnTo>
                  <a:lnTo>
                    <a:pt x="16177" y="13360"/>
                  </a:lnTo>
                  <a:lnTo>
                    <a:pt x="16177" y="13025"/>
                  </a:lnTo>
                  <a:lnTo>
                    <a:pt x="15067" y="13025"/>
                  </a:lnTo>
                  <a:lnTo>
                    <a:pt x="15036" y="11612"/>
                  </a:lnTo>
                  <a:lnTo>
                    <a:pt x="14868" y="10722"/>
                  </a:lnTo>
                  <a:lnTo>
                    <a:pt x="16062" y="8177"/>
                  </a:lnTo>
                  <a:lnTo>
                    <a:pt x="16994" y="6586"/>
                  </a:lnTo>
                  <a:lnTo>
                    <a:pt x="17936" y="5622"/>
                  </a:lnTo>
                  <a:lnTo>
                    <a:pt x="18334" y="3099"/>
                  </a:lnTo>
                  <a:lnTo>
                    <a:pt x="19135" y="513"/>
                  </a:lnTo>
                  <a:close/>
                </a:path>
                <a:path w="39370" h="95250">
                  <a:moveTo>
                    <a:pt x="16062" y="12544"/>
                  </a:moveTo>
                  <a:lnTo>
                    <a:pt x="15716" y="13025"/>
                  </a:lnTo>
                  <a:lnTo>
                    <a:pt x="16177" y="13025"/>
                  </a:lnTo>
                  <a:lnTo>
                    <a:pt x="16062" y="12544"/>
                  </a:lnTo>
                  <a:close/>
                </a:path>
                <a:path w="39370" h="95250">
                  <a:moveTo>
                    <a:pt x="16208" y="0"/>
                  </a:moveTo>
                  <a:lnTo>
                    <a:pt x="14931" y="858"/>
                  </a:lnTo>
                  <a:lnTo>
                    <a:pt x="13674" y="2785"/>
                  </a:lnTo>
                  <a:lnTo>
                    <a:pt x="11716" y="3549"/>
                  </a:lnTo>
                  <a:lnTo>
                    <a:pt x="13852" y="3549"/>
                  </a:lnTo>
                  <a:lnTo>
                    <a:pt x="14983" y="2104"/>
                  </a:lnTo>
                  <a:lnTo>
                    <a:pt x="16208" y="460"/>
                  </a:lnTo>
                  <a:lnTo>
                    <a:pt x="19151" y="460"/>
                  </a:lnTo>
                  <a:lnTo>
                    <a:pt x="18502" y="115"/>
                  </a:lnTo>
                  <a:lnTo>
                    <a:pt x="17224" y="83"/>
                  </a:lnTo>
                  <a:lnTo>
                    <a:pt x="16208" y="0"/>
                  </a:lnTo>
                  <a:close/>
                </a:path>
                <a:path w="39370" h="95250">
                  <a:moveTo>
                    <a:pt x="19151" y="460"/>
                  </a:moveTo>
                  <a:lnTo>
                    <a:pt x="17423" y="460"/>
                  </a:lnTo>
                  <a:lnTo>
                    <a:pt x="17873" y="596"/>
                  </a:lnTo>
                  <a:lnTo>
                    <a:pt x="18554" y="596"/>
                  </a:lnTo>
                  <a:lnTo>
                    <a:pt x="18753" y="513"/>
                  </a:lnTo>
                  <a:lnTo>
                    <a:pt x="19135" y="513"/>
                  </a:lnTo>
                  <a:close/>
                </a:path>
                <a:path w="39370" h="95250">
                  <a:moveTo>
                    <a:pt x="21294" y="91996"/>
                  </a:moveTo>
                  <a:lnTo>
                    <a:pt x="20742" y="91996"/>
                  </a:lnTo>
                  <a:lnTo>
                    <a:pt x="19695" y="94028"/>
                  </a:lnTo>
                  <a:lnTo>
                    <a:pt x="18931" y="94917"/>
                  </a:lnTo>
                  <a:lnTo>
                    <a:pt x="22219" y="95044"/>
                  </a:lnTo>
                  <a:lnTo>
                    <a:pt x="23939" y="94282"/>
                  </a:lnTo>
                  <a:lnTo>
                    <a:pt x="20145" y="94282"/>
                  </a:lnTo>
                  <a:lnTo>
                    <a:pt x="20795" y="93393"/>
                  </a:lnTo>
                  <a:lnTo>
                    <a:pt x="21294" y="91996"/>
                  </a:lnTo>
                  <a:close/>
                </a:path>
                <a:path w="39370" h="95250">
                  <a:moveTo>
                    <a:pt x="26847" y="90853"/>
                  </a:moveTo>
                  <a:lnTo>
                    <a:pt x="26334" y="92504"/>
                  </a:lnTo>
                  <a:lnTo>
                    <a:pt x="22365" y="94282"/>
                  </a:lnTo>
                  <a:lnTo>
                    <a:pt x="23939" y="94282"/>
                  </a:lnTo>
                  <a:lnTo>
                    <a:pt x="24512" y="94028"/>
                  </a:lnTo>
                  <a:lnTo>
                    <a:pt x="26784" y="92758"/>
                  </a:lnTo>
                  <a:lnTo>
                    <a:pt x="27465" y="91615"/>
                  </a:lnTo>
                  <a:lnTo>
                    <a:pt x="26847" y="90853"/>
                  </a:lnTo>
                  <a:close/>
                </a:path>
                <a:path w="39370" h="95250">
                  <a:moveTo>
                    <a:pt x="11863" y="82725"/>
                  </a:moveTo>
                  <a:lnTo>
                    <a:pt x="12031" y="83360"/>
                  </a:lnTo>
                  <a:lnTo>
                    <a:pt x="13172" y="84249"/>
                  </a:lnTo>
                  <a:lnTo>
                    <a:pt x="14753" y="84757"/>
                  </a:lnTo>
                  <a:lnTo>
                    <a:pt x="13790" y="85773"/>
                  </a:lnTo>
                  <a:lnTo>
                    <a:pt x="12690" y="86662"/>
                  </a:lnTo>
                  <a:lnTo>
                    <a:pt x="12795" y="88186"/>
                  </a:lnTo>
                  <a:lnTo>
                    <a:pt x="15297" y="88567"/>
                  </a:lnTo>
                  <a:lnTo>
                    <a:pt x="17371" y="88821"/>
                  </a:lnTo>
                  <a:lnTo>
                    <a:pt x="15716" y="91107"/>
                  </a:lnTo>
                  <a:lnTo>
                    <a:pt x="14603" y="91869"/>
                  </a:lnTo>
                  <a:lnTo>
                    <a:pt x="14495" y="92123"/>
                  </a:lnTo>
                  <a:lnTo>
                    <a:pt x="15036" y="93012"/>
                  </a:lnTo>
                  <a:lnTo>
                    <a:pt x="17109" y="93012"/>
                  </a:lnTo>
                  <a:lnTo>
                    <a:pt x="20288" y="92123"/>
                  </a:lnTo>
                  <a:lnTo>
                    <a:pt x="18303" y="92123"/>
                  </a:lnTo>
                  <a:lnTo>
                    <a:pt x="15894" y="91742"/>
                  </a:lnTo>
                  <a:lnTo>
                    <a:pt x="18250" y="89075"/>
                  </a:lnTo>
                  <a:lnTo>
                    <a:pt x="18386" y="88948"/>
                  </a:lnTo>
                  <a:lnTo>
                    <a:pt x="20627" y="88821"/>
                  </a:lnTo>
                  <a:lnTo>
                    <a:pt x="20976" y="88313"/>
                  </a:lnTo>
                  <a:lnTo>
                    <a:pt x="17706" y="88313"/>
                  </a:lnTo>
                  <a:lnTo>
                    <a:pt x="16062" y="88186"/>
                  </a:lnTo>
                  <a:lnTo>
                    <a:pt x="13852" y="87170"/>
                  </a:lnTo>
                  <a:lnTo>
                    <a:pt x="14816" y="86027"/>
                  </a:lnTo>
                  <a:lnTo>
                    <a:pt x="15664" y="84884"/>
                  </a:lnTo>
                  <a:lnTo>
                    <a:pt x="18622" y="84884"/>
                  </a:lnTo>
                  <a:lnTo>
                    <a:pt x="18732" y="84757"/>
                  </a:lnTo>
                  <a:lnTo>
                    <a:pt x="19907" y="84757"/>
                  </a:lnTo>
                  <a:lnTo>
                    <a:pt x="19923" y="84503"/>
                  </a:lnTo>
                  <a:lnTo>
                    <a:pt x="15947" y="84503"/>
                  </a:lnTo>
                  <a:lnTo>
                    <a:pt x="16043" y="84376"/>
                  </a:lnTo>
                  <a:lnTo>
                    <a:pt x="15130" y="84376"/>
                  </a:lnTo>
                  <a:lnTo>
                    <a:pt x="13790" y="83995"/>
                  </a:lnTo>
                  <a:lnTo>
                    <a:pt x="11863" y="82725"/>
                  </a:lnTo>
                  <a:close/>
                </a:path>
                <a:path w="39370" h="95250">
                  <a:moveTo>
                    <a:pt x="22679" y="86916"/>
                  </a:moveTo>
                  <a:lnTo>
                    <a:pt x="21936" y="86916"/>
                  </a:lnTo>
                  <a:lnTo>
                    <a:pt x="22049" y="89075"/>
                  </a:lnTo>
                  <a:lnTo>
                    <a:pt x="21193" y="91107"/>
                  </a:lnTo>
                  <a:lnTo>
                    <a:pt x="18303" y="92123"/>
                  </a:lnTo>
                  <a:lnTo>
                    <a:pt x="20288" y="92123"/>
                  </a:lnTo>
                  <a:lnTo>
                    <a:pt x="20742" y="91996"/>
                  </a:lnTo>
                  <a:lnTo>
                    <a:pt x="21294" y="91996"/>
                  </a:lnTo>
                  <a:lnTo>
                    <a:pt x="21339" y="91869"/>
                  </a:lnTo>
                  <a:lnTo>
                    <a:pt x="24766" y="90980"/>
                  </a:lnTo>
                  <a:lnTo>
                    <a:pt x="21706" y="90980"/>
                  </a:lnTo>
                  <a:lnTo>
                    <a:pt x="22271" y="89075"/>
                  </a:lnTo>
                  <a:lnTo>
                    <a:pt x="22679" y="86916"/>
                  </a:lnTo>
                  <a:close/>
                </a:path>
                <a:path w="39370" h="95250">
                  <a:moveTo>
                    <a:pt x="25737" y="87297"/>
                  </a:moveTo>
                  <a:lnTo>
                    <a:pt x="24826" y="89583"/>
                  </a:lnTo>
                  <a:lnTo>
                    <a:pt x="21706" y="90980"/>
                  </a:lnTo>
                  <a:lnTo>
                    <a:pt x="24766" y="90980"/>
                  </a:lnTo>
                  <a:lnTo>
                    <a:pt x="25255" y="90853"/>
                  </a:lnTo>
                  <a:lnTo>
                    <a:pt x="26020" y="88186"/>
                  </a:lnTo>
                  <a:lnTo>
                    <a:pt x="25737" y="87297"/>
                  </a:lnTo>
                  <a:close/>
                </a:path>
                <a:path w="39370" h="95250">
                  <a:moveTo>
                    <a:pt x="19907" y="84757"/>
                  </a:moveTo>
                  <a:lnTo>
                    <a:pt x="18732" y="84757"/>
                  </a:lnTo>
                  <a:lnTo>
                    <a:pt x="19151" y="86027"/>
                  </a:lnTo>
                  <a:lnTo>
                    <a:pt x="17706" y="88313"/>
                  </a:lnTo>
                  <a:lnTo>
                    <a:pt x="20976" y="88313"/>
                  </a:lnTo>
                  <a:lnTo>
                    <a:pt x="21063" y="88186"/>
                  </a:lnTo>
                  <a:lnTo>
                    <a:pt x="18816" y="88186"/>
                  </a:lnTo>
                  <a:lnTo>
                    <a:pt x="19810" y="86281"/>
                  </a:lnTo>
                  <a:lnTo>
                    <a:pt x="19907" y="84757"/>
                  </a:lnTo>
                  <a:close/>
                </a:path>
                <a:path w="39370" h="95250">
                  <a:moveTo>
                    <a:pt x="21821" y="85773"/>
                  </a:moveTo>
                  <a:lnTo>
                    <a:pt x="20261" y="87678"/>
                  </a:lnTo>
                  <a:lnTo>
                    <a:pt x="18816" y="88186"/>
                  </a:lnTo>
                  <a:lnTo>
                    <a:pt x="21063" y="88186"/>
                  </a:lnTo>
                  <a:lnTo>
                    <a:pt x="21936" y="86916"/>
                  </a:lnTo>
                  <a:lnTo>
                    <a:pt x="22679" y="86916"/>
                  </a:lnTo>
                  <a:lnTo>
                    <a:pt x="22847" y="86027"/>
                  </a:lnTo>
                  <a:lnTo>
                    <a:pt x="21821" y="85773"/>
                  </a:lnTo>
                  <a:close/>
                </a:path>
                <a:path w="39370" h="95250">
                  <a:moveTo>
                    <a:pt x="18622" y="84884"/>
                  </a:moveTo>
                  <a:lnTo>
                    <a:pt x="15664" y="84884"/>
                  </a:lnTo>
                  <a:lnTo>
                    <a:pt x="15779" y="85011"/>
                  </a:lnTo>
                  <a:lnTo>
                    <a:pt x="18072" y="85519"/>
                  </a:lnTo>
                  <a:lnTo>
                    <a:pt x="18622" y="84884"/>
                  </a:lnTo>
                  <a:close/>
                </a:path>
                <a:path w="39370" h="95250">
                  <a:moveTo>
                    <a:pt x="19433" y="83233"/>
                  </a:moveTo>
                  <a:lnTo>
                    <a:pt x="18449" y="84249"/>
                  </a:lnTo>
                  <a:lnTo>
                    <a:pt x="16795" y="84503"/>
                  </a:lnTo>
                  <a:lnTo>
                    <a:pt x="19923" y="84503"/>
                  </a:lnTo>
                  <a:lnTo>
                    <a:pt x="19873" y="83995"/>
                  </a:lnTo>
                  <a:lnTo>
                    <a:pt x="19433" y="83233"/>
                  </a:lnTo>
                  <a:close/>
                </a:path>
                <a:path w="39370" h="95250">
                  <a:moveTo>
                    <a:pt x="18334" y="78915"/>
                  </a:moveTo>
                  <a:lnTo>
                    <a:pt x="16994" y="82090"/>
                  </a:lnTo>
                  <a:lnTo>
                    <a:pt x="15664" y="83741"/>
                  </a:lnTo>
                  <a:lnTo>
                    <a:pt x="15496" y="83995"/>
                  </a:lnTo>
                  <a:lnTo>
                    <a:pt x="15130" y="84376"/>
                  </a:lnTo>
                  <a:lnTo>
                    <a:pt x="16043" y="84376"/>
                  </a:lnTo>
                  <a:lnTo>
                    <a:pt x="16910" y="83233"/>
                  </a:lnTo>
                  <a:lnTo>
                    <a:pt x="18617" y="79677"/>
                  </a:lnTo>
                  <a:lnTo>
                    <a:pt x="18334" y="78915"/>
                  </a:lnTo>
                  <a:close/>
                </a:path>
                <a:path w="39370" h="95250">
                  <a:moveTo>
                    <a:pt x="17178" y="76756"/>
                  </a:moveTo>
                  <a:lnTo>
                    <a:pt x="12229" y="76756"/>
                  </a:lnTo>
                  <a:lnTo>
                    <a:pt x="11612" y="78534"/>
                  </a:lnTo>
                  <a:lnTo>
                    <a:pt x="11151" y="80439"/>
                  </a:lnTo>
                  <a:lnTo>
                    <a:pt x="11612" y="81455"/>
                  </a:lnTo>
                  <a:lnTo>
                    <a:pt x="12558" y="78534"/>
                  </a:lnTo>
                  <a:lnTo>
                    <a:pt x="13057" y="76883"/>
                  </a:lnTo>
                  <a:lnTo>
                    <a:pt x="17706" y="76883"/>
                  </a:lnTo>
                  <a:lnTo>
                    <a:pt x="17178" y="76756"/>
                  </a:lnTo>
                  <a:close/>
                </a:path>
                <a:path w="39370" h="95250">
                  <a:moveTo>
                    <a:pt x="17706" y="76883"/>
                  </a:moveTo>
                  <a:lnTo>
                    <a:pt x="13109" y="76883"/>
                  </a:lnTo>
                  <a:lnTo>
                    <a:pt x="15297" y="77010"/>
                  </a:lnTo>
                  <a:lnTo>
                    <a:pt x="18072" y="78026"/>
                  </a:lnTo>
                  <a:lnTo>
                    <a:pt x="17706" y="76883"/>
                  </a:lnTo>
                  <a:close/>
                </a:path>
                <a:path w="39370" h="95250">
                  <a:moveTo>
                    <a:pt x="15036" y="73200"/>
                  </a:moveTo>
                  <a:lnTo>
                    <a:pt x="14167" y="73327"/>
                  </a:lnTo>
                  <a:lnTo>
                    <a:pt x="12795" y="75486"/>
                  </a:lnTo>
                  <a:lnTo>
                    <a:pt x="12690" y="75740"/>
                  </a:lnTo>
                  <a:lnTo>
                    <a:pt x="12596" y="75867"/>
                  </a:lnTo>
                  <a:lnTo>
                    <a:pt x="10156" y="75867"/>
                  </a:lnTo>
                  <a:lnTo>
                    <a:pt x="8481" y="77010"/>
                  </a:lnTo>
                  <a:lnTo>
                    <a:pt x="8795" y="77518"/>
                  </a:lnTo>
                  <a:lnTo>
                    <a:pt x="10533" y="76883"/>
                  </a:lnTo>
                  <a:lnTo>
                    <a:pt x="12229" y="76756"/>
                  </a:lnTo>
                  <a:lnTo>
                    <a:pt x="17178" y="76756"/>
                  </a:lnTo>
                  <a:lnTo>
                    <a:pt x="15067" y="76248"/>
                  </a:lnTo>
                  <a:lnTo>
                    <a:pt x="13360" y="75994"/>
                  </a:lnTo>
                  <a:lnTo>
                    <a:pt x="14167" y="74343"/>
                  </a:lnTo>
                  <a:lnTo>
                    <a:pt x="15779" y="73581"/>
                  </a:lnTo>
                  <a:lnTo>
                    <a:pt x="15036" y="73200"/>
                  </a:lnTo>
                  <a:close/>
                </a:path>
                <a:path w="39370" h="95250">
                  <a:moveTo>
                    <a:pt x="11497" y="70279"/>
                  </a:moveTo>
                  <a:lnTo>
                    <a:pt x="8963" y="70914"/>
                  </a:lnTo>
                  <a:lnTo>
                    <a:pt x="8093" y="71803"/>
                  </a:lnTo>
                  <a:lnTo>
                    <a:pt x="7214" y="72819"/>
                  </a:lnTo>
                  <a:lnTo>
                    <a:pt x="6471" y="75105"/>
                  </a:lnTo>
                  <a:lnTo>
                    <a:pt x="6984" y="76375"/>
                  </a:lnTo>
                  <a:lnTo>
                    <a:pt x="7779" y="76756"/>
                  </a:lnTo>
                  <a:lnTo>
                    <a:pt x="8177" y="74343"/>
                  </a:lnTo>
                  <a:lnTo>
                    <a:pt x="9444" y="73200"/>
                  </a:lnTo>
                  <a:lnTo>
                    <a:pt x="10669" y="72057"/>
                  </a:lnTo>
                  <a:lnTo>
                    <a:pt x="13057" y="71041"/>
                  </a:lnTo>
                  <a:lnTo>
                    <a:pt x="11497" y="70279"/>
                  </a:lnTo>
                  <a:close/>
                </a:path>
                <a:path w="39370" h="95250">
                  <a:moveTo>
                    <a:pt x="9141" y="68120"/>
                  </a:moveTo>
                  <a:lnTo>
                    <a:pt x="6837" y="68374"/>
                  </a:lnTo>
                  <a:lnTo>
                    <a:pt x="5654" y="69390"/>
                  </a:lnTo>
                  <a:lnTo>
                    <a:pt x="4512" y="70533"/>
                  </a:lnTo>
                  <a:lnTo>
                    <a:pt x="2952" y="72565"/>
                  </a:lnTo>
                  <a:lnTo>
                    <a:pt x="4261" y="73962"/>
                  </a:lnTo>
                  <a:lnTo>
                    <a:pt x="6135" y="71295"/>
                  </a:lnTo>
                  <a:lnTo>
                    <a:pt x="8177" y="69263"/>
                  </a:lnTo>
                  <a:lnTo>
                    <a:pt x="10052" y="68882"/>
                  </a:lnTo>
                  <a:lnTo>
                    <a:pt x="9141" y="68120"/>
                  </a:lnTo>
                  <a:close/>
                </a:path>
                <a:path w="39370" h="95250">
                  <a:moveTo>
                    <a:pt x="21793" y="67612"/>
                  </a:moveTo>
                  <a:lnTo>
                    <a:pt x="19465" y="67612"/>
                  </a:lnTo>
                  <a:lnTo>
                    <a:pt x="20261" y="67739"/>
                  </a:lnTo>
                  <a:lnTo>
                    <a:pt x="21339" y="67739"/>
                  </a:lnTo>
                  <a:lnTo>
                    <a:pt x="21199" y="68501"/>
                  </a:lnTo>
                  <a:lnTo>
                    <a:pt x="21029" y="68882"/>
                  </a:lnTo>
                  <a:lnTo>
                    <a:pt x="20912" y="69263"/>
                  </a:lnTo>
                  <a:lnTo>
                    <a:pt x="20428" y="71295"/>
                  </a:lnTo>
                  <a:lnTo>
                    <a:pt x="21077" y="71676"/>
                  </a:lnTo>
                  <a:lnTo>
                    <a:pt x="24229" y="71676"/>
                  </a:lnTo>
                  <a:lnTo>
                    <a:pt x="23747" y="71168"/>
                  </a:lnTo>
                  <a:lnTo>
                    <a:pt x="23690" y="71041"/>
                  </a:lnTo>
                  <a:lnTo>
                    <a:pt x="20941" y="71041"/>
                  </a:lnTo>
                  <a:lnTo>
                    <a:pt x="21117" y="70279"/>
                  </a:lnTo>
                  <a:lnTo>
                    <a:pt x="21833" y="67993"/>
                  </a:lnTo>
                  <a:lnTo>
                    <a:pt x="21888" y="67866"/>
                  </a:lnTo>
                  <a:lnTo>
                    <a:pt x="21793" y="67612"/>
                  </a:lnTo>
                  <a:close/>
                </a:path>
                <a:path w="39370" h="95250">
                  <a:moveTo>
                    <a:pt x="23632" y="70914"/>
                  </a:moveTo>
                  <a:lnTo>
                    <a:pt x="21559" y="70914"/>
                  </a:lnTo>
                  <a:lnTo>
                    <a:pt x="20941" y="71041"/>
                  </a:lnTo>
                  <a:lnTo>
                    <a:pt x="23690" y="71041"/>
                  </a:lnTo>
                  <a:lnTo>
                    <a:pt x="23632" y="70914"/>
                  </a:lnTo>
                  <a:close/>
                </a:path>
                <a:path w="39370" h="95250">
                  <a:moveTo>
                    <a:pt x="5706" y="65453"/>
                  </a:moveTo>
                  <a:lnTo>
                    <a:pt x="3947" y="66342"/>
                  </a:lnTo>
                  <a:lnTo>
                    <a:pt x="2136" y="67104"/>
                  </a:lnTo>
                  <a:lnTo>
                    <a:pt x="981" y="69009"/>
                  </a:lnTo>
                  <a:lnTo>
                    <a:pt x="893" y="69390"/>
                  </a:lnTo>
                  <a:lnTo>
                    <a:pt x="1560" y="70660"/>
                  </a:lnTo>
                  <a:lnTo>
                    <a:pt x="2806" y="68374"/>
                  </a:lnTo>
                  <a:lnTo>
                    <a:pt x="4460" y="67866"/>
                  </a:lnTo>
                  <a:lnTo>
                    <a:pt x="6073" y="67231"/>
                  </a:lnTo>
                  <a:lnTo>
                    <a:pt x="8388" y="67231"/>
                  </a:lnTo>
                  <a:lnTo>
                    <a:pt x="8062" y="66342"/>
                  </a:lnTo>
                  <a:lnTo>
                    <a:pt x="5706" y="65453"/>
                  </a:lnTo>
                  <a:close/>
                </a:path>
                <a:path w="39370" h="95250">
                  <a:moveTo>
                    <a:pt x="15779" y="65707"/>
                  </a:moveTo>
                  <a:lnTo>
                    <a:pt x="15999" y="66342"/>
                  </a:lnTo>
                  <a:lnTo>
                    <a:pt x="18334" y="67485"/>
                  </a:lnTo>
                  <a:lnTo>
                    <a:pt x="18931" y="67485"/>
                  </a:lnTo>
                  <a:lnTo>
                    <a:pt x="19098" y="67612"/>
                  </a:lnTo>
                  <a:lnTo>
                    <a:pt x="18334" y="69771"/>
                  </a:lnTo>
                  <a:lnTo>
                    <a:pt x="18732" y="70279"/>
                  </a:lnTo>
                  <a:lnTo>
                    <a:pt x="18931" y="68755"/>
                  </a:lnTo>
                  <a:lnTo>
                    <a:pt x="19465" y="67612"/>
                  </a:lnTo>
                  <a:lnTo>
                    <a:pt x="21793" y="67612"/>
                  </a:lnTo>
                  <a:lnTo>
                    <a:pt x="21602" y="67104"/>
                  </a:lnTo>
                  <a:lnTo>
                    <a:pt x="19098" y="67104"/>
                  </a:lnTo>
                  <a:lnTo>
                    <a:pt x="18983" y="66977"/>
                  </a:lnTo>
                  <a:lnTo>
                    <a:pt x="18816" y="66977"/>
                  </a:lnTo>
                  <a:lnTo>
                    <a:pt x="15779" y="65707"/>
                  </a:lnTo>
                  <a:close/>
                </a:path>
                <a:path w="39370" h="95250">
                  <a:moveTo>
                    <a:pt x="21888" y="67866"/>
                  </a:moveTo>
                  <a:lnTo>
                    <a:pt x="21936" y="67993"/>
                  </a:lnTo>
                  <a:lnTo>
                    <a:pt x="21888" y="67866"/>
                  </a:lnTo>
                  <a:close/>
                </a:path>
                <a:path w="39370" h="95250">
                  <a:moveTo>
                    <a:pt x="8388" y="67231"/>
                  </a:moveTo>
                  <a:lnTo>
                    <a:pt x="6073" y="67231"/>
                  </a:lnTo>
                  <a:lnTo>
                    <a:pt x="8481" y="67485"/>
                  </a:lnTo>
                  <a:lnTo>
                    <a:pt x="8388" y="67231"/>
                  </a:lnTo>
                  <a:close/>
                </a:path>
                <a:path w="39370" h="95250">
                  <a:moveTo>
                    <a:pt x="21025" y="64945"/>
                  </a:moveTo>
                  <a:lnTo>
                    <a:pt x="19632" y="65961"/>
                  </a:lnTo>
                  <a:lnTo>
                    <a:pt x="19266" y="67104"/>
                  </a:lnTo>
                  <a:lnTo>
                    <a:pt x="19831" y="67104"/>
                  </a:lnTo>
                  <a:lnTo>
                    <a:pt x="20376" y="66215"/>
                  </a:lnTo>
                  <a:lnTo>
                    <a:pt x="21255" y="65834"/>
                  </a:lnTo>
                  <a:lnTo>
                    <a:pt x="21025" y="64945"/>
                  </a:lnTo>
                  <a:close/>
                </a:path>
                <a:path w="39370" h="95250">
                  <a:moveTo>
                    <a:pt x="21507" y="66850"/>
                  </a:moveTo>
                  <a:lnTo>
                    <a:pt x="20491" y="67104"/>
                  </a:lnTo>
                  <a:lnTo>
                    <a:pt x="21602" y="67104"/>
                  </a:lnTo>
                  <a:lnTo>
                    <a:pt x="21507" y="66850"/>
                  </a:lnTo>
                  <a:close/>
                </a:path>
                <a:path w="39370" h="95250">
                  <a:moveTo>
                    <a:pt x="6020" y="62151"/>
                  </a:moveTo>
                  <a:lnTo>
                    <a:pt x="2554" y="62151"/>
                  </a:lnTo>
                  <a:lnTo>
                    <a:pt x="460" y="63929"/>
                  </a:lnTo>
                  <a:lnTo>
                    <a:pt x="460" y="65834"/>
                  </a:lnTo>
                  <a:lnTo>
                    <a:pt x="2136" y="63802"/>
                  </a:lnTo>
                  <a:lnTo>
                    <a:pt x="7237" y="63802"/>
                  </a:lnTo>
                  <a:lnTo>
                    <a:pt x="6020" y="62151"/>
                  </a:lnTo>
                  <a:close/>
                </a:path>
                <a:path w="39370" h="95250">
                  <a:moveTo>
                    <a:pt x="7237" y="63802"/>
                  </a:moveTo>
                  <a:lnTo>
                    <a:pt x="5957" y="63802"/>
                  </a:lnTo>
                  <a:lnTo>
                    <a:pt x="7633" y="65072"/>
                  </a:lnTo>
                  <a:lnTo>
                    <a:pt x="7518" y="64183"/>
                  </a:lnTo>
                  <a:lnTo>
                    <a:pt x="7237" y="63802"/>
                  </a:lnTo>
                  <a:close/>
                </a:path>
                <a:path w="39370" h="95250">
                  <a:moveTo>
                    <a:pt x="15215" y="53078"/>
                  </a:moveTo>
                  <a:lnTo>
                    <a:pt x="15549" y="54785"/>
                  </a:lnTo>
                  <a:lnTo>
                    <a:pt x="18386" y="57071"/>
                  </a:lnTo>
                  <a:lnTo>
                    <a:pt x="16428" y="58722"/>
                  </a:lnTo>
                  <a:lnTo>
                    <a:pt x="14051" y="58976"/>
                  </a:lnTo>
                  <a:lnTo>
                    <a:pt x="14219" y="60246"/>
                  </a:lnTo>
                  <a:lnTo>
                    <a:pt x="15612" y="61389"/>
                  </a:lnTo>
                  <a:lnTo>
                    <a:pt x="16994" y="62405"/>
                  </a:lnTo>
                  <a:lnTo>
                    <a:pt x="17109" y="62532"/>
                  </a:lnTo>
                  <a:lnTo>
                    <a:pt x="17423" y="62532"/>
                  </a:lnTo>
                  <a:lnTo>
                    <a:pt x="16313" y="63675"/>
                  </a:lnTo>
                  <a:lnTo>
                    <a:pt x="14983" y="64056"/>
                  </a:lnTo>
                  <a:lnTo>
                    <a:pt x="15350" y="64818"/>
                  </a:lnTo>
                  <a:lnTo>
                    <a:pt x="17172" y="63675"/>
                  </a:lnTo>
                  <a:lnTo>
                    <a:pt x="18020" y="62913"/>
                  </a:lnTo>
                  <a:lnTo>
                    <a:pt x="20889" y="62913"/>
                  </a:lnTo>
                  <a:lnTo>
                    <a:pt x="19695" y="62786"/>
                  </a:lnTo>
                  <a:lnTo>
                    <a:pt x="18554" y="62405"/>
                  </a:lnTo>
                  <a:lnTo>
                    <a:pt x="18753" y="62278"/>
                  </a:lnTo>
                  <a:lnTo>
                    <a:pt x="18889" y="62151"/>
                  </a:lnTo>
                  <a:lnTo>
                    <a:pt x="17873" y="62151"/>
                  </a:lnTo>
                  <a:lnTo>
                    <a:pt x="15434" y="60881"/>
                  </a:lnTo>
                  <a:lnTo>
                    <a:pt x="15036" y="59738"/>
                  </a:lnTo>
                  <a:lnTo>
                    <a:pt x="15947" y="59357"/>
                  </a:lnTo>
                  <a:lnTo>
                    <a:pt x="18816" y="57452"/>
                  </a:lnTo>
                  <a:lnTo>
                    <a:pt x="19515" y="57452"/>
                  </a:lnTo>
                  <a:lnTo>
                    <a:pt x="19151" y="57198"/>
                  </a:lnTo>
                  <a:lnTo>
                    <a:pt x="19718" y="56817"/>
                  </a:lnTo>
                  <a:lnTo>
                    <a:pt x="18753" y="56817"/>
                  </a:lnTo>
                  <a:lnTo>
                    <a:pt x="18554" y="56563"/>
                  </a:lnTo>
                  <a:lnTo>
                    <a:pt x="18072" y="56055"/>
                  </a:lnTo>
                  <a:lnTo>
                    <a:pt x="16795" y="54404"/>
                  </a:lnTo>
                  <a:lnTo>
                    <a:pt x="15215" y="53078"/>
                  </a:lnTo>
                  <a:close/>
                </a:path>
                <a:path w="39370" h="95250">
                  <a:moveTo>
                    <a:pt x="20889" y="62913"/>
                  </a:moveTo>
                  <a:lnTo>
                    <a:pt x="18020" y="62913"/>
                  </a:lnTo>
                  <a:lnTo>
                    <a:pt x="19266" y="63421"/>
                  </a:lnTo>
                  <a:lnTo>
                    <a:pt x="20889" y="63675"/>
                  </a:lnTo>
                  <a:lnTo>
                    <a:pt x="20889" y="62913"/>
                  </a:lnTo>
                  <a:close/>
                </a:path>
                <a:path w="39370" h="95250">
                  <a:moveTo>
                    <a:pt x="19515" y="57452"/>
                  </a:moveTo>
                  <a:lnTo>
                    <a:pt x="18816" y="57452"/>
                  </a:lnTo>
                  <a:lnTo>
                    <a:pt x="20261" y="58595"/>
                  </a:lnTo>
                  <a:lnTo>
                    <a:pt x="20376" y="58722"/>
                  </a:lnTo>
                  <a:lnTo>
                    <a:pt x="19632" y="60119"/>
                  </a:lnTo>
                  <a:lnTo>
                    <a:pt x="18250" y="61770"/>
                  </a:lnTo>
                  <a:lnTo>
                    <a:pt x="18072" y="61897"/>
                  </a:lnTo>
                  <a:lnTo>
                    <a:pt x="17873" y="62151"/>
                  </a:lnTo>
                  <a:lnTo>
                    <a:pt x="18889" y="62151"/>
                  </a:lnTo>
                  <a:lnTo>
                    <a:pt x="19433" y="61643"/>
                  </a:lnTo>
                  <a:lnTo>
                    <a:pt x="20715" y="59611"/>
                  </a:lnTo>
                  <a:lnTo>
                    <a:pt x="20807" y="59357"/>
                  </a:lnTo>
                  <a:lnTo>
                    <a:pt x="20941" y="57960"/>
                  </a:lnTo>
                  <a:lnTo>
                    <a:pt x="20062" y="57833"/>
                  </a:lnTo>
                  <a:lnTo>
                    <a:pt x="19515" y="57452"/>
                  </a:lnTo>
                  <a:close/>
                </a:path>
                <a:path w="39370" h="95250">
                  <a:moveTo>
                    <a:pt x="7717" y="59484"/>
                  </a:moveTo>
                  <a:lnTo>
                    <a:pt x="3204" y="59484"/>
                  </a:lnTo>
                  <a:lnTo>
                    <a:pt x="6303" y="59611"/>
                  </a:lnTo>
                  <a:lnTo>
                    <a:pt x="7999" y="61516"/>
                  </a:lnTo>
                  <a:lnTo>
                    <a:pt x="8397" y="60119"/>
                  </a:lnTo>
                  <a:lnTo>
                    <a:pt x="7717" y="59484"/>
                  </a:lnTo>
                  <a:close/>
                </a:path>
                <a:path w="39370" h="95250">
                  <a:moveTo>
                    <a:pt x="3696" y="57960"/>
                  </a:moveTo>
                  <a:lnTo>
                    <a:pt x="1821" y="59357"/>
                  </a:lnTo>
                  <a:lnTo>
                    <a:pt x="1308" y="60500"/>
                  </a:lnTo>
                  <a:lnTo>
                    <a:pt x="3204" y="59484"/>
                  </a:lnTo>
                  <a:lnTo>
                    <a:pt x="7717" y="59484"/>
                  </a:lnTo>
                  <a:lnTo>
                    <a:pt x="6355" y="58214"/>
                  </a:lnTo>
                  <a:lnTo>
                    <a:pt x="3696" y="57960"/>
                  </a:lnTo>
                  <a:close/>
                </a:path>
                <a:path w="39370" h="95250">
                  <a:moveTo>
                    <a:pt x="8775" y="55420"/>
                  </a:moveTo>
                  <a:lnTo>
                    <a:pt x="5224" y="55420"/>
                  </a:lnTo>
                  <a:lnTo>
                    <a:pt x="8481" y="56690"/>
                  </a:lnTo>
                  <a:lnTo>
                    <a:pt x="9141" y="58595"/>
                  </a:lnTo>
                  <a:lnTo>
                    <a:pt x="9509" y="57452"/>
                  </a:lnTo>
                  <a:lnTo>
                    <a:pt x="9416" y="56817"/>
                  </a:lnTo>
                  <a:lnTo>
                    <a:pt x="8775" y="55420"/>
                  </a:lnTo>
                  <a:close/>
                </a:path>
                <a:path w="39370" h="95250">
                  <a:moveTo>
                    <a:pt x="21008" y="51737"/>
                  </a:moveTo>
                  <a:lnTo>
                    <a:pt x="20145" y="51737"/>
                  </a:lnTo>
                  <a:lnTo>
                    <a:pt x="20795" y="53261"/>
                  </a:lnTo>
                  <a:lnTo>
                    <a:pt x="21706" y="53896"/>
                  </a:lnTo>
                  <a:lnTo>
                    <a:pt x="20826" y="54912"/>
                  </a:lnTo>
                  <a:lnTo>
                    <a:pt x="18753" y="56817"/>
                  </a:lnTo>
                  <a:lnTo>
                    <a:pt x="19718" y="56817"/>
                  </a:lnTo>
                  <a:lnTo>
                    <a:pt x="21988" y="55293"/>
                  </a:lnTo>
                  <a:lnTo>
                    <a:pt x="22020" y="54404"/>
                  </a:lnTo>
                  <a:lnTo>
                    <a:pt x="22585" y="53388"/>
                  </a:lnTo>
                  <a:lnTo>
                    <a:pt x="21674" y="53007"/>
                  </a:lnTo>
                  <a:lnTo>
                    <a:pt x="21008" y="51737"/>
                  </a:lnTo>
                  <a:close/>
                </a:path>
                <a:path w="39370" h="95250">
                  <a:moveTo>
                    <a:pt x="5455" y="54404"/>
                  </a:moveTo>
                  <a:lnTo>
                    <a:pt x="3319" y="55674"/>
                  </a:lnTo>
                  <a:lnTo>
                    <a:pt x="3015" y="56690"/>
                  </a:lnTo>
                  <a:lnTo>
                    <a:pt x="5224" y="55420"/>
                  </a:lnTo>
                  <a:lnTo>
                    <a:pt x="8775" y="55420"/>
                  </a:lnTo>
                  <a:lnTo>
                    <a:pt x="8659" y="55166"/>
                  </a:lnTo>
                  <a:lnTo>
                    <a:pt x="5455" y="54404"/>
                  </a:lnTo>
                  <a:close/>
                </a:path>
                <a:path w="39370" h="95250">
                  <a:moveTo>
                    <a:pt x="8282" y="50594"/>
                  </a:moveTo>
                  <a:lnTo>
                    <a:pt x="5507" y="50594"/>
                  </a:lnTo>
                  <a:lnTo>
                    <a:pt x="3779" y="52245"/>
                  </a:lnTo>
                  <a:lnTo>
                    <a:pt x="3832" y="53388"/>
                  </a:lnTo>
                  <a:lnTo>
                    <a:pt x="5026" y="51991"/>
                  </a:lnTo>
                  <a:lnTo>
                    <a:pt x="10271" y="51991"/>
                  </a:lnTo>
                  <a:lnTo>
                    <a:pt x="10271" y="51737"/>
                  </a:lnTo>
                  <a:lnTo>
                    <a:pt x="8282" y="50594"/>
                  </a:lnTo>
                  <a:close/>
                </a:path>
                <a:path w="39370" h="95250">
                  <a:moveTo>
                    <a:pt x="10271" y="51991"/>
                  </a:moveTo>
                  <a:lnTo>
                    <a:pt x="8659" y="51991"/>
                  </a:lnTo>
                  <a:lnTo>
                    <a:pt x="10271" y="53388"/>
                  </a:lnTo>
                  <a:lnTo>
                    <a:pt x="10271" y="51991"/>
                  </a:lnTo>
                  <a:close/>
                </a:path>
                <a:path w="39370" h="95250">
                  <a:moveTo>
                    <a:pt x="15413" y="49197"/>
                  </a:moveTo>
                  <a:lnTo>
                    <a:pt x="14918" y="50340"/>
                  </a:lnTo>
                  <a:lnTo>
                    <a:pt x="14828" y="51102"/>
                  </a:lnTo>
                  <a:lnTo>
                    <a:pt x="15147" y="52733"/>
                  </a:lnTo>
                  <a:lnTo>
                    <a:pt x="15297" y="50340"/>
                  </a:lnTo>
                  <a:lnTo>
                    <a:pt x="16179" y="50340"/>
                  </a:lnTo>
                  <a:lnTo>
                    <a:pt x="15413" y="49197"/>
                  </a:lnTo>
                  <a:close/>
                </a:path>
                <a:path w="39370" h="95250">
                  <a:moveTo>
                    <a:pt x="16179" y="50340"/>
                  </a:moveTo>
                  <a:lnTo>
                    <a:pt x="15297" y="50340"/>
                  </a:lnTo>
                  <a:lnTo>
                    <a:pt x="16313" y="52245"/>
                  </a:lnTo>
                  <a:lnTo>
                    <a:pt x="19067" y="51864"/>
                  </a:lnTo>
                  <a:lnTo>
                    <a:pt x="19632" y="51864"/>
                  </a:lnTo>
                  <a:lnTo>
                    <a:pt x="20145" y="51737"/>
                  </a:lnTo>
                  <a:lnTo>
                    <a:pt x="21008" y="51737"/>
                  </a:lnTo>
                  <a:lnTo>
                    <a:pt x="20941" y="51610"/>
                  </a:lnTo>
                  <a:lnTo>
                    <a:pt x="22847" y="51229"/>
                  </a:lnTo>
                  <a:lnTo>
                    <a:pt x="19151" y="51229"/>
                  </a:lnTo>
                  <a:lnTo>
                    <a:pt x="18816" y="51102"/>
                  </a:lnTo>
                  <a:lnTo>
                    <a:pt x="16690" y="51102"/>
                  </a:lnTo>
                  <a:lnTo>
                    <a:pt x="16179" y="50340"/>
                  </a:lnTo>
                  <a:close/>
                </a:path>
                <a:path w="39370" h="95250">
                  <a:moveTo>
                    <a:pt x="6418" y="46911"/>
                  </a:moveTo>
                  <a:lnTo>
                    <a:pt x="5570" y="47165"/>
                  </a:lnTo>
                  <a:lnTo>
                    <a:pt x="3350" y="48689"/>
                  </a:lnTo>
                  <a:lnTo>
                    <a:pt x="3000" y="49832"/>
                  </a:lnTo>
                  <a:lnTo>
                    <a:pt x="2908" y="50594"/>
                  </a:lnTo>
                  <a:lnTo>
                    <a:pt x="3319" y="51102"/>
                  </a:lnTo>
                  <a:lnTo>
                    <a:pt x="3403" y="51356"/>
                  </a:lnTo>
                  <a:lnTo>
                    <a:pt x="3465" y="49705"/>
                  </a:lnTo>
                  <a:lnTo>
                    <a:pt x="7518" y="47927"/>
                  </a:lnTo>
                  <a:lnTo>
                    <a:pt x="8299" y="47927"/>
                  </a:lnTo>
                  <a:lnTo>
                    <a:pt x="8177" y="47546"/>
                  </a:lnTo>
                  <a:lnTo>
                    <a:pt x="7319" y="47165"/>
                  </a:lnTo>
                  <a:lnTo>
                    <a:pt x="6418" y="46911"/>
                  </a:lnTo>
                  <a:close/>
                </a:path>
                <a:path w="39370" h="95250">
                  <a:moveTo>
                    <a:pt x="20754" y="44371"/>
                  </a:moveTo>
                  <a:lnTo>
                    <a:pt x="19695" y="44371"/>
                  </a:lnTo>
                  <a:lnTo>
                    <a:pt x="21339" y="45514"/>
                  </a:lnTo>
                  <a:lnTo>
                    <a:pt x="23695" y="46149"/>
                  </a:lnTo>
                  <a:lnTo>
                    <a:pt x="24387" y="48943"/>
                  </a:lnTo>
                  <a:lnTo>
                    <a:pt x="24774" y="50086"/>
                  </a:lnTo>
                  <a:lnTo>
                    <a:pt x="22648" y="50721"/>
                  </a:lnTo>
                  <a:lnTo>
                    <a:pt x="20690" y="51102"/>
                  </a:lnTo>
                  <a:lnTo>
                    <a:pt x="19517" y="51102"/>
                  </a:lnTo>
                  <a:lnTo>
                    <a:pt x="19151" y="51229"/>
                  </a:lnTo>
                  <a:lnTo>
                    <a:pt x="22847" y="51229"/>
                  </a:lnTo>
                  <a:lnTo>
                    <a:pt x="25339" y="50594"/>
                  </a:lnTo>
                  <a:lnTo>
                    <a:pt x="25423" y="50340"/>
                  </a:lnTo>
                  <a:lnTo>
                    <a:pt x="25706" y="50213"/>
                  </a:lnTo>
                  <a:lnTo>
                    <a:pt x="24733" y="48562"/>
                  </a:lnTo>
                  <a:lnTo>
                    <a:pt x="24630" y="48308"/>
                  </a:lnTo>
                  <a:lnTo>
                    <a:pt x="24177" y="46276"/>
                  </a:lnTo>
                  <a:lnTo>
                    <a:pt x="29290" y="46276"/>
                  </a:lnTo>
                  <a:lnTo>
                    <a:pt x="29168" y="45895"/>
                  </a:lnTo>
                  <a:lnTo>
                    <a:pt x="26334" y="45895"/>
                  </a:lnTo>
                  <a:lnTo>
                    <a:pt x="24030" y="45641"/>
                  </a:lnTo>
                  <a:lnTo>
                    <a:pt x="24014" y="45514"/>
                  </a:lnTo>
                  <a:lnTo>
                    <a:pt x="23528" y="45514"/>
                  </a:lnTo>
                  <a:lnTo>
                    <a:pt x="21454" y="45006"/>
                  </a:lnTo>
                  <a:lnTo>
                    <a:pt x="20754" y="44371"/>
                  </a:lnTo>
                  <a:close/>
                </a:path>
                <a:path w="39370" h="95250">
                  <a:moveTo>
                    <a:pt x="19632" y="43355"/>
                  </a:moveTo>
                  <a:lnTo>
                    <a:pt x="19059" y="43736"/>
                  </a:lnTo>
                  <a:lnTo>
                    <a:pt x="18960" y="44752"/>
                  </a:lnTo>
                  <a:lnTo>
                    <a:pt x="19289" y="47927"/>
                  </a:lnTo>
                  <a:lnTo>
                    <a:pt x="19409" y="48689"/>
                  </a:lnTo>
                  <a:lnTo>
                    <a:pt x="19821" y="50721"/>
                  </a:lnTo>
                  <a:lnTo>
                    <a:pt x="19947" y="51102"/>
                  </a:lnTo>
                  <a:lnTo>
                    <a:pt x="20690" y="51102"/>
                  </a:lnTo>
                  <a:lnTo>
                    <a:pt x="20575" y="50848"/>
                  </a:lnTo>
                  <a:lnTo>
                    <a:pt x="20486" y="50467"/>
                  </a:lnTo>
                  <a:lnTo>
                    <a:pt x="19811" y="48308"/>
                  </a:lnTo>
                  <a:lnTo>
                    <a:pt x="19695" y="44371"/>
                  </a:lnTo>
                  <a:lnTo>
                    <a:pt x="20754" y="44371"/>
                  </a:lnTo>
                  <a:lnTo>
                    <a:pt x="19632" y="43355"/>
                  </a:lnTo>
                  <a:close/>
                </a:path>
                <a:path w="39370" h="95250">
                  <a:moveTo>
                    <a:pt x="4062" y="45006"/>
                  </a:moveTo>
                  <a:lnTo>
                    <a:pt x="2753" y="45895"/>
                  </a:lnTo>
                  <a:lnTo>
                    <a:pt x="2215" y="46911"/>
                  </a:lnTo>
                  <a:lnTo>
                    <a:pt x="1931" y="47546"/>
                  </a:lnTo>
                  <a:lnTo>
                    <a:pt x="1958" y="49451"/>
                  </a:lnTo>
                  <a:lnTo>
                    <a:pt x="2073" y="49832"/>
                  </a:lnTo>
                  <a:lnTo>
                    <a:pt x="2502" y="50213"/>
                  </a:lnTo>
                  <a:lnTo>
                    <a:pt x="2380" y="49070"/>
                  </a:lnTo>
                  <a:lnTo>
                    <a:pt x="2375" y="47927"/>
                  </a:lnTo>
                  <a:lnTo>
                    <a:pt x="3204" y="46911"/>
                  </a:lnTo>
                  <a:lnTo>
                    <a:pt x="4261" y="45895"/>
                  </a:lnTo>
                  <a:lnTo>
                    <a:pt x="4973" y="45387"/>
                  </a:lnTo>
                  <a:lnTo>
                    <a:pt x="4062" y="45006"/>
                  </a:lnTo>
                  <a:close/>
                </a:path>
                <a:path w="39370" h="95250">
                  <a:moveTo>
                    <a:pt x="2188" y="43736"/>
                  </a:moveTo>
                  <a:lnTo>
                    <a:pt x="1874" y="43863"/>
                  </a:lnTo>
                  <a:lnTo>
                    <a:pt x="994" y="44371"/>
                  </a:lnTo>
                  <a:lnTo>
                    <a:pt x="118" y="46276"/>
                  </a:lnTo>
                  <a:lnTo>
                    <a:pt x="0" y="48562"/>
                  </a:lnTo>
                  <a:lnTo>
                    <a:pt x="795" y="48943"/>
                  </a:lnTo>
                  <a:lnTo>
                    <a:pt x="680" y="47546"/>
                  </a:lnTo>
                  <a:lnTo>
                    <a:pt x="688" y="46784"/>
                  </a:lnTo>
                  <a:lnTo>
                    <a:pt x="1560" y="44879"/>
                  </a:lnTo>
                  <a:lnTo>
                    <a:pt x="2921" y="44371"/>
                  </a:lnTo>
                  <a:lnTo>
                    <a:pt x="2806" y="44117"/>
                  </a:lnTo>
                  <a:lnTo>
                    <a:pt x="2188" y="43736"/>
                  </a:lnTo>
                  <a:close/>
                </a:path>
                <a:path w="39370" h="95250">
                  <a:moveTo>
                    <a:pt x="8299" y="47927"/>
                  </a:moveTo>
                  <a:lnTo>
                    <a:pt x="7518" y="47927"/>
                  </a:lnTo>
                  <a:lnTo>
                    <a:pt x="8544" y="48689"/>
                  </a:lnTo>
                  <a:lnTo>
                    <a:pt x="8299" y="47927"/>
                  </a:lnTo>
                  <a:close/>
                </a:path>
                <a:path w="39370" h="95250">
                  <a:moveTo>
                    <a:pt x="29290" y="46276"/>
                  </a:moveTo>
                  <a:lnTo>
                    <a:pt x="24177" y="46276"/>
                  </a:lnTo>
                  <a:lnTo>
                    <a:pt x="26418" y="46784"/>
                  </a:lnTo>
                  <a:lnTo>
                    <a:pt x="28627" y="47165"/>
                  </a:lnTo>
                  <a:lnTo>
                    <a:pt x="29370" y="46530"/>
                  </a:lnTo>
                  <a:lnTo>
                    <a:pt x="29290" y="46276"/>
                  </a:lnTo>
                  <a:close/>
                </a:path>
                <a:path w="39370" h="95250">
                  <a:moveTo>
                    <a:pt x="24829" y="41069"/>
                  </a:moveTo>
                  <a:lnTo>
                    <a:pt x="24145" y="41069"/>
                  </a:lnTo>
                  <a:lnTo>
                    <a:pt x="25370" y="42339"/>
                  </a:lnTo>
                  <a:lnTo>
                    <a:pt x="27664" y="42720"/>
                  </a:lnTo>
                  <a:lnTo>
                    <a:pt x="27864" y="45006"/>
                  </a:lnTo>
                  <a:lnTo>
                    <a:pt x="28093" y="45895"/>
                  </a:lnTo>
                  <a:lnTo>
                    <a:pt x="29168" y="45895"/>
                  </a:lnTo>
                  <a:lnTo>
                    <a:pt x="28886" y="45006"/>
                  </a:lnTo>
                  <a:lnTo>
                    <a:pt x="28769" y="44371"/>
                  </a:lnTo>
                  <a:lnTo>
                    <a:pt x="28627" y="42847"/>
                  </a:lnTo>
                  <a:lnTo>
                    <a:pt x="33828" y="42847"/>
                  </a:lnTo>
                  <a:lnTo>
                    <a:pt x="33936" y="42720"/>
                  </a:lnTo>
                  <a:lnTo>
                    <a:pt x="31465" y="42720"/>
                  </a:lnTo>
                  <a:lnTo>
                    <a:pt x="28595" y="42339"/>
                  </a:lnTo>
                  <a:lnTo>
                    <a:pt x="28595" y="42085"/>
                  </a:lnTo>
                  <a:lnTo>
                    <a:pt x="27611" y="42085"/>
                  </a:lnTo>
                  <a:lnTo>
                    <a:pt x="25255" y="41577"/>
                  </a:lnTo>
                  <a:lnTo>
                    <a:pt x="24829" y="41069"/>
                  </a:lnTo>
                  <a:close/>
                </a:path>
                <a:path w="39370" h="95250">
                  <a:moveTo>
                    <a:pt x="23978" y="40053"/>
                  </a:moveTo>
                  <a:lnTo>
                    <a:pt x="23381" y="40688"/>
                  </a:lnTo>
                  <a:lnTo>
                    <a:pt x="23187" y="41831"/>
                  </a:lnTo>
                  <a:lnTo>
                    <a:pt x="23088" y="43228"/>
                  </a:lnTo>
                  <a:lnTo>
                    <a:pt x="23528" y="45514"/>
                  </a:lnTo>
                  <a:lnTo>
                    <a:pt x="24014" y="45514"/>
                  </a:lnTo>
                  <a:lnTo>
                    <a:pt x="23795" y="43736"/>
                  </a:lnTo>
                  <a:lnTo>
                    <a:pt x="23858" y="42720"/>
                  </a:lnTo>
                  <a:lnTo>
                    <a:pt x="24145" y="41069"/>
                  </a:lnTo>
                  <a:lnTo>
                    <a:pt x="24829" y="41069"/>
                  </a:lnTo>
                  <a:lnTo>
                    <a:pt x="23978" y="40053"/>
                  </a:lnTo>
                  <a:close/>
                </a:path>
                <a:path w="39370" h="95250">
                  <a:moveTo>
                    <a:pt x="33828" y="42847"/>
                  </a:moveTo>
                  <a:lnTo>
                    <a:pt x="28627" y="42847"/>
                  </a:lnTo>
                  <a:lnTo>
                    <a:pt x="31234" y="42974"/>
                  </a:lnTo>
                  <a:lnTo>
                    <a:pt x="33506" y="43228"/>
                  </a:lnTo>
                  <a:lnTo>
                    <a:pt x="33828" y="42847"/>
                  </a:lnTo>
                  <a:close/>
                </a:path>
                <a:path w="39370" h="95250">
                  <a:moveTo>
                    <a:pt x="30669" y="36878"/>
                  </a:moveTo>
                  <a:lnTo>
                    <a:pt x="28690" y="36878"/>
                  </a:lnTo>
                  <a:lnTo>
                    <a:pt x="29109" y="37005"/>
                  </a:lnTo>
                  <a:lnTo>
                    <a:pt x="30554" y="37640"/>
                  </a:lnTo>
                  <a:lnTo>
                    <a:pt x="32009" y="38021"/>
                  </a:lnTo>
                  <a:lnTo>
                    <a:pt x="32229" y="40434"/>
                  </a:lnTo>
                  <a:lnTo>
                    <a:pt x="32909" y="42085"/>
                  </a:lnTo>
                  <a:lnTo>
                    <a:pt x="31465" y="42720"/>
                  </a:lnTo>
                  <a:lnTo>
                    <a:pt x="33936" y="42720"/>
                  </a:lnTo>
                  <a:lnTo>
                    <a:pt x="32496" y="40053"/>
                  </a:lnTo>
                  <a:lnTo>
                    <a:pt x="32543" y="38148"/>
                  </a:lnTo>
                  <a:lnTo>
                    <a:pt x="38639" y="38148"/>
                  </a:lnTo>
                  <a:lnTo>
                    <a:pt x="38854" y="37640"/>
                  </a:lnTo>
                  <a:lnTo>
                    <a:pt x="34103" y="37640"/>
                  </a:lnTo>
                  <a:lnTo>
                    <a:pt x="32742" y="37386"/>
                  </a:lnTo>
                  <a:lnTo>
                    <a:pt x="32543" y="37386"/>
                  </a:lnTo>
                  <a:lnTo>
                    <a:pt x="32549" y="37259"/>
                  </a:lnTo>
                  <a:lnTo>
                    <a:pt x="31946" y="37259"/>
                  </a:lnTo>
                  <a:lnTo>
                    <a:pt x="30669" y="36878"/>
                  </a:lnTo>
                  <a:close/>
                </a:path>
                <a:path w="39370" h="95250">
                  <a:moveTo>
                    <a:pt x="28742" y="36624"/>
                  </a:moveTo>
                  <a:lnTo>
                    <a:pt x="28093" y="37259"/>
                  </a:lnTo>
                  <a:lnTo>
                    <a:pt x="27604" y="39037"/>
                  </a:lnTo>
                  <a:lnTo>
                    <a:pt x="27488" y="39926"/>
                  </a:lnTo>
                  <a:lnTo>
                    <a:pt x="27611" y="42085"/>
                  </a:lnTo>
                  <a:lnTo>
                    <a:pt x="28595" y="42085"/>
                  </a:lnTo>
                  <a:lnTo>
                    <a:pt x="28475" y="39545"/>
                  </a:lnTo>
                  <a:lnTo>
                    <a:pt x="28568" y="38021"/>
                  </a:lnTo>
                  <a:lnTo>
                    <a:pt x="28690" y="36878"/>
                  </a:lnTo>
                  <a:lnTo>
                    <a:pt x="30669" y="36878"/>
                  </a:lnTo>
                  <a:lnTo>
                    <a:pt x="30323" y="36751"/>
                  </a:lnTo>
                  <a:lnTo>
                    <a:pt x="28742" y="36751"/>
                  </a:lnTo>
                  <a:lnTo>
                    <a:pt x="28742" y="36624"/>
                  </a:lnTo>
                  <a:close/>
                </a:path>
                <a:path w="39370" h="95250">
                  <a:moveTo>
                    <a:pt x="38639" y="38148"/>
                  </a:moveTo>
                  <a:lnTo>
                    <a:pt x="32543" y="38148"/>
                  </a:lnTo>
                  <a:lnTo>
                    <a:pt x="33056" y="38275"/>
                  </a:lnTo>
                  <a:lnTo>
                    <a:pt x="38585" y="38275"/>
                  </a:lnTo>
                  <a:lnTo>
                    <a:pt x="38639" y="38148"/>
                  </a:lnTo>
                  <a:close/>
                </a:path>
                <a:path w="39370" h="95250">
                  <a:moveTo>
                    <a:pt x="35642" y="33576"/>
                  </a:moveTo>
                  <a:lnTo>
                    <a:pt x="35066" y="33576"/>
                  </a:lnTo>
                  <a:lnTo>
                    <a:pt x="35381" y="34211"/>
                  </a:lnTo>
                  <a:lnTo>
                    <a:pt x="35267" y="34592"/>
                  </a:lnTo>
                  <a:lnTo>
                    <a:pt x="35862" y="35481"/>
                  </a:lnTo>
                  <a:lnTo>
                    <a:pt x="36606" y="36497"/>
                  </a:lnTo>
                  <a:lnTo>
                    <a:pt x="37621" y="37386"/>
                  </a:lnTo>
                  <a:lnTo>
                    <a:pt x="34103" y="37640"/>
                  </a:lnTo>
                  <a:lnTo>
                    <a:pt x="38854" y="37640"/>
                  </a:lnTo>
                  <a:lnTo>
                    <a:pt x="38962" y="37386"/>
                  </a:lnTo>
                  <a:lnTo>
                    <a:pt x="36826" y="35989"/>
                  </a:lnTo>
                  <a:lnTo>
                    <a:pt x="35937" y="34211"/>
                  </a:lnTo>
                  <a:lnTo>
                    <a:pt x="35642" y="33576"/>
                  </a:lnTo>
                  <a:close/>
                </a:path>
                <a:path w="39370" h="95250">
                  <a:moveTo>
                    <a:pt x="32543" y="32814"/>
                  </a:moveTo>
                  <a:lnTo>
                    <a:pt x="32066" y="33322"/>
                  </a:lnTo>
                  <a:lnTo>
                    <a:pt x="31946" y="37259"/>
                  </a:lnTo>
                  <a:lnTo>
                    <a:pt x="32549" y="37259"/>
                  </a:lnTo>
                  <a:lnTo>
                    <a:pt x="32627" y="33322"/>
                  </a:lnTo>
                  <a:lnTo>
                    <a:pt x="36229" y="33322"/>
                  </a:lnTo>
                  <a:lnTo>
                    <a:pt x="36360" y="33195"/>
                  </a:lnTo>
                  <a:lnTo>
                    <a:pt x="33936" y="33195"/>
                  </a:lnTo>
                  <a:lnTo>
                    <a:pt x="32543" y="32814"/>
                  </a:lnTo>
                  <a:close/>
                </a:path>
                <a:path w="39370" h="95250">
                  <a:moveTo>
                    <a:pt x="29287" y="36370"/>
                  </a:moveTo>
                  <a:lnTo>
                    <a:pt x="28742" y="36751"/>
                  </a:lnTo>
                  <a:lnTo>
                    <a:pt x="30323" y="36751"/>
                  </a:lnTo>
                  <a:lnTo>
                    <a:pt x="29287" y="36370"/>
                  </a:lnTo>
                  <a:close/>
                </a:path>
                <a:path w="39370" h="95250">
                  <a:moveTo>
                    <a:pt x="36229" y="33322"/>
                  </a:moveTo>
                  <a:lnTo>
                    <a:pt x="32627" y="33322"/>
                  </a:lnTo>
                  <a:lnTo>
                    <a:pt x="33988" y="33703"/>
                  </a:lnTo>
                  <a:lnTo>
                    <a:pt x="35066" y="33576"/>
                  </a:lnTo>
                  <a:lnTo>
                    <a:pt x="35642" y="33576"/>
                  </a:lnTo>
                  <a:lnTo>
                    <a:pt x="36229" y="33322"/>
                  </a:lnTo>
                  <a:close/>
                </a:path>
                <a:path w="39370" h="95250">
                  <a:moveTo>
                    <a:pt x="33820" y="30401"/>
                  </a:moveTo>
                  <a:lnTo>
                    <a:pt x="33705" y="31290"/>
                  </a:lnTo>
                  <a:lnTo>
                    <a:pt x="34784" y="32687"/>
                  </a:lnTo>
                  <a:lnTo>
                    <a:pt x="34868" y="33068"/>
                  </a:lnTo>
                  <a:lnTo>
                    <a:pt x="33936" y="33195"/>
                  </a:lnTo>
                  <a:lnTo>
                    <a:pt x="36360" y="33195"/>
                  </a:lnTo>
                  <a:lnTo>
                    <a:pt x="36491" y="33068"/>
                  </a:lnTo>
                  <a:lnTo>
                    <a:pt x="36837" y="32814"/>
                  </a:lnTo>
                  <a:lnTo>
                    <a:pt x="35381" y="32814"/>
                  </a:lnTo>
                  <a:lnTo>
                    <a:pt x="35328" y="32687"/>
                  </a:lnTo>
                  <a:lnTo>
                    <a:pt x="33820" y="30401"/>
                  </a:lnTo>
                  <a:close/>
                </a:path>
                <a:path w="39370" h="95250">
                  <a:moveTo>
                    <a:pt x="35518" y="25067"/>
                  </a:moveTo>
                  <a:lnTo>
                    <a:pt x="34899" y="25067"/>
                  </a:lnTo>
                  <a:lnTo>
                    <a:pt x="34302" y="26337"/>
                  </a:lnTo>
                  <a:lnTo>
                    <a:pt x="34103" y="27099"/>
                  </a:lnTo>
                  <a:lnTo>
                    <a:pt x="33883" y="27734"/>
                  </a:lnTo>
                  <a:lnTo>
                    <a:pt x="33622" y="28242"/>
                  </a:lnTo>
                  <a:lnTo>
                    <a:pt x="33674" y="28750"/>
                  </a:lnTo>
                  <a:lnTo>
                    <a:pt x="33936" y="28877"/>
                  </a:lnTo>
                  <a:lnTo>
                    <a:pt x="33820" y="30147"/>
                  </a:lnTo>
                  <a:lnTo>
                    <a:pt x="35265" y="30401"/>
                  </a:lnTo>
                  <a:lnTo>
                    <a:pt x="36689" y="30401"/>
                  </a:lnTo>
                  <a:lnTo>
                    <a:pt x="38532" y="30528"/>
                  </a:lnTo>
                  <a:lnTo>
                    <a:pt x="37192" y="32052"/>
                  </a:lnTo>
                  <a:lnTo>
                    <a:pt x="35946" y="32560"/>
                  </a:lnTo>
                  <a:lnTo>
                    <a:pt x="35747" y="32814"/>
                  </a:lnTo>
                  <a:lnTo>
                    <a:pt x="36837" y="32814"/>
                  </a:lnTo>
                  <a:lnTo>
                    <a:pt x="38051" y="31925"/>
                  </a:lnTo>
                  <a:lnTo>
                    <a:pt x="39129" y="30655"/>
                  </a:lnTo>
                  <a:lnTo>
                    <a:pt x="38532" y="29766"/>
                  </a:lnTo>
                  <a:lnTo>
                    <a:pt x="35580" y="29766"/>
                  </a:lnTo>
                  <a:lnTo>
                    <a:pt x="33988" y="29639"/>
                  </a:lnTo>
                  <a:lnTo>
                    <a:pt x="35213" y="25702"/>
                  </a:lnTo>
                  <a:lnTo>
                    <a:pt x="35518" y="25067"/>
                  </a:lnTo>
                  <a:close/>
                </a:path>
                <a:path w="39370" h="95250">
                  <a:moveTo>
                    <a:pt x="34784" y="24178"/>
                  </a:moveTo>
                  <a:lnTo>
                    <a:pt x="34899" y="24940"/>
                  </a:lnTo>
                  <a:lnTo>
                    <a:pt x="32198" y="25288"/>
                  </a:lnTo>
                  <a:lnTo>
                    <a:pt x="33820" y="25575"/>
                  </a:lnTo>
                  <a:lnTo>
                    <a:pt x="34552" y="25288"/>
                  </a:lnTo>
                  <a:lnTo>
                    <a:pt x="34899" y="25067"/>
                  </a:lnTo>
                  <a:lnTo>
                    <a:pt x="35518" y="25067"/>
                  </a:lnTo>
                  <a:lnTo>
                    <a:pt x="35580" y="24940"/>
                  </a:lnTo>
                  <a:lnTo>
                    <a:pt x="34784" y="24178"/>
                  </a:lnTo>
                  <a:close/>
                </a:path>
                <a:path w="39370" h="95250">
                  <a:moveTo>
                    <a:pt x="31725" y="25205"/>
                  </a:moveTo>
                  <a:lnTo>
                    <a:pt x="31946" y="25321"/>
                  </a:lnTo>
                  <a:lnTo>
                    <a:pt x="32198" y="25288"/>
                  </a:lnTo>
                  <a:lnTo>
                    <a:pt x="31725" y="25205"/>
                  </a:lnTo>
                  <a:close/>
                </a:path>
                <a:path w="39370" h="95250">
                  <a:moveTo>
                    <a:pt x="29287" y="23924"/>
                  </a:moveTo>
                  <a:lnTo>
                    <a:pt x="29287" y="24432"/>
                  </a:lnTo>
                  <a:lnTo>
                    <a:pt x="31725" y="25205"/>
                  </a:lnTo>
                  <a:lnTo>
                    <a:pt x="29287" y="23924"/>
                  </a:lnTo>
                  <a:close/>
                </a:path>
                <a:path w="39370" h="95250">
                  <a:moveTo>
                    <a:pt x="15856" y="21384"/>
                  </a:moveTo>
                  <a:lnTo>
                    <a:pt x="14669" y="21384"/>
                  </a:lnTo>
                  <a:lnTo>
                    <a:pt x="15716" y="23416"/>
                  </a:lnTo>
                  <a:lnTo>
                    <a:pt x="17538" y="24686"/>
                  </a:lnTo>
                  <a:lnTo>
                    <a:pt x="19067" y="24559"/>
                  </a:lnTo>
                  <a:lnTo>
                    <a:pt x="19067" y="23797"/>
                  </a:lnTo>
                  <a:lnTo>
                    <a:pt x="18334" y="23797"/>
                  </a:lnTo>
                  <a:lnTo>
                    <a:pt x="16742" y="22654"/>
                  </a:lnTo>
                  <a:lnTo>
                    <a:pt x="15856" y="21384"/>
                  </a:lnTo>
                  <a:close/>
                </a:path>
                <a:path w="39370" h="95250">
                  <a:moveTo>
                    <a:pt x="16477" y="16177"/>
                  </a:moveTo>
                  <a:lnTo>
                    <a:pt x="14355" y="16177"/>
                  </a:lnTo>
                  <a:lnTo>
                    <a:pt x="15297" y="16304"/>
                  </a:lnTo>
                  <a:lnTo>
                    <a:pt x="13607" y="18071"/>
                  </a:lnTo>
                  <a:lnTo>
                    <a:pt x="13522" y="18336"/>
                  </a:lnTo>
                  <a:lnTo>
                    <a:pt x="14170" y="20114"/>
                  </a:lnTo>
                  <a:lnTo>
                    <a:pt x="14286" y="20749"/>
                  </a:lnTo>
                  <a:lnTo>
                    <a:pt x="13256" y="22654"/>
                  </a:lnTo>
                  <a:lnTo>
                    <a:pt x="12942" y="24178"/>
                  </a:lnTo>
                  <a:lnTo>
                    <a:pt x="13957" y="24178"/>
                  </a:lnTo>
                  <a:lnTo>
                    <a:pt x="14311" y="22527"/>
                  </a:lnTo>
                  <a:lnTo>
                    <a:pt x="14669" y="21384"/>
                  </a:lnTo>
                  <a:lnTo>
                    <a:pt x="15856" y="21384"/>
                  </a:lnTo>
                  <a:lnTo>
                    <a:pt x="15235" y="20495"/>
                  </a:lnTo>
                  <a:lnTo>
                    <a:pt x="15235" y="20114"/>
                  </a:lnTo>
                  <a:lnTo>
                    <a:pt x="15297" y="19987"/>
                  </a:lnTo>
                  <a:lnTo>
                    <a:pt x="15546" y="19606"/>
                  </a:lnTo>
                  <a:lnTo>
                    <a:pt x="14931" y="19606"/>
                  </a:lnTo>
                  <a:lnTo>
                    <a:pt x="14753" y="17828"/>
                  </a:lnTo>
                  <a:lnTo>
                    <a:pt x="16477" y="16177"/>
                  </a:lnTo>
                  <a:close/>
                </a:path>
                <a:path w="39370" h="95250">
                  <a:moveTo>
                    <a:pt x="18941" y="17828"/>
                  </a:moveTo>
                  <a:lnTo>
                    <a:pt x="18250" y="17828"/>
                  </a:lnTo>
                  <a:lnTo>
                    <a:pt x="18303" y="18844"/>
                  </a:lnTo>
                  <a:lnTo>
                    <a:pt x="19433" y="20241"/>
                  </a:lnTo>
                  <a:lnTo>
                    <a:pt x="18669" y="21638"/>
                  </a:lnTo>
                  <a:lnTo>
                    <a:pt x="18334" y="23797"/>
                  </a:lnTo>
                  <a:lnTo>
                    <a:pt x="19067" y="23797"/>
                  </a:lnTo>
                  <a:lnTo>
                    <a:pt x="19067" y="22527"/>
                  </a:lnTo>
                  <a:lnTo>
                    <a:pt x="19831" y="20749"/>
                  </a:lnTo>
                  <a:lnTo>
                    <a:pt x="20671" y="20749"/>
                  </a:lnTo>
                  <a:lnTo>
                    <a:pt x="20261" y="20241"/>
                  </a:lnTo>
                  <a:lnTo>
                    <a:pt x="20208" y="19987"/>
                  </a:lnTo>
                  <a:lnTo>
                    <a:pt x="20445" y="19606"/>
                  </a:lnTo>
                  <a:lnTo>
                    <a:pt x="19894" y="19606"/>
                  </a:lnTo>
                  <a:lnTo>
                    <a:pt x="19233" y="18590"/>
                  </a:lnTo>
                  <a:lnTo>
                    <a:pt x="19109" y="18336"/>
                  </a:lnTo>
                  <a:lnTo>
                    <a:pt x="18941" y="17828"/>
                  </a:lnTo>
                  <a:close/>
                </a:path>
                <a:path w="39370" h="95250">
                  <a:moveTo>
                    <a:pt x="20671" y="20749"/>
                  </a:moveTo>
                  <a:lnTo>
                    <a:pt x="19831" y="20749"/>
                  </a:lnTo>
                  <a:lnTo>
                    <a:pt x="21622" y="22654"/>
                  </a:lnTo>
                  <a:lnTo>
                    <a:pt x="23015" y="23035"/>
                  </a:lnTo>
                  <a:lnTo>
                    <a:pt x="23015" y="22527"/>
                  </a:lnTo>
                  <a:lnTo>
                    <a:pt x="21287" y="21511"/>
                  </a:lnTo>
                  <a:lnTo>
                    <a:pt x="20671" y="20749"/>
                  </a:lnTo>
                  <a:close/>
                </a:path>
                <a:path w="39370" h="95250">
                  <a:moveTo>
                    <a:pt x="18020" y="16939"/>
                  </a:moveTo>
                  <a:lnTo>
                    <a:pt x="16428" y="17193"/>
                  </a:lnTo>
                  <a:lnTo>
                    <a:pt x="14931" y="19606"/>
                  </a:lnTo>
                  <a:lnTo>
                    <a:pt x="15546" y="19606"/>
                  </a:lnTo>
                  <a:lnTo>
                    <a:pt x="16208" y="18590"/>
                  </a:lnTo>
                  <a:lnTo>
                    <a:pt x="18250" y="17828"/>
                  </a:lnTo>
                  <a:lnTo>
                    <a:pt x="18941" y="17828"/>
                  </a:lnTo>
                  <a:lnTo>
                    <a:pt x="18732" y="17193"/>
                  </a:lnTo>
                  <a:lnTo>
                    <a:pt x="18020" y="16939"/>
                  </a:lnTo>
                  <a:close/>
                </a:path>
                <a:path w="39370" h="95250">
                  <a:moveTo>
                    <a:pt x="21367" y="18121"/>
                  </a:moveTo>
                  <a:lnTo>
                    <a:pt x="20973" y="18463"/>
                  </a:lnTo>
                  <a:lnTo>
                    <a:pt x="19894" y="19606"/>
                  </a:lnTo>
                  <a:lnTo>
                    <a:pt x="20445" y="19606"/>
                  </a:lnTo>
                  <a:lnTo>
                    <a:pt x="21367" y="18121"/>
                  </a:lnTo>
                  <a:close/>
                </a:path>
                <a:path w="39370" h="95250">
                  <a:moveTo>
                    <a:pt x="16627" y="15161"/>
                  </a:moveTo>
                  <a:lnTo>
                    <a:pt x="14617" y="15542"/>
                  </a:lnTo>
                  <a:lnTo>
                    <a:pt x="11434" y="16558"/>
                  </a:lnTo>
                  <a:lnTo>
                    <a:pt x="10470" y="17955"/>
                  </a:lnTo>
                  <a:lnTo>
                    <a:pt x="10418" y="19098"/>
                  </a:lnTo>
                  <a:lnTo>
                    <a:pt x="11863" y="17447"/>
                  </a:lnTo>
                  <a:lnTo>
                    <a:pt x="14355" y="16177"/>
                  </a:lnTo>
                  <a:lnTo>
                    <a:pt x="16477" y="16177"/>
                  </a:lnTo>
                  <a:lnTo>
                    <a:pt x="16742" y="15923"/>
                  </a:lnTo>
                  <a:lnTo>
                    <a:pt x="16627" y="15161"/>
                  </a:lnTo>
                  <a:close/>
                </a:path>
                <a:path w="39370" h="95250">
                  <a:moveTo>
                    <a:pt x="23910" y="17574"/>
                  </a:moveTo>
                  <a:lnTo>
                    <a:pt x="23015" y="17574"/>
                  </a:lnTo>
                  <a:lnTo>
                    <a:pt x="24030" y="18336"/>
                  </a:lnTo>
                  <a:lnTo>
                    <a:pt x="24251" y="18121"/>
                  </a:lnTo>
                  <a:lnTo>
                    <a:pt x="24196" y="17955"/>
                  </a:lnTo>
                  <a:lnTo>
                    <a:pt x="23910" y="17574"/>
                  </a:lnTo>
                  <a:close/>
                </a:path>
                <a:path w="39370" h="95250">
                  <a:moveTo>
                    <a:pt x="23528" y="17066"/>
                  </a:moveTo>
                  <a:lnTo>
                    <a:pt x="22585" y="17066"/>
                  </a:lnTo>
                  <a:lnTo>
                    <a:pt x="21424" y="18071"/>
                  </a:lnTo>
                  <a:lnTo>
                    <a:pt x="23015" y="17574"/>
                  </a:lnTo>
                  <a:lnTo>
                    <a:pt x="23910" y="17574"/>
                  </a:lnTo>
                  <a:lnTo>
                    <a:pt x="23528" y="17066"/>
                  </a:lnTo>
                  <a:close/>
                </a:path>
              </a:pathLst>
            </a:custGeom>
            <a:solidFill>
              <a:srgbClr val="FFFFFF"/>
            </a:solidFill>
          </p:spPr>
          <p:txBody>
            <a:bodyPr wrap="square" lIns="0" tIns="0" rIns="0" bIns="0" rtlCol="0"/>
            <a:lstStyle/>
            <a:p>
              <a:endParaRPr/>
            </a:p>
          </p:txBody>
        </p:sp>
        <p:sp>
          <p:nvSpPr>
            <p:cNvPr id="21" name="object 21"/>
            <p:cNvSpPr/>
            <p:nvPr/>
          </p:nvSpPr>
          <p:spPr>
            <a:xfrm>
              <a:off x="9759569" y="10707769"/>
              <a:ext cx="31115" cy="80010"/>
            </a:xfrm>
            <a:custGeom>
              <a:avLst/>
              <a:gdLst/>
              <a:ahLst/>
              <a:cxnLst/>
              <a:rect l="l" t="t" r="r" b="b"/>
              <a:pathLst>
                <a:path w="31115" h="80009">
                  <a:moveTo>
                    <a:pt x="19227" y="8737"/>
                  </a:moveTo>
                  <a:lnTo>
                    <a:pt x="16446" y="4648"/>
                  </a:lnTo>
                  <a:lnTo>
                    <a:pt x="14859" y="8001"/>
                  </a:lnTo>
                  <a:lnTo>
                    <a:pt x="15646" y="8280"/>
                  </a:lnTo>
                  <a:lnTo>
                    <a:pt x="16357" y="8331"/>
                  </a:lnTo>
                  <a:lnTo>
                    <a:pt x="18681" y="8737"/>
                  </a:lnTo>
                  <a:lnTo>
                    <a:pt x="19227" y="8737"/>
                  </a:lnTo>
                  <a:close/>
                </a:path>
                <a:path w="31115" h="80009">
                  <a:moveTo>
                    <a:pt x="19710" y="1066"/>
                  </a:moveTo>
                  <a:lnTo>
                    <a:pt x="19227" y="736"/>
                  </a:lnTo>
                  <a:lnTo>
                    <a:pt x="18630" y="165"/>
                  </a:lnTo>
                  <a:lnTo>
                    <a:pt x="18440" y="0"/>
                  </a:lnTo>
                  <a:lnTo>
                    <a:pt x="17106" y="876"/>
                  </a:lnTo>
                  <a:lnTo>
                    <a:pt x="16306" y="3683"/>
                  </a:lnTo>
                  <a:lnTo>
                    <a:pt x="16675" y="4076"/>
                  </a:lnTo>
                  <a:lnTo>
                    <a:pt x="19710" y="1066"/>
                  </a:lnTo>
                  <a:close/>
                </a:path>
                <a:path w="31115" h="80009">
                  <a:moveTo>
                    <a:pt x="24168" y="1270"/>
                  </a:moveTo>
                  <a:lnTo>
                    <a:pt x="20421" y="1308"/>
                  </a:lnTo>
                  <a:lnTo>
                    <a:pt x="21501" y="4229"/>
                  </a:lnTo>
                  <a:lnTo>
                    <a:pt x="24168" y="1270"/>
                  </a:lnTo>
                  <a:close/>
                </a:path>
                <a:path w="31115" h="80009">
                  <a:moveTo>
                    <a:pt x="27343" y="69646"/>
                  </a:moveTo>
                  <a:lnTo>
                    <a:pt x="27178" y="69392"/>
                  </a:lnTo>
                  <a:lnTo>
                    <a:pt x="26263" y="69900"/>
                  </a:lnTo>
                  <a:lnTo>
                    <a:pt x="24485" y="69900"/>
                  </a:lnTo>
                  <a:lnTo>
                    <a:pt x="20307" y="62293"/>
                  </a:lnTo>
                  <a:lnTo>
                    <a:pt x="18491" y="58013"/>
                  </a:lnTo>
                  <a:lnTo>
                    <a:pt x="9537" y="46723"/>
                  </a:lnTo>
                  <a:lnTo>
                    <a:pt x="10147" y="45364"/>
                  </a:lnTo>
                  <a:lnTo>
                    <a:pt x="11582" y="41681"/>
                  </a:lnTo>
                  <a:lnTo>
                    <a:pt x="12217" y="39890"/>
                  </a:lnTo>
                  <a:lnTo>
                    <a:pt x="12103" y="36309"/>
                  </a:lnTo>
                  <a:lnTo>
                    <a:pt x="11785" y="33299"/>
                  </a:lnTo>
                  <a:lnTo>
                    <a:pt x="9525" y="31000"/>
                  </a:lnTo>
                  <a:lnTo>
                    <a:pt x="5105" y="28003"/>
                  </a:lnTo>
                  <a:lnTo>
                    <a:pt x="3009" y="27292"/>
                  </a:lnTo>
                  <a:lnTo>
                    <a:pt x="2832" y="27711"/>
                  </a:lnTo>
                  <a:lnTo>
                    <a:pt x="3175" y="27825"/>
                  </a:lnTo>
                  <a:lnTo>
                    <a:pt x="3975" y="28194"/>
                  </a:lnTo>
                  <a:lnTo>
                    <a:pt x="11696" y="39890"/>
                  </a:lnTo>
                  <a:lnTo>
                    <a:pt x="11036" y="41808"/>
                  </a:lnTo>
                  <a:lnTo>
                    <a:pt x="10414" y="43408"/>
                  </a:lnTo>
                  <a:lnTo>
                    <a:pt x="9017" y="46723"/>
                  </a:lnTo>
                  <a:lnTo>
                    <a:pt x="9067" y="49161"/>
                  </a:lnTo>
                  <a:lnTo>
                    <a:pt x="9575" y="51600"/>
                  </a:lnTo>
                  <a:lnTo>
                    <a:pt x="11620" y="53276"/>
                  </a:lnTo>
                  <a:lnTo>
                    <a:pt x="13779" y="54952"/>
                  </a:lnTo>
                  <a:lnTo>
                    <a:pt x="15900" y="56654"/>
                  </a:lnTo>
                  <a:lnTo>
                    <a:pt x="18173" y="58381"/>
                  </a:lnTo>
                  <a:lnTo>
                    <a:pt x="18999" y="60401"/>
                  </a:lnTo>
                  <a:lnTo>
                    <a:pt x="19888" y="62407"/>
                  </a:lnTo>
                  <a:lnTo>
                    <a:pt x="20078" y="63944"/>
                  </a:lnTo>
                  <a:lnTo>
                    <a:pt x="20421" y="65328"/>
                  </a:lnTo>
                  <a:lnTo>
                    <a:pt x="20675" y="66675"/>
                  </a:lnTo>
                  <a:lnTo>
                    <a:pt x="21069" y="67881"/>
                  </a:lnTo>
                  <a:lnTo>
                    <a:pt x="23317" y="70091"/>
                  </a:lnTo>
                  <a:lnTo>
                    <a:pt x="24384" y="70383"/>
                  </a:lnTo>
                  <a:lnTo>
                    <a:pt x="26517" y="70383"/>
                  </a:lnTo>
                  <a:lnTo>
                    <a:pt x="27254" y="69900"/>
                  </a:lnTo>
                  <a:lnTo>
                    <a:pt x="27343" y="69646"/>
                  </a:lnTo>
                  <a:close/>
                </a:path>
                <a:path w="31115" h="80009">
                  <a:moveTo>
                    <a:pt x="30746" y="77216"/>
                  </a:moveTo>
                  <a:lnTo>
                    <a:pt x="30429" y="76885"/>
                  </a:lnTo>
                  <a:lnTo>
                    <a:pt x="29616" y="77444"/>
                  </a:lnTo>
                  <a:lnTo>
                    <a:pt x="26771" y="79171"/>
                  </a:lnTo>
                  <a:lnTo>
                    <a:pt x="21526" y="79171"/>
                  </a:lnTo>
                  <a:lnTo>
                    <a:pt x="15646" y="75006"/>
                  </a:lnTo>
                  <a:lnTo>
                    <a:pt x="14808" y="73279"/>
                  </a:lnTo>
                  <a:lnTo>
                    <a:pt x="14490" y="71120"/>
                  </a:lnTo>
                  <a:lnTo>
                    <a:pt x="13360" y="64884"/>
                  </a:lnTo>
                  <a:lnTo>
                    <a:pt x="11163" y="61417"/>
                  </a:lnTo>
                  <a:lnTo>
                    <a:pt x="8839" y="60172"/>
                  </a:lnTo>
                  <a:lnTo>
                    <a:pt x="6718" y="58445"/>
                  </a:lnTo>
                  <a:lnTo>
                    <a:pt x="4648" y="56654"/>
                  </a:lnTo>
                  <a:lnTo>
                    <a:pt x="2806" y="54406"/>
                  </a:lnTo>
                  <a:lnTo>
                    <a:pt x="2324" y="50038"/>
                  </a:lnTo>
                  <a:lnTo>
                    <a:pt x="2362" y="46520"/>
                  </a:lnTo>
                  <a:lnTo>
                    <a:pt x="3238" y="44170"/>
                  </a:lnTo>
                  <a:lnTo>
                    <a:pt x="4038" y="42164"/>
                  </a:lnTo>
                  <a:lnTo>
                    <a:pt x="4838" y="40309"/>
                  </a:lnTo>
                  <a:lnTo>
                    <a:pt x="5753" y="38646"/>
                  </a:lnTo>
                  <a:lnTo>
                    <a:pt x="5753" y="36601"/>
                  </a:lnTo>
                  <a:lnTo>
                    <a:pt x="5384" y="35128"/>
                  </a:lnTo>
                  <a:lnTo>
                    <a:pt x="4330" y="34150"/>
                  </a:lnTo>
                  <a:lnTo>
                    <a:pt x="3289" y="33350"/>
                  </a:lnTo>
                  <a:lnTo>
                    <a:pt x="2451" y="32677"/>
                  </a:lnTo>
                  <a:lnTo>
                    <a:pt x="1930" y="32385"/>
                  </a:lnTo>
                  <a:lnTo>
                    <a:pt x="1574" y="32194"/>
                  </a:lnTo>
                  <a:lnTo>
                    <a:pt x="114" y="31826"/>
                  </a:lnTo>
                  <a:lnTo>
                    <a:pt x="0" y="32258"/>
                  </a:lnTo>
                  <a:lnTo>
                    <a:pt x="1447" y="32702"/>
                  </a:lnTo>
                  <a:lnTo>
                    <a:pt x="2692" y="33350"/>
                  </a:lnTo>
                  <a:lnTo>
                    <a:pt x="3619" y="34150"/>
                  </a:lnTo>
                  <a:lnTo>
                    <a:pt x="4241" y="34747"/>
                  </a:lnTo>
                  <a:lnTo>
                    <a:pt x="5016" y="35610"/>
                  </a:lnTo>
                  <a:lnTo>
                    <a:pt x="5207" y="36601"/>
                  </a:lnTo>
                  <a:lnTo>
                    <a:pt x="5168" y="38646"/>
                  </a:lnTo>
                  <a:lnTo>
                    <a:pt x="4368" y="40309"/>
                  </a:lnTo>
                  <a:lnTo>
                    <a:pt x="3505" y="42329"/>
                  </a:lnTo>
                  <a:lnTo>
                    <a:pt x="2679" y="44335"/>
                  </a:lnTo>
                  <a:lnTo>
                    <a:pt x="1841" y="46520"/>
                  </a:lnTo>
                  <a:lnTo>
                    <a:pt x="1841" y="50038"/>
                  </a:lnTo>
                  <a:lnTo>
                    <a:pt x="10922" y="61874"/>
                  </a:lnTo>
                  <a:lnTo>
                    <a:pt x="12026" y="63715"/>
                  </a:lnTo>
                  <a:lnTo>
                    <a:pt x="13131" y="65481"/>
                  </a:lnTo>
                  <a:lnTo>
                    <a:pt x="13436" y="68427"/>
                  </a:lnTo>
                  <a:lnTo>
                    <a:pt x="14033" y="71234"/>
                  </a:lnTo>
                  <a:lnTo>
                    <a:pt x="21501" y="79603"/>
                  </a:lnTo>
                  <a:lnTo>
                    <a:pt x="27432" y="79603"/>
                  </a:lnTo>
                  <a:lnTo>
                    <a:pt x="28041" y="79171"/>
                  </a:lnTo>
                  <a:lnTo>
                    <a:pt x="30746" y="77279"/>
                  </a:lnTo>
                  <a:close/>
                </a:path>
              </a:pathLst>
            </a:custGeom>
            <a:solidFill>
              <a:srgbClr val="767334"/>
            </a:solidFill>
          </p:spPr>
          <p:txBody>
            <a:bodyPr wrap="square" lIns="0" tIns="0" rIns="0" bIns="0" rtlCol="0"/>
            <a:lstStyle/>
            <a:p>
              <a:endParaRPr/>
            </a:p>
          </p:txBody>
        </p:sp>
        <p:sp>
          <p:nvSpPr>
            <p:cNvPr id="22" name="object 22"/>
            <p:cNvSpPr/>
            <p:nvPr/>
          </p:nvSpPr>
          <p:spPr>
            <a:xfrm>
              <a:off x="9798354" y="10765493"/>
              <a:ext cx="5080" cy="8255"/>
            </a:xfrm>
            <a:custGeom>
              <a:avLst/>
              <a:gdLst/>
              <a:ahLst/>
              <a:cxnLst/>
              <a:rect l="l" t="t" r="r" b="b"/>
              <a:pathLst>
                <a:path w="5079" h="8254">
                  <a:moveTo>
                    <a:pt x="2408" y="0"/>
                  </a:moveTo>
                  <a:lnTo>
                    <a:pt x="2869" y="1759"/>
                  </a:lnTo>
                  <a:lnTo>
                    <a:pt x="2094" y="2869"/>
                  </a:lnTo>
                  <a:lnTo>
                    <a:pt x="0" y="4649"/>
                  </a:lnTo>
                  <a:lnTo>
                    <a:pt x="3685" y="7968"/>
                  </a:lnTo>
                  <a:lnTo>
                    <a:pt x="4879" y="4963"/>
                  </a:lnTo>
                  <a:lnTo>
                    <a:pt x="4994" y="2806"/>
                  </a:lnTo>
                  <a:lnTo>
                    <a:pt x="5078" y="649"/>
                  </a:lnTo>
                  <a:lnTo>
                    <a:pt x="2408" y="0"/>
                  </a:lnTo>
                  <a:close/>
                </a:path>
              </a:pathLst>
            </a:custGeom>
            <a:solidFill>
              <a:srgbClr val="A3AA71"/>
            </a:solidFill>
          </p:spPr>
          <p:txBody>
            <a:bodyPr wrap="square" lIns="0" tIns="0" rIns="0" bIns="0" rtlCol="0"/>
            <a:lstStyle/>
            <a:p>
              <a:endParaRPr/>
            </a:p>
          </p:txBody>
        </p:sp>
        <p:sp>
          <p:nvSpPr>
            <p:cNvPr id="23" name="object 23"/>
            <p:cNvSpPr/>
            <p:nvPr/>
          </p:nvSpPr>
          <p:spPr>
            <a:xfrm>
              <a:off x="9749980" y="10731423"/>
              <a:ext cx="6985" cy="9525"/>
            </a:xfrm>
            <a:custGeom>
              <a:avLst/>
              <a:gdLst/>
              <a:ahLst/>
              <a:cxnLst/>
              <a:rect l="l" t="t" r="r" b="b"/>
              <a:pathLst>
                <a:path w="6984" h="9525">
                  <a:moveTo>
                    <a:pt x="3120" y="0"/>
                  </a:moveTo>
                  <a:lnTo>
                    <a:pt x="3005" y="2293"/>
                  </a:lnTo>
                  <a:lnTo>
                    <a:pt x="296" y="2293"/>
                  </a:lnTo>
                  <a:lnTo>
                    <a:pt x="115" y="3738"/>
                  </a:lnTo>
                  <a:lnTo>
                    <a:pt x="0" y="5214"/>
                  </a:lnTo>
                  <a:lnTo>
                    <a:pt x="1560" y="5329"/>
                  </a:lnTo>
                  <a:lnTo>
                    <a:pt x="1612" y="5811"/>
                  </a:lnTo>
                  <a:lnTo>
                    <a:pt x="1413" y="6753"/>
                  </a:lnTo>
                  <a:lnTo>
                    <a:pt x="1895" y="7884"/>
                  </a:lnTo>
                  <a:lnTo>
                    <a:pt x="2492" y="9046"/>
                  </a:lnTo>
                  <a:lnTo>
                    <a:pt x="5078" y="8167"/>
                  </a:lnTo>
                  <a:lnTo>
                    <a:pt x="6330" y="2293"/>
                  </a:lnTo>
                  <a:lnTo>
                    <a:pt x="2219" y="2293"/>
                  </a:lnTo>
                  <a:lnTo>
                    <a:pt x="314" y="2157"/>
                  </a:lnTo>
                  <a:lnTo>
                    <a:pt x="6359" y="2157"/>
                  </a:lnTo>
                  <a:lnTo>
                    <a:pt x="6439" y="1780"/>
                  </a:lnTo>
                  <a:lnTo>
                    <a:pt x="5811" y="219"/>
                  </a:lnTo>
                  <a:lnTo>
                    <a:pt x="3120" y="0"/>
                  </a:lnTo>
                  <a:close/>
                </a:path>
              </a:pathLst>
            </a:custGeom>
            <a:solidFill>
              <a:srgbClr val="ECC546"/>
            </a:solidFill>
          </p:spPr>
          <p:txBody>
            <a:bodyPr wrap="square" lIns="0" tIns="0" rIns="0" bIns="0" rtlCol="0"/>
            <a:lstStyle/>
            <a:p>
              <a:endParaRPr/>
            </a:p>
          </p:txBody>
        </p:sp>
        <p:sp>
          <p:nvSpPr>
            <p:cNvPr id="24" name="object 24"/>
            <p:cNvSpPr/>
            <p:nvPr/>
          </p:nvSpPr>
          <p:spPr>
            <a:xfrm>
              <a:off x="9749979" y="10731328"/>
              <a:ext cx="6985" cy="8890"/>
            </a:xfrm>
            <a:custGeom>
              <a:avLst/>
              <a:gdLst/>
              <a:ahLst/>
              <a:cxnLst/>
              <a:rect l="l" t="t" r="r" b="b"/>
              <a:pathLst>
                <a:path w="6984" h="8890">
                  <a:moveTo>
                    <a:pt x="1760" y="5675"/>
                  </a:moveTo>
                  <a:lnTo>
                    <a:pt x="1499" y="5675"/>
                  </a:lnTo>
                  <a:lnTo>
                    <a:pt x="1415" y="7413"/>
                  </a:lnTo>
                  <a:lnTo>
                    <a:pt x="1844" y="8324"/>
                  </a:lnTo>
                  <a:lnTo>
                    <a:pt x="2127" y="8512"/>
                  </a:lnTo>
                  <a:lnTo>
                    <a:pt x="2378" y="8628"/>
                  </a:lnTo>
                  <a:lnTo>
                    <a:pt x="2891" y="8743"/>
                  </a:lnTo>
                  <a:lnTo>
                    <a:pt x="4200" y="8743"/>
                  </a:lnTo>
                  <a:lnTo>
                    <a:pt x="5111" y="8460"/>
                  </a:lnTo>
                  <a:lnTo>
                    <a:pt x="5279" y="8429"/>
                  </a:lnTo>
                  <a:lnTo>
                    <a:pt x="2954" y="8408"/>
                  </a:lnTo>
                  <a:lnTo>
                    <a:pt x="2493" y="8261"/>
                  </a:lnTo>
                  <a:lnTo>
                    <a:pt x="2218" y="8092"/>
                  </a:lnTo>
                  <a:lnTo>
                    <a:pt x="2127" y="7863"/>
                  </a:lnTo>
                  <a:lnTo>
                    <a:pt x="1813" y="7245"/>
                  </a:lnTo>
                  <a:lnTo>
                    <a:pt x="1760" y="5675"/>
                  </a:lnTo>
                  <a:close/>
                </a:path>
                <a:path w="6984" h="8890">
                  <a:moveTo>
                    <a:pt x="4912" y="8146"/>
                  </a:moveTo>
                  <a:lnTo>
                    <a:pt x="4567" y="8146"/>
                  </a:lnTo>
                  <a:lnTo>
                    <a:pt x="3834" y="8408"/>
                  </a:lnTo>
                  <a:lnTo>
                    <a:pt x="5279" y="8408"/>
                  </a:lnTo>
                  <a:lnTo>
                    <a:pt x="5279" y="8261"/>
                  </a:lnTo>
                  <a:lnTo>
                    <a:pt x="5080" y="8261"/>
                  </a:lnTo>
                  <a:lnTo>
                    <a:pt x="4912" y="8146"/>
                  </a:lnTo>
                  <a:close/>
                </a:path>
                <a:path w="6984" h="8890">
                  <a:moveTo>
                    <a:pt x="5017" y="8062"/>
                  </a:moveTo>
                  <a:lnTo>
                    <a:pt x="5080" y="8261"/>
                  </a:lnTo>
                  <a:lnTo>
                    <a:pt x="5017" y="8062"/>
                  </a:lnTo>
                  <a:close/>
                </a:path>
                <a:path w="6984" h="8890">
                  <a:moveTo>
                    <a:pt x="5320" y="8062"/>
                  </a:moveTo>
                  <a:lnTo>
                    <a:pt x="5017" y="8062"/>
                  </a:lnTo>
                  <a:lnTo>
                    <a:pt x="5080" y="8261"/>
                  </a:lnTo>
                  <a:lnTo>
                    <a:pt x="5279" y="8261"/>
                  </a:lnTo>
                  <a:lnTo>
                    <a:pt x="5320" y="8062"/>
                  </a:lnTo>
                  <a:close/>
                </a:path>
                <a:path w="6984" h="8890">
                  <a:moveTo>
                    <a:pt x="4924" y="8092"/>
                  </a:moveTo>
                  <a:close/>
                </a:path>
                <a:path w="6984" h="8890">
                  <a:moveTo>
                    <a:pt x="6608" y="1853"/>
                  </a:moveTo>
                  <a:lnTo>
                    <a:pt x="6242" y="1853"/>
                  </a:lnTo>
                  <a:lnTo>
                    <a:pt x="6441" y="1874"/>
                  </a:lnTo>
                  <a:lnTo>
                    <a:pt x="6273" y="1905"/>
                  </a:lnTo>
                  <a:lnTo>
                    <a:pt x="6165" y="2219"/>
                  </a:lnTo>
                  <a:lnTo>
                    <a:pt x="4924" y="8092"/>
                  </a:lnTo>
                  <a:lnTo>
                    <a:pt x="5320" y="8062"/>
                  </a:lnTo>
                  <a:lnTo>
                    <a:pt x="6608" y="1853"/>
                  </a:lnTo>
                  <a:close/>
                </a:path>
                <a:path w="6984" h="8890">
                  <a:moveTo>
                    <a:pt x="2577" y="2219"/>
                  </a:moveTo>
                  <a:lnTo>
                    <a:pt x="1561" y="2219"/>
                  </a:lnTo>
                  <a:lnTo>
                    <a:pt x="1048" y="2418"/>
                  </a:lnTo>
                  <a:lnTo>
                    <a:pt x="514" y="2586"/>
                  </a:lnTo>
                  <a:lnTo>
                    <a:pt x="91" y="2984"/>
                  </a:lnTo>
                  <a:lnTo>
                    <a:pt x="0" y="4806"/>
                  </a:lnTo>
                  <a:lnTo>
                    <a:pt x="291" y="5141"/>
                  </a:lnTo>
                  <a:lnTo>
                    <a:pt x="1166" y="5622"/>
                  </a:lnTo>
                  <a:lnTo>
                    <a:pt x="1310" y="5675"/>
                  </a:lnTo>
                  <a:lnTo>
                    <a:pt x="1499" y="5675"/>
                  </a:lnTo>
                  <a:lnTo>
                    <a:pt x="1760" y="5675"/>
                  </a:lnTo>
                  <a:lnTo>
                    <a:pt x="1614" y="5423"/>
                  </a:lnTo>
                  <a:lnTo>
                    <a:pt x="1048" y="5141"/>
                  </a:lnTo>
                  <a:lnTo>
                    <a:pt x="766" y="5057"/>
                  </a:lnTo>
                  <a:lnTo>
                    <a:pt x="630" y="4806"/>
                  </a:lnTo>
                  <a:lnTo>
                    <a:pt x="452" y="4659"/>
                  </a:lnTo>
                  <a:lnTo>
                    <a:pt x="399" y="3245"/>
                  </a:lnTo>
                  <a:lnTo>
                    <a:pt x="734" y="2984"/>
                  </a:lnTo>
                  <a:lnTo>
                    <a:pt x="1132" y="2785"/>
                  </a:lnTo>
                  <a:lnTo>
                    <a:pt x="1614" y="2586"/>
                  </a:lnTo>
                  <a:lnTo>
                    <a:pt x="2808" y="2586"/>
                  </a:lnTo>
                  <a:lnTo>
                    <a:pt x="2891" y="2418"/>
                  </a:lnTo>
                  <a:lnTo>
                    <a:pt x="3014" y="2251"/>
                  </a:lnTo>
                  <a:lnTo>
                    <a:pt x="2577" y="2251"/>
                  </a:lnTo>
                  <a:close/>
                </a:path>
                <a:path w="6984" h="8890">
                  <a:moveTo>
                    <a:pt x="4368" y="0"/>
                  </a:moveTo>
                  <a:lnTo>
                    <a:pt x="4001" y="0"/>
                  </a:lnTo>
                  <a:lnTo>
                    <a:pt x="3687" y="209"/>
                  </a:lnTo>
                  <a:lnTo>
                    <a:pt x="2755" y="1853"/>
                  </a:lnTo>
                  <a:lnTo>
                    <a:pt x="2577" y="2251"/>
                  </a:lnTo>
                  <a:lnTo>
                    <a:pt x="3014" y="2251"/>
                  </a:lnTo>
                  <a:lnTo>
                    <a:pt x="3122" y="2104"/>
                  </a:lnTo>
                  <a:lnTo>
                    <a:pt x="3404" y="1172"/>
                  </a:lnTo>
                  <a:lnTo>
                    <a:pt x="3592" y="942"/>
                  </a:lnTo>
                  <a:lnTo>
                    <a:pt x="3834" y="513"/>
                  </a:lnTo>
                  <a:lnTo>
                    <a:pt x="4033" y="429"/>
                  </a:lnTo>
                  <a:lnTo>
                    <a:pt x="5641" y="429"/>
                  </a:lnTo>
                  <a:lnTo>
                    <a:pt x="5163" y="94"/>
                  </a:lnTo>
                  <a:lnTo>
                    <a:pt x="4451" y="31"/>
                  </a:lnTo>
                  <a:close/>
                </a:path>
                <a:path w="6984" h="8890">
                  <a:moveTo>
                    <a:pt x="6240" y="1860"/>
                  </a:moveTo>
                  <a:close/>
                </a:path>
                <a:path w="6984" h="8890">
                  <a:moveTo>
                    <a:pt x="6242" y="1853"/>
                  </a:moveTo>
                  <a:lnTo>
                    <a:pt x="6441" y="1874"/>
                  </a:lnTo>
                  <a:lnTo>
                    <a:pt x="6242" y="1853"/>
                  </a:lnTo>
                  <a:close/>
                </a:path>
                <a:path w="6984" h="8890">
                  <a:moveTo>
                    <a:pt x="5641" y="429"/>
                  </a:moveTo>
                  <a:lnTo>
                    <a:pt x="4451" y="429"/>
                  </a:lnTo>
                  <a:lnTo>
                    <a:pt x="5017" y="460"/>
                  </a:lnTo>
                  <a:lnTo>
                    <a:pt x="5446" y="774"/>
                  </a:lnTo>
                  <a:lnTo>
                    <a:pt x="5813" y="1172"/>
                  </a:lnTo>
                  <a:lnTo>
                    <a:pt x="6074" y="1560"/>
                  </a:lnTo>
                  <a:lnTo>
                    <a:pt x="6127" y="1706"/>
                  </a:lnTo>
                  <a:lnTo>
                    <a:pt x="6240" y="1860"/>
                  </a:lnTo>
                  <a:lnTo>
                    <a:pt x="6608" y="1853"/>
                  </a:lnTo>
                  <a:lnTo>
                    <a:pt x="6527" y="1560"/>
                  </a:lnTo>
                  <a:lnTo>
                    <a:pt x="6441" y="1340"/>
                  </a:lnTo>
                  <a:lnTo>
                    <a:pt x="6074" y="942"/>
                  </a:lnTo>
                  <a:lnTo>
                    <a:pt x="5760" y="513"/>
                  </a:lnTo>
                  <a:close/>
                </a:path>
              </a:pathLst>
            </a:custGeom>
            <a:solidFill>
              <a:srgbClr val="8F7B35"/>
            </a:solidFill>
          </p:spPr>
          <p:txBody>
            <a:bodyPr wrap="square" lIns="0" tIns="0" rIns="0" bIns="0" rtlCol="0"/>
            <a:lstStyle/>
            <a:p>
              <a:endParaRPr/>
            </a:p>
          </p:txBody>
        </p:sp>
        <p:sp>
          <p:nvSpPr>
            <p:cNvPr id="25" name="object 25"/>
            <p:cNvSpPr/>
            <p:nvPr/>
          </p:nvSpPr>
          <p:spPr>
            <a:xfrm>
              <a:off x="9753274" y="10732186"/>
              <a:ext cx="6350" cy="9525"/>
            </a:xfrm>
            <a:custGeom>
              <a:avLst/>
              <a:gdLst/>
              <a:ahLst/>
              <a:cxnLst/>
              <a:rect l="l" t="t" r="r" b="b"/>
              <a:pathLst>
                <a:path w="6350" h="9525">
                  <a:moveTo>
                    <a:pt x="418" y="2073"/>
                  </a:moveTo>
                  <a:lnTo>
                    <a:pt x="0" y="4649"/>
                  </a:lnTo>
                  <a:lnTo>
                    <a:pt x="1329" y="5109"/>
                  </a:lnTo>
                  <a:lnTo>
                    <a:pt x="1560" y="5392"/>
                  </a:lnTo>
                  <a:lnTo>
                    <a:pt x="1780" y="5591"/>
                  </a:lnTo>
                  <a:lnTo>
                    <a:pt x="1099" y="7005"/>
                  </a:lnTo>
                  <a:lnTo>
                    <a:pt x="1780" y="8114"/>
                  </a:lnTo>
                  <a:lnTo>
                    <a:pt x="2523" y="9214"/>
                  </a:lnTo>
                  <a:lnTo>
                    <a:pt x="4732" y="8083"/>
                  </a:lnTo>
                  <a:lnTo>
                    <a:pt x="5099" y="7005"/>
                  </a:lnTo>
                  <a:lnTo>
                    <a:pt x="6037" y="2471"/>
                  </a:lnTo>
                  <a:lnTo>
                    <a:pt x="1811" y="2471"/>
                  </a:lnTo>
                  <a:lnTo>
                    <a:pt x="418" y="2073"/>
                  </a:lnTo>
                  <a:close/>
                </a:path>
                <a:path w="6350" h="9525">
                  <a:moveTo>
                    <a:pt x="3204" y="0"/>
                  </a:moveTo>
                  <a:lnTo>
                    <a:pt x="2837" y="1926"/>
                  </a:lnTo>
                  <a:lnTo>
                    <a:pt x="2345" y="2209"/>
                  </a:lnTo>
                  <a:lnTo>
                    <a:pt x="1811" y="2471"/>
                  </a:lnTo>
                  <a:lnTo>
                    <a:pt x="6037" y="2471"/>
                  </a:lnTo>
                  <a:lnTo>
                    <a:pt x="6177" y="1790"/>
                  </a:lnTo>
                  <a:lnTo>
                    <a:pt x="5978" y="712"/>
                  </a:lnTo>
                  <a:lnTo>
                    <a:pt x="4596" y="314"/>
                  </a:lnTo>
                  <a:lnTo>
                    <a:pt x="3204" y="0"/>
                  </a:lnTo>
                  <a:close/>
                </a:path>
              </a:pathLst>
            </a:custGeom>
            <a:solidFill>
              <a:srgbClr val="ECC546"/>
            </a:solidFill>
          </p:spPr>
          <p:txBody>
            <a:bodyPr wrap="square" lIns="0" tIns="0" rIns="0" bIns="0" rtlCol="0"/>
            <a:lstStyle/>
            <a:p>
              <a:endParaRPr/>
            </a:p>
          </p:txBody>
        </p:sp>
        <p:sp>
          <p:nvSpPr>
            <p:cNvPr id="26" name="object 26"/>
            <p:cNvSpPr/>
            <p:nvPr/>
          </p:nvSpPr>
          <p:spPr>
            <a:xfrm>
              <a:off x="9753274" y="10732269"/>
              <a:ext cx="6350" cy="8890"/>
            </a:xfrm>
            <a:custGeom>
              <a:avLst/>
              <a:gdLst/>
              <a:ahLst/>
              <a:cxnLst/>
              <a:rect l="l" t="t" r="r" b="b"/>
              <a:pathLst>
                <a:path w="6350" h="8890">
                  <a:moveTo>
                    <a:pt x="1811" y="5392"/>
                  </a:moveTo>
                  <a:lnTo>
                    <a:pt x="1444" y="5392"/>
                  </a:lnTo>
                  <a:lnTo>
                    <a:pt x="1345" y="7518"/>
                  </a:lnTo>
                  <a:lnTo>
                    <a:pt x="1467" y="7863"/>
                  </a:lnTo>
                  <a:lnTo>
                    <a:pt x="1863" y="8596"/>
                  </a:lnTo>
                  <a:lnTo>
                    <a:pt x="2408" y="8732"/>
                  </a:lnTo>
                  <a:lnTo>
                    <a:pt x="3738" y="8732"/>
                  </a:lnTo>
                  <a:lnTo>
                    <a:pt x="4542" y="8313"/>
                  </a:lnTo>
                  <a:lnTo>
                    <a:pt x="2460" y="8313"/>
                  </a:lnTo>
                  <a:lnTo>
                    <a:pt x="2094" y="8198"/>
                  </a:lnTo>
                  <a:lnTo>
                    <a:pt x="1970" y="7874"/>
                  </a:lnTo>
                  <a:lnTo>
                    <a:pt x="1814" y="7685"/>
                  </a:lnTo>
                  <a:lnTo>
                    <a:pt x="1711" y="7465"/>
                  </a:lnTo>
                  <a:lnTo>
                    <a:pt x="1811" y="5392"/>
                  </a:lnTo>
                  <a:close/>
                </a:path>
                <a:path w="6350" h="8890">
                  <a:moveTo>
                    <a:pt x="4538" y="7874"/>
                  </a:moveTo>
                  <a:lnTo>
                    <a:pt x="3423" y="8313"/>
                  </a:lnTo>
                  <a:lnTo>
                    <a:pt x="4542" y="8313"/>
                  </a:lnTo>
                  <a:lnTo>
                    <a:pt x="4764" y="8198"/>
                  </a:lnTo>
                  <a:lnTo>
                    <a:pt x="4879" y="8062"/>
                  </a:lnTo>
                  <a:lnTo>
                    <a:pt x="4538" y="7874"/>
                  </a:lnTo>
                  <a:close/>
                </a:path>
                <a:path w="6350" h="8890">
                  <a:moveTo>
                    <a:pt x="4985" y="7800"/>
                  </a:moveTo>
                  <a:lnTo>
                    <a:pt x="4649" y="7800"/>
                  </a:lnTo>
                  <a:lnTo>
                    <a:pt x="4732" y="7999"/>
                  </a:lnTo>
                  <a:lnTo>
                    <a:pt x="4879" y="8062"/>
                  </a:lnTo>
                  <a:lnTo>
                    <a:pt x="4985" y="7800"/>
                  </a:lnTo>
                  <a:close/>
                </a:path>
                <a:path w="6350" h="8890">
                  <a:moveTo>
                    <a:pt x="4649" y="7800"/>
                  </a:moveTo>
                  <a:lnTo>
                    <a:pt x="4732" y="7999"/>
                  </a:lnTo>
                  <a:lnTo>
                    <a:pt x="4649" y="7800"/>
                  </a:lnTo>
                  <a:close/>
                </a:path>
                <a:path w="6350" h="8890">
                  <a:moveTo>
                    <a:pt x="5537" y="397"/>
                  </a:moveTo>
                  <a:lnTo>
                    <a:pt x="4334" y="397"/>
                  </a:lnTo>
                  <a:lnTo>
                    <a:pt x="4533" y="481"/>
                  </a:lnTo>
                  <a:lnTo>
                    <a:pt x="5193" y="628"/>
                  </a:lnTo>
                  <a:lnTo>
                    <a:pt x="5727" y="1225"/>
                  </a:lnTo>
                  <a:lnTo>
                    <a:pt x="5842" y="1392"/>
                  </a:lnTo>
                  <a:lnTo>
                    <a:pt x="5978" y="1643"/>
                  </a:lnTo>
                  <a:lnTo>
                    <a:pt x="6177" y="1706"/>
                  </a:lnTo>
                  <a:lnTo>
                    <a:pt x="5978" y="1727"/>
                  </a:lnTo>
                  <a:lnTo>
                    <a:pt x="5413" y="4429"/>
                  </a:lnTo>
                  <a:lnTo>
                    <a:pt x="5076" y="5727"/>
                  </a:lnTo>
                  <a:lnTo>
                    <a:pt x="4732" y="7465"/>
                  </a:lnTo>
                  <a:lnTo>
                    <a:pt x="4538" y="7874"/>
                  </a:lnTo>
                  <a:lnTo>
                    <a:pt x="4985" y="7800"/>
                  </a:lnTo>
                  <a:lnTo>
                    <a:pt x="5111" y="7465"/>
                  </a:lnTo>
                  <a:lnTo>
                    <a:pt x="5930" y="3916"/>
                  </a:lnTo>
                  <a:lnTo>
                    <a:pt x="6162" y="3036"/>
                  </a:lnTo>
                  <a:lnTo>
                    <a:pt x="6284" y="2387"/>
                  </a:lnTo>
                  <a:lnTo>
                    <a:pt x="6220" y="1162"/>
                  </a:lnTo>
                  <a:lnTo>
                    <a:pt x="5779" y="628"/>
                  </a:lnTo>
                  <a:lnTo>
                    <a:pt x="5537" y="397"/>
                  </a:lnTo>
                  <a:close/>
                </a:path>
                <a:path w="6350" h="8890">
                  <a:moveTo>
                    <a:pt x="4481" y="0"/>
                  </a:moveTo>
                  <a:lnTo>
                    <a:pt x="3905" y="0"/>
                  </a:lnTo>
                  <a:lnTo>
                    <a:pt x="3633" y="136"/>
                  </a:lnTo>
                  <a:lnTo>
                    <a:pt x="3088" y="628"/>
                  </a:lnTo>
                  <a:lnTo>
                    <a:pt x="2659" y="1308"/>
                  </a:lnTo>
                  <a:lnTo>
                    <a:pt x="2532" y="1591"/>
                  </a:lnTo>
                  <a:lnTo>
                    <a:pt x="2240" y="1958"/>
                  </a:lnTo>
                  <a:lnTo>
                    <a:pt x="2041" y="1989"/>
                  </a:lnTo>
                  <a:lnTo>
                    <a:pt x="1811" y="2041"/>
                  </a:lnTo>
                  <a:lnTo>
                    <a:pt x="1162" y="2041"/>
                  </a:lnTo>
                  <a:lnTo>
                    <a:pt x="418" y="2387"/>
                  </a:lnTo>
                  <a:lnTo>
                    <a:pt x="115" y="2691"/>
                  </a:lnTo>
                  <a:lnTo>
                    <a:pt x="0" y="4198"/>
                  </a:lnTo>
                  <a:lnTo>
                    <a:pt x="335" y="4649"/>
                  </a:lnTo>
                  <a:lnTo>
                    <a:pt x="1015" y="5162"/>
                  </a:lnTo>
                  <a:lnTo>
                    <a:pt x="1162" y="5245"/>
                  </a:lnTo>
                  <a:lnTo>
                    <a:pt x="1444" y="5423"/>
                  </a:lnTo>
                  <a:lnTo>
                    <a:pt x="1811" y="5392"/>
                  </a:lnTo>
                  <a:lnTo>
                    <a:pt x="1716" y="5162"/>
                  </a:lnTo>
                  <a:lnTo>
                    <a:pt x="1612" y="5026"/>
                  </a:lnTo>
                  <a:lnTo>
                    <a:pt x="1382" y="4910"/>
                  </a:lnTo>
                  <a:lnTo>
                    <a:pt x="900" y="4596"/>
                  </a:lnTo>
                  <a:lnTo>
                    <a:pt x="701" y="4429"/>
                  </a:lnTo>
                  <a:lnTo>
                    <a:pt x="481" y="4198"/>
                  </a:lnTo>
                  <a:lnTo>
                    <a:pt x="465" y="2984"/>
                  </a:lnTo>
                  <a:lnTo>
                    <a:pt x="596" y="2837"/>
                  </a:lnTo>
                  <a:lnTo>
                    <a:pt x="900" y="2554"/>
                  </a:lnTo>
                  <a:lnTo>
                    <a:pt x="1497" y="2439"/>
                  </a:lnTo>
                  <a:lnTo>
                    <a:pt x="1811" y="2408"/>
                  </a:lnTo>
                  <a:lnTo>
                    <a:pt x="2227" y="2408"/>
                  </a:lnTo>
                  <a:lnTo>
                    <a:pt x="2460" y="2303"/>
                  </a:lnTo>
                  <a:lnTo>
                    <a:pt x="2607" y="2209"/>
                  </a:lnTo>
                  <a:lnTo>
                    <a:pt x="3036" y="1528"/>
                  </a:lnTo>
                  <a:lnTo>
                    <a:pt x="3204" y="1162"/>
                  </a:lnTo>
                  <a:lnTo>
                    <a:pt x="3423" y="910"/>
                  </a:lnTo>
                  <a:lnTo>
                    <a:pt x="3633" y="628"/>
                  </a:lnTo>
                  <a:lnTo>
                    <a:pt x="3905" y="397"/>
                  </a:lnTo>
                  <a:lnTo>
                    <a:pt x="5537" y="397"/>
                  </a:lnTo>
                  <a:lnTo>
                    <a:pt x="5361" y="230"/>
                  </a:lnTo>
                  <a:lnTo>
                    <a:pt x="4596" y="83"/>
                  </a:lnTo>
                  <a:close/>
                </a:path>
                <a:path w="6350" h="8890">
                  <a:moveTo>
                    <a:pt x="2227" y="2408"/>
                  </a:moveTo>
                  <a:lnTo>
                    <a:pt x="1811" y="2408"/>
                  </a:lnTo>
                  <a:lnTo>
                    <a:pt x="2157" y="2439"/>
                  </a:lnTo>
                  <a:close/>
                </a:path>
                <a:path w="6350" h="8890">
                  <a:moveTo>
                    <a:pt x="5978" y="1643"/>
                  </a:moveTo>
                  <a:close/>
                </a:path>
                <a:path w="6350" h="8890">
                  <a:moveTo>
                    <a:pt x="5978" y="1643"/>
                  </a:moveTo>
                  <a:lnTo>
                    <a:pt x="6177" y="1706"/>
                  </a:lnTo>
                  <a:lnTo>
                    <a:pt x="5978" y="1643"/>
                  </a:lnTo>
                  <a:close/>
                </a:path>
              </a:pathLst>
            </a:custGeom>
            <a:solidFill>
              <a:srgbClr val="8F7B35"/>
            </a:solidFill>
          </p:spPr>
          <p:txBody>
            <a:bodyPr wrap="square" lIns="0" tIns="0" rIns="0" bIns="0" rtlCol="0"/>
            <a:lstStyle/>
            <a:p>
              <a:endParaRPr/>
            </a:p>
          </p:txBody>
        </p:sp>
        <p:sp>
          <p:nvSpPr>
            <p:cNvPr id="27" name="object 27"/>
            <p:cNvSpPr/>
            <p:nvPr/>
          </p:nvSpPr>
          <p:spPr>
            <a:xfrm>
              <a:off x="9756815" y="10732779"/>
              <a:ext cx="6985" cy="9525"/>
            </a:xfrm>
            <a:custGeom>
              <a:avLst/>
              <a:gdLst/>
              <a:ahLst/>
              <a:cxnLst/>
              <a:rect l="l" t="t" r="r" b="b"/>
              <a:pathLst>
                <a:path w="6984" h="9525">
                  <a:moveTo>
                    <a:pt x="366" y="2471"/>
                  </a:moveTo>
                  <a:lnTo>
                    <a:pt x="0" y="5392"/>
                  </a:lnTo>
                  <a:lnTo>
                    <a:pt x="1162" y="5654"/>
                  </a:lnTo>
                  <a:lnTo>
                    <a:pt x="1340" y="6041"/>
                  </a:lnTo>
                  <a:lnTo>
                    <a:pt x="1591" y="6471"/>
                  </a:lnTo>
                  <a:lnTo>
                    <a:pt x="1162" y="8826"/>
                  </a:lnTo>
                  <a:lnTo>
                    <a:pt x="2701" y="9078"/>
                  </a:lnTo>
                  <a:lnTo>
                    <a:pt x="4314" y="9392"/>
                  </a:lnTo>
                  <a:lnTo>
                    <a:pt x="4910" y="7947"/>
                  </a:lnTo>
                  <a:lnTo>
                    <a:pt x="3581" y="6303"/>
                  </a:lnTo>
                  <a:lnTo>
                    <a:pt x="3832" y="4827"/>
                  </a:lnTo>
                  <a:lnTo>
                    <a:pt x="4177" y="3350"/>
                  </a:lnTo>
                  <a:lnTo>
                    <a:pt x="6355" y="2638"/>
                  </a:lnTo>
                  <a:lnTo>
                    <a:pt x="1821" y="2638"/>
                  </a:lnTo>
                  <a:lnTo>
                    <a:pt x="366" y="2471"/>
                  </a:lnTo>
                  <a:close/>
                </a:path>
                <a:path w="6984" h="9525">
                  <a:moveTo>
                    <a:pt x="3518" y="0"/>
                  </a:moveTo>
                  <a:lnTo>
                    <a:pt x="2921" y="2272"/>
                  </a:lnTo>
                  <a:lnTo>
                    <a:pt x="2387" y="2471"/>
                  </a:lnTo>
                  <a:lnTo>
                    <a:pt x="1821" y="2638"/>
                  </a:lnTo>
                  <a:lnTo>
                    <a:pt x="6355" y="2638"/>
                  </a:lnTo>
                  <a:lnTo>
                    <a:pt x="6586" y="2041"/>
                  </a:lnTo>
                  <a:lnTo>
                    <a:pt x="5591" y="712"/>
                  </a:lnTo>
                  <a:lnTo>
                    <a:pt x="4544" y="397"/>
                  </a:lnTo>
                  <a:lnTo>
                    <a:pt x="3518" y="0"/>
                  </a:lnTo>
                  <a:close/>
                </a:path>
              </a:pathLst>
            </a:custGeom>
            <a:solidFill>
              <a:srgbClr val="ECC546"/>
            </a:solidFill>
          </p:spPr>
          <p:txBody>
            <a:bodyPr wrap="square" lIns="0" tIns="0" rIns="0" bIns="0" rtlCol="0"/>
            <a:lstStyle/>
            <a:p>
              <a:endParaRPr/>
            </a:p>
          </p:txBody>
        </p:sp>
        <p:sp>
          <p:nvSpPr>
            <p:cNvPr id="28" name="object 28"/>
            <p:cNvSpPr/>
            <p:nvPr/>
          </p:nvSpPr>
          <p:spPr>
            <a:xfrm>
              <a:off x="9756877" y="10732894"/>
              <a:ext cx="6985" cy="9525"/>
            </a:xfrm>
            <a:custGeom>
              <a:avLst/>
              <a:gdLst/>
              <a:ahLst/>
              <a:cxnLst/>
              <a:rect l="l" t="t" r="r" b="b"/>
              <a:pathLst>
                <a:path w="6984" h="9525">
                  <a:moveTo>
                    <a:pt x="4450" y="0"/>
                  </a:moveTo>
                  <a:lnTo>
                    <a:pt x="3937" y="0"/>
                  </a:lnTo>
                  <a:lnTo>
                    <a:pt x="3439" y="429"/>
                  </a:lnTo>
                  <a:lnTo>
                    <a:pt x="3204" y="680"/>
                  </a:lnTo>
                  <a:lnTo>
                    <a:pt x="2976" y="1026"/>
                  </a:lnTo>
                  <a:lnTo>
                    <a:pt x="2743" y="1507"/>
                  </a:lnTo>
                  <a:lnTo>
                    <a:pt x="2376" y="2073"/>
                  </a:lnTo>
                  <a:lnTo>
                    <a:pt x="2125" y="2209"/>
                  </a:lnTo>
                  <a:lnTo>
                    <a:pt x="1958" y="2209"/>
                  </a:lnTo>
                  <a:lnTo>
                    <a:pt x="1444" y="2324"/>
                  </a:lnTo>
                  <a:lnTo>
                    <a:pt x="994" y="2355"/>
                  </a:lnTo>
                  <a:lnTo>
                    <a:pt x="303" y="2806"/>
                  </a:lnTo>
                  <a:lnTo>
                    <a:pt x="0" y="3151"/>
                  </a:lnTo>
                  <a:lnTo>
                    <a:pt x="1" y="4994"/>
                  </a:lnTo>
                  <a:lnTo>
                    <a:pt x="136" y="5224"/>
                  </a:lnTo>
                  <a:lnTo>
                    <a:pt x="764" y="5758"/>
                  </a:lnTo>
                  <a:lnTo>
                    <a:pt x="1099" y="5926"/>
                  </a:lnTo>
                  <a:lnTo>
                    <a:pt x="2575" y="9141"/>
                  </a:lnTo>
                  <a:lnTo>
                    <a:pt x="2806" y="9224"/>
                  </a:lnTo>
                  <a:lnTo>
                    <a:pt x="3769" y="9224"/>
                  </a:lnTo>
                  <a:lnTo>
                    <a:pt x="4282" y="8879"/>
                  </a:lnTo>
                  <a:lnTo>
                    <a:pt x="2806" y="8795"/>
                  </a:lnTo>
                  <a:lnTo>
                    <a:pt x="1550" y="6041"/>
                  </a:lnTo>
                  <a:lnTo>
                    <a:pt x="1277" y="5560"/>
                  </a:lnTo>
                  <a:lnTo>
                    <a:pt x="994" y="5444"/>
                  </a:lnTo>
                  <a:lnTo>
                    <a:pt x="451" y="4879"/>
                  </a:lnTo>
                  <a:lnTo>
                    <a:pt x="326" y="4711"/>
                  </a:lnTo>
                  <a:lnTo>
                    <a:pt x="450" y="3287"/>
                  </a:lnTo>
                  <a:lnTo>
                    <a:pt x="617" y="3151"/>
                  </a:lnTo>
                  <a:lnTo>
                    <a:pt x="794" y="2900"/>
                  </a:lnTo>
                  <a:lnTo>
                    <a:pt x="1130" y="2753"/>
                  </a:lnTo>
                  <a:lnTo>
                    <a:pt x="1811" y="2607"/>
                  </a:lnTo>
                  <a:lnTo>
                    <a:pt x="2125" y="2607"/>
                  </a:lnTo>
                  <a:lnTo>
                    <a:pt x="2575" y="2439"/>
                  </a:lnTo>
                  <a:lnTo>
                    <a:pt x="2858" y="2073"/>
                  </a:lnTo>
                  <a:lnTo>
                    <a:pt x="3319" y="1246"/>
                  </a:lnTo>
                  <a:lnTo>
                    <a:pt x="3745" y="680"/>
                  </a:lnTo>
                  <a:lnTo>
                    <a:pt x="4052" y="460"/>
                  </a:lnTo>
                  <a:lnTo>
                    <a:pt x="5310" y="429"/>
                  </a:lnTo>
                  <a:lnTo>
                    <a:pt x="5078" y="251"/>
                  </a:lnTo>
                  <a:lnTo>
                    <a:pt x="4450" y="0"/>
                  </a:lnTo>
                  <a:close/>
                </a:path>
                <a:path w="6984" h="9525">
                  <a:moveTo>
                    <a:pt x="5015" y="7748"/>
                  </a:moveTo>
                  <a:lnTo>
                    <a:pt x="4848" y="7832"/>
                  </a:lnTo>
                  <a:lnTo>
                    <a:pt x="4701" y="7999"/>
                  </a:lnTo>
                  <a:lnTo>
                    <a:pt x="4533" y="8114"/>
                  </a:lnTo>
                  <a:lnTo>
                    <a:pt x="3999" y="8596"/>
                  </a:lnTo>
                  <a:lnTo>
                    <a:pt x="3622" y="8795"/>
                  </a:lnTo>
                  <a:lnTo>
                    <a:pt x="4375" y="8795"/>
                  </a:lnTo>
                  <a:lnTo>
                    <a:pt x="4596" y="8596"/>
                  </a:lnTo>
                  <a:lnTo>
                    <a:pt x="4848" y="8230"/>
                  </a:lnTo>
                  <a:lnTo>
                    <a:pt x="5015" y="7748"/>
                  </a:lnTo>
                  <a:close/>
                </a:path>
                <a:path w="6984" h="9525">
                  <a:moveTo>
                    <a:pt x="4625" y="7889"/>
                  </a:moveTo>
                  <a:close/>
                </a:path>
                <a:path w="6984" h="9525">
                  <a:moveTo>
                    <a:pt x="4701" y="7769"/>
                  </a:moveTo>
                  <a:lnTo>
                    <a:pt x="4701" y="7999"/>
                  </a:lnTo>
                  <a:lnTo>
                    <a:pt x="4848" y="7832"/>
                  </a:lnTo>
                  <a:lnTo>
                    <a:pt x="4701" y="7769"/>
                  </a:lnTo>
                  <a:close/>
                </a:path>
                <a:path w="6984" h="9525">
                  <a:moveTo>
                    <a:pt x="6094" y="2383"/>
                  </a:moveTo>
                  <a:lnTo>
                    <a:pt x="3518" y="6586"/>
                  </a:lnTo>
                  <a:lnTo>
                    <a:pt x="4625" y="7889"/>
                  </a:lnTo>
                  <a:lnTo>
                    <a:pt x="4973" y="7769"/>
                  </a:lnTo>
                  <a:lnTo>
                    <a:pt x="3937" y="6209"/>
                  </a:lnTo>
                  <a:lnTo>
                    <a:pt x="4005" y="4680"/>
                  </a:lnTo>
                  <a:lnTo>
                    <a:pt x="4115" y="4062"/>
                  </a:lnTo>
                  <a:lnTo>
                    <a:pt x="4701" y="3581"/>
                  </a:lnTo>
                  <a:lnTo>
                    <a:pt x="5811" y="2900"/>
                  </a:lnTo>
                  <a:lnTo>
                    <a:pt x="6010" y="2837"/>
                  </a:lnTo>
                  <a:lnTo>
                    <a:pt x="6209" y="2753"/>
                  </a:lnTo>
                  <a:lnTo>
                    <a:pt x="6460" y="2670"/>
                  </a:lnTo>
                  <a:lnTo>
                    <a:pt x="6523" y="2523"/>
                  </a:lnTo>
                  <a:lnTo>
                    <a:pt x="6293" y="2523"/>
                  </a:lnTo>
                  <a:lnTo>
                    <a:pt x="6133" y="2439"/>
                  </a:lnTo>
                  <a:close/>
                </a:path>
                <a:path w="6984" h="9525">
                  <a:moveTo>
                    <a:pt x="4973" y="7769"/>
                  </a:moveTo>
                  <a:lnTo>
                    <a:pt x="4701" y="7769"/>
                  </a:lnTo>
                  <a:lnTo>
                    <a:pt x="4848" y="7832"/>
                  </a:lnTo>
                  <a:close/>
                </a:path>
                <a:path w="6984" h="9525">
                  <a:moveTo>
                    <a:pt x="6261" y="2324"/>
                  </a:moveTo>
                  <a:lnTo>
                    <a:pt x="6133" y="2439"/>
                  </a:lnTo>
                  <a:lnTo>
                    <a:pt x="6293" y="2523"/>
                  </a:lnTo>
                  <a:lnTo>
                    <a:pt x="6261" y="2324"/>
                  </a:lnTo>
                  <a:close/>
                </a:path>
                <a:path w="6984" h="9525">
                  <a:moveTo>
                    <a:pt x="6523" y="2324"/>
                  </a:moveTo>
                  <a:lnTo>
                    <a:pt x="6261" y="2324"/>
                  </a:lnTo>
                  <a:lnTo>
                    <a:pt x="6293" y="2523"/>
                  </a:lnTo>
                  <a:lnTo>
                    <a:pt x="6523" y="2523"/>
                  </a:lnTo>
                  <a:lnTo>
                    <a:pt x="6523" y="2324"/>
                  </a:lnTo>
                  <a:close/>
                </a:path>
                <a:path w="6984" h="9525">
                  <a:moveTo>
                    <a:pt x="5310" y="429"/>
                  </a:moveTo>
                  <a:lnTo>
                    <a:pt x="4397" y="429"/>
                  </a:lnTo>
                  <a:lnTo>
                    <a:pt x="4848" y="544"/>
                  </a:lnTo>
                  <a:lnTo>
                    <a:pt x="5277" y="910"/>
                  </a:lnTo>
                  <a:lnTo>
                    <a:pt x="5968" y="1706"/>
                  </a:lnTo>
                  <a:lnTo>
                    <a:pt x="6094" y="2383"/>
                  </a:lnTo>
                  <a:lnTo>
                    <a:pt x="6261" y="2324"/>
                  </a:lnTo>
                  <a:lnTo>
                    <a:pt x="6523" y="2324"/>
                  </a:lnTo>
                  <a:lnTo>
                    <a:pt x="6408" y="1706"/>
                  </a:lnTo>
                  <a:lnTo>
                    <a:pt x="6261" y="1424"/>
                  </a:lnTo>
                  <a:lnTo>
                    <a:pt x="5528" y="596"/>
                  </a:lnTo>
                  <a:lnTo>
                    <a:pt x="5310" y="429"/>
                  </a:lnTo>
                  <a:close/>
                </a:path>
              </a:pathLst>
            </a:custGeom>
            <a:solidFill>
              <a:srgbClr val="8F7B35"/>
            </a:solidFill>
          </p:spPr>
          <p:txBody>
            <a:bodyPr wrap="square" lIns="0" tIns="0" rIns="0" bIns="0" rtlCol="0"/>
            <a:lstStyle/>
            <a:p>
              <a:endParaRPr/>
            </a:p>
          </p:txBody>
        </p:sp>
        <p:sp>
          <p:nvSpPr>
            <p:cNvPr id="29" name="object 29"/>
            <p:cNvSpPr/>
            <p:nvPr/>
          </p:nvSpPr>
          <p:spPr>
            <a:xfrm>
              <a:off x="9779255" y="10743021"/>
              <a:ext cx="17780" cy="22860"/>
            </a:xfrm>
            <a:custGeom>
              <a:avLst/>
              <a:gdLst/>
              <a:ahLst/>
              <a:cxnLst/>
              <a:rect l="l" t="t" r="r" b="b"/>
              <a:pathLst>
                <a:path w="17779" h="22859">
                  <a:moveTo>
                    <a:pt x="6984" y="0"/>
                  </a:moveTo>
                  <a:lnTo>
                    <a:pt x="0" y="2523"/>
                  </a:lnTo>
                  <a:lnTo>
                    <a:pt x="3581" y="15947"/>
                  </a:lnTo>
                  <a:lnTo>
                    <a:pt x="5078" y="21706"/>
                  </a:lnTo>
                  <a:lnTo>
                    <a:pt x="8973" y="22554"/>
                  </a:lnTo>
                  <a:lnTo>
                    <a:pt x="17507" y="21988"/>
                  </a:lnTo>
                  <a:lnTo>
                    <a:pt x="15517" y="19800"/>
                  </a:lnTo>
                  <a:lnTo>
                    <a:pt x="14135" y="17905"/>
                  </a:lnTo>
                  <a:lnTo>
                    <a:pt x="12743" y="15947"/>
                  </a:lnTo>
                  <a:lnTo>
                    <a:pt x="10617" y="13790"/>
                  </a:lnTo>
                  <a:lnTo>
                    <a:pt x="7266" y="12146"/>
                  </a:lnTo>
                  <a:lnTo>
                    <a:pt x="5078" y="8544"/>
                  </a:lnTo>
                  <a:lnTo>
                    <a:pt x="4795" y="4345"/>
                  </a:lnTo>
                  <a:lnTo>
                    <a:pt x="5758" y="1874"/>
                  </a:lnTo>
                  <a:lnTo>
                    <a:pt x="6984" y="0"/>
                  </a:lnTo>
                  <a:close/>
                </a:path>
              </a:pathLst>
            </a:custGeom>
            <a:solidFill>
              <a:srgbClr val="A26E31"/>
            </a:solidFill>
          </p:spPr>
          <p:txBody>
            <a:bodyPr wrap="square" lIns="0" tIns="0" rIns="0" bIns="0" rtlCol="0"/>
            <a:lstStyle/>
            <a:p>
              <a:endParaRPr/>
            </a:p>
          </p:txBody>
        </p:sp>
        <p:sp>
          <p:nvSpPr>
            <p:cNvPr id="30" name="object 30"/>
            <p:cNvSpPr/>
            <p:nvPr/>
          </p:nvSpPr>
          <p:spPr>
            <a:xfrm>
              <a:off x="9774892" y="10719501"/>
              <a:ext cx="26670" cy="50800"/>
            </a:xfrm>
            <a:custGeom>
              <a:avLst/>
              <a:gdLst/>
              <a:ahLst/>
              <a:cxnLst/>
              <a:rect l="l" t="t" r="r" b="b"/>
              <a:pathLst>
                <a:path w="26670" h="50800">
                  <a:moveTo>
                    <a:pt x="25745" y="45768"/>
                  </a:moveTo>
                  <a:lnTo>
                    <a:pt x="22638" y="45768"/>
                  </a:lnTo>
                  <a:lnTo>
                    <a:pt x="24313" y="45904"/>
                  </a:lnTo>
                  <a:lnTo>
                    <a:pt x="25077" y="46019"/>
                  </a:lnTo>
                  <a:lnTo>
                    <a:pt x="25590" y="46270"/>
                  </a:lnTo>
                  <a:lnTo>
                    <a:pt x="25978" y="46762"/>
                  </a:lnTo>
                  <a:lnTo>
                    <a:pt x="26072" y="47862"/>
                  </a:lnTo>
                  <a:lnTo>
                    <a:pt x="25643" y="48511"/>
                  </a:lnTo>
                  <a:lnTo>
                    <a:pt x="25130" y="49108"/>
                  </a:lnTo>
                  <a:lnTo>
                    <a:pt x="24596" y="49590"/>
                  </a:lnTo>
                  <a:lnTo>
                    <a:pt x="23999" y="50050"/>
                  </a:lnTo>
                  <a:lnTo>
                    <a:pt x="23768" y="50134"/>
                  </a:lnTo>
                  <a:lnTo>
                    <a:pt x="23999" y="50584"/>
                  </a:lnTo>
                  <a:lnTo>
                    <a:pt x="24313" y="50448"/>
                  </a:lnTo>
                  <a:lnTo>
                    <a:pt x="24910" y="49988"/>
                  </a:lnTo>
                  <a:lnTo>
                    <a:pt x="25444" y="49370"/>
                  </a:lnTo>
                  <a:lnTo>
                    <a:pt x="26009" y="48857"/>
                  </a:lnTo>
                  <a:lnTo>
                    <a:pt x="26522" y="48092"/>
                  </a:lnTo>
                  <a:lnTo>
                    <a:pt x="26407" y="46532"/>
                  </a:lnTo>
                  <a:lnTo>
                    <a:pt x="25810" y="45789"/>
                  </a:lnTo>
                  <a:close/>
                </a:path>
                <a:path w="26670" h="50800">
                  <a:moveTo>
                    <a:pt x="16336" y="8436"/>
                  </a:moveTo>
                  <a:lnTo>
                    <a:pt x="12764" y="10188"/>
                  </a:lnTo>
                  <a:lnTo>
                    <a:pt x="8366" y="13392"/>
                  </a:lnTo>
                  <a:lnTo>
                    <a:pt x="6125" y="14983"/>
                  </a:lnTo>
                  <a:lnTo>
                    <a:pt x="4020" y="16795"/>
                  </a:lnTo>
                  <a:lnTo>
                    <a:pt x="994" y="21758"/>
                  </a:lnTo>
                  <a:lnTo>
                    <a:pt x="0" y="24857"/>
                  </a:lnTo>
                  <a:lnTo>
                    <a:pt x="52" y="29758"/>
                  </a:lnTo>
                  <a:lnTo>
                    <a:pt x="219" y="37475"/>
                  </a:lnTo>
                  <a:lnTo>
                    <a:pt x="3120" y="41684"/>
                  </a:lnTo>
                  <a:lnTo>
                    <a:pt x="6376" y="43831"/>
                  </a:lnTo>
                  <a:lnTo>
                    <a:pt x="9580" y="45988"/>
                  </a:lnTo>
                  <a:lnTo>
                    <a:pt x="13078" y="46249"/>
                  </a:lnTo>
                  <a:lnTo>
                    <a:pt x="14921" y="46249"/>
                  </a:lnTo>
                  <a:lnTo>
                    <a:pt x="15800" y="46103"/>
                  </a:lnTo>
                  <a:lnTo>
                    <a:pt x="17130" y="45956"/>
                  </a:lnTo>
                  <a:lnTo>
                    <a:pt x="14889" y="45956"/>
                  </a:lnTo>
                  <a:lnTo>
                    <a:pt x="14889" y="45768"/>
                  </a:lnTo>
                  <a:lnTo>
                    <a:pt x="13130" y="45768"/>
                  </a:lnTo>
                  <a:lnTo>
                    <a:pt x="9758" y="45506"/>
                  </a:lnTo>
                  <a:lnTo>
                    <a:pt x="3539" y="41307"/>
                  </a:lnTo>
                  <a:lnTo>
                    <a:pt x="680" y="37370"/>
                  </a:lnTo>
                  <a:lnTo>
                    <a:pt x="534" y="29758"/>
                  </a:lnTo>
                  <a:lnTo>
                    <a:pt x="568" y="24857"/>
                  </a:lnTo>
                  <a:lnTo>
                    <a:pt x="1444" y="21905"/>
                  </a:lnTo>
                  <a:lnTo>
                    <a:pt x="5130" y="15915"/>
                  </a:lnTo>
                  <a:lnTo>
                    <a:pt x="8533" y="13737"/>
                  </a:lnTo>
                  <a:lnTo>
                    <a:pt x="15318" y="9162"/>
                  </a:lnTo>
                  <a:lnTo>
                    <a:pt x="16336" y="8436"/>
                  </a:lnTo>
                  <a:close/>
                </a:path>
                <a:path w="26670" h="50800">
                  <a:moveTo>
                    <a:pt x="23632" y="45307"/>
                  </a:moveTo>
                  <a:lnTo>
                    <a:pt x="18491" y="45307"/>
                  </a:lnTo>
                  <a:lnTo>
                    <a:pt x="14889" y="45768"/>
                  </a:lnTo>
                  <a:lnTo>
                    <a:pt x="14889" y="45956"/>
                  </a:lnTo>
                  <a:lnTo>
                    <a:pt x="17130" y="45956"/>
                  </a:lnTo>
                  <a:lnTo>
                    <a:pt x="18439" y="45904"/>
                  </a:lnTo>
                  <a:lnTo>
                    <a:pt x="20083" y="45768"/>
                  </a:lnTo>
                  <a:lnTo>
                    <a:pt x="25745" y="45768"/>
                  </a:lnTo>
                  <a:lnTo>
                    <a:pt x="25192" y="45590"/>
                  </a:lnTo>
                  <a:lnTo>
                    <a:pt x="24449" y="45475"/>
                  </a:lnTo>
                  <a:lnTo>
                    <a:pt x="23632" y="45307"/>
                  </a:lnTo>
                  <a:close/>
                </a:path>
                <a:path w="26670" h="50800">
                  <a:moveTo>
                    <a:pt x="17872" y="7340"/>
                  </a:moveTo>
                  <a:lnTo>
                    <a:pt x="16336" y="8436"/>
                  </a:lnTo>
                  <a:lnTo>
                    <a:pt x="17674" y="7779"/>
                  </a:lnTo>
                  <a:lnTo>
                    <a:pt x="17872" y="7340"/>
                  </a:lnTo>
                  <a:close/>
                </a:path>
                <a:path w="26670" h="50800">
                  <a:moveTo>
                    <a:pt x="19999" y="2607"/>
                  </a:moveTo>
                  <a:lnTo>
                    <a:pt x="17872" y="7340"/>
                  </a:lnTo>
                  <a:lnTo>
                    <a:pt x="18606" y="6816"/>
                  </a:lnTo>
                  <a:lnTo>
                    <a:pt x="20418" y="2806"/>
                  </a:lnTo>
                  <a:lnTo>
                    <a:pt x="20198" y="2722"/>
                  </a:lnTo>
                  <a:lnTo>
                    <a:pt x="19999" y="2670"/>
                  </a:lnTo>
                  <a:close/>
                </a:path>
                <a:path w="26670" h="50800">
                  <a:moveTo>
                    <a:pt x="19999" y="2607"/>
                  </a:moveTo>
                  <a:lnTo>
                    <a:pt x="20198" y="2722"/>
                  </a:lnTo>
                  <a:lnTo>
                    <a:pt x="19999" y="2607"/>
                  </a:lnTo>
                  <a:close/>
                </a:path>
                <a:path w="26670" h="50800">
                  <a:moveTo>
                    <a:pt x="19402" y="0"/>
                  </a:moveTo>
                  <a:lnTo>
                    <a:pt x="18606" y="0"/>
                  </a:lnTo>
                  <a:lnTo>
                    <a:pt x="18606" y="513"/>
                  </a:lnTo>
                  <a:lnTo>
                    <a:pt x="19287" y="513"/>
                  </a:lnTo>
                  <a:lnTo>
                    <a:pt x="19601" y="743"/>
                  </a:lnTo>
                  <a:lnTo>
                    <a:pt x="19800" y="994"/>
                  </a:lnTo>
                  <a:lnTo>
                    <a:pt x="19999" y="1340"/>
                  </a:lnTo>
                  <a:lnTo>
                    <a:pt x="20107" y="2670"/>
                  </a:lnTo>
                  <a:lnTo>
                    <a:pt x="20486" y="2722"/>
                  </a:lnTo>
                  <a:lnTo>
                    <a:pt x="20375" y="994"/>
                  </a:lnTo>
                  <a:lnTo>
                    <a:pt x="19884" y="314"/>
                  </a:lnTo>
                  <a:lnTo>
                    <a:pt x="19402" y="0"/>
                  </a:lnTo>
                  <a:close/>
                </a:path>
              </a:pathLst>
            </a:custGeom>
            <a:solidFill>
              <a:srgbClr val="7B6C30"/>
            </a:solidFill>
          </p:spPr>
          <p:txBody>
            <a:bodyPr wrap="square" lIns="0" tIns="0" rIns="0" bIns="0" rtlCol="0"/>
            <a:lstStyle/>
            <a:p>
              <a:endParaRPr/>
            </a:p>
          </p:txBody>
        </p:sp>
        <p:sp>
          <p:nvSpPr>
            <p:cNvPr id="31" name="object 31"/>
            <p:cNvSpPr/>
            <p:nvPr/>
          </p:nvSpPr>
          <p:spPr>
            <a:xfrm>
              <a:off x="9799259" y="10766085"/>
              <a:ext cx="3810" cy="6350"/>
            </a:xfrm>
            <a:custGeom>
              <a:avLst/>
              <a:gdLst/>
              <a:ahLst/>
              <a:cxnLst/>
              <a:rect l="l" t="t" r="r" b="b"/>
              <a:pathLst>
                <a:path w="3809" h="6350">
                  <a:moveTo>
                    <a:pt x="3036" y="0"/>
                  </a:moveTo>
                  <a:lnTo>
                    <a:pt x="3036" y="397"/>
                  </a:lnTo>
                  <a:lnTo>
                    <a:pt x="2355" y="1989"/>
                  </a:lnTo>
                  <a:lnTo>
                    <a:pt x="963" y="3350"/>
                  </a:lnTo>
                  <a:lnTo>
                    <a:pt x="0" y="3696"/>
                  </a:lnTo>
                  <a:lnTo>
                    <a:pt x="146" y="4774"/>
                  </a:lnTo>
                  <a:lnTo>
                    <a:pt x="1225" y="4827"/>
                  </a:lnTo>
                  <a:lnTo>
                    <a:pt x="3088" y="6135"/>
                  </a:lnTo>
                  <a:lnTo>
                    <a:pt x="3486" y="5423"/>
                  </a:lnTo>
                  <a:lnTo>
                    <a:pt x="3088" y="4659"/>
                  </a:lnTo>
                  <a:lnTo>
                    <a:pt x="1643" y="4198"/>
                  </a:lnTo>
                  <a:lnTo>
                    <a:pt x="2041" y="4177"/>
                  </a:lnTo>
                  <a:lnTo>
                    <a:pt x="3717" y="1109"/>
                  </a:lnTo>
                  <a:lnTo>
                    <a:pt x="3036" y="0"/>
                  </a:lnTo>
                  <a:close/>
                </a:path>
              </a:pathLst>
            </a:custGeom>
            <a:solidFill>
              <a:srgbClr val="FFFFFF"/>
            </a:solidFill>
          </p:spPr>
          <p:txBody>
            <a:bodyPr wrap="square" lIns="0" tIns="0" rIns="0" bIns="0" rtlCol="0"/>
            <a:lstStyle/>
            <a:p>
              <a:endParaRPr/>
            </a:p>
          </p:txBody>
        </p:sp>
        <p:sp>
          <p:nvSpPr>
            <p:cNvPr id="32" name="object 32"/>
            <p:cNvSpPr/>
            <p:nvPr/>
          </p:nvSpPr>
          <p:spPr>
            <a:xfrm>
              <a:off x="9788735" y="10756073"/>
              <a:ext cx="20955" cy="14604"/>
            </a:xfrm>
            <a:custGeom>
              <a:avLst/>
              <a:gdLst/>
              <a:ahLst/>
              <a:cxnLst/>
              <a:rect l="l" t="t" r="r" b="b"/>
              <a:pathLst>
                <a:path w="20954" h="14604">
                  <a:moveTo>
                    <a:pt x="0" y="596"/>
                  </a:moveTo>
                  <a:lnTo>
                    <a:pt x="7486" y="8743"/>
                  </a:lnTo>
                  <a:lnTo>
                    <a:pt x="10470" y="8795"/>
                  </a:lnTo>
                  <a:lnTo>
                    <a:pt x="11350" y="9130"/>
                  </a:lnTo>
                  <a:lnTo>
                    <a:pt x="12167" y="9507"/>
                  </a:lnTo>
                  <a:lnTo>
                    <a:pt x="12732" y="9706"/>
                  </a:lnTo>
                  <a:lnTo>
                    <a:pt x="13674" y="10470"/>
                  </a:lnTo>
                  <a:lnTo>
                    <a:pt x="14638" y="11203"/>
                  </a:lnTo>
                  <a:lnTo>
                    <a:pt x="14491" y="12962"/>
                  </a:lnTo>
                  <a:lnTo>
                    <a:pt x="16564" y="14271"/>
                  </a:lnTo>
                  <a:lnTo>
                    <a:pt x="20711" y="13109"/>
                  </a:lnTo>
                  <a:lnTo>
                    <a:pt x="20612" y="9130"/>
                  </a:lnTo>
                  <a:lnTo>
                    <a:pt x="20397" y="7633"/>
                  </a:lnTo>
                  <a:lnTo>
                    <a:pt x="15399" y="879"/>
                  </a:lnTo>
                  <a:lnTo>
                    <a:pt x="2869" y="879"/>
                  </a:lnTo>
                  <a:lnTo>
                    <a:pt x="0" y="596"/>
                  </a:lnTo>
                  <a:close/>
                </a:path>
                <a:path w="20954" h="14604">
                  <a:moveTo>
                    <a:pt x="11350" y="0"/>
                  </a:moveTo>
                  <a:lnTo>
                    <a:pt x="7266" y="314"/>
                  </a:lnTo>
                  <a:lnTo>
                    <a:pt x="2869" y="879"/>
                  </a:lnTo>
                  <a:lnTo>
                    <a:pt x="15399" y="879"/>
                  </a:lnTo>
                  <a:lnTo>
                    <a:pt x="13528" y="314"/>
                  </a:lnTo>
                  <a:lnTo>
                    <a:pt x="11350" y="0"/>
                  </a:lnTo>
                  <a:close/>
                </a:path>
              </a:pathLst>
            </a:custGeom>
            <a:solidFill>
              <a:srgbClr val="F0C747"/>
            </a:solidFill>
          </p:spPr>
          <p:txBody>
            <a:bodyPr wrap="square" lIns="0" tIns="0" rIns="0" bIns="0" rtlCol="0"/>
            <a:lstStyle/>
            <a:p>
              <a:endParaRPr/>
            </a:p>
          </p:txBody>
        </p:sp>
        <p:sp>
          <p:nvSpPr>
            <p:cNvPr id="33" name="object 33"/>
            <p:cNvSpPr/>
            <p:nvPr/>
          </p:nvSpPr>
          <p:spPr>
            <a:xfrm>
              <a:off x="9802271" y="10768926"/>
              <a:ext cx="7620" cy="9525"/>
            </a:xfrm>
            <a:custGeom>
              <a:avLst/>
              <a:gdLst/>
              <a:ahLst/>
              <a:cxnLst/>
              <a:rect l="l" t="t" r="r" b="b"/>
              <a:pathLst>
                <a:path w="7620" h="9525">
                  <a:moveTo>
                    <a:pt x="963" y="115"/>
                  </a:moveTo>
                  <a:lnTo>
                    <a:pt x="988" y="429"/>
                  </a:lnTo>
                  <a:lnTo>
                    <a:pt x="649" y="1413"/>
                  </a:lnTo>
                  <a:lnTo>
                    <a:pt x="251" y="2722"/>
                  </a:lnTo>
                  <a:lnTo>
                    <a:pt x="125" y="2973"/>
                  </a:lnTo>
                  <a:lnTo>
                    <a:pt x="0" y="8345"/>
                  </a:lnTo>
                  <a:lnTo>
                    <a:pt x="3916" y="9109"/>
                  </a:lnTo>
                  <a:lnTo>
                    <a:pt x="5978" y="8261"/>
                  </a:lnTo>
                  <a:lnTo>
                    <a:pt x="6959" y="3455"/>
                  </a:lnTo>
                  <a:lnTo>
                    <a:pt x="7083" y="2722"/>
                  </a:lnTo>
                  <a:lnTo>
                    <a:pt x="7326" y="429"/>
                  </a:lnTo>
                  <a:lnTo>
                    <a:pt x="3968" y="429"/>
                  </a:lnTo>
                  <a:lnTo>
                    <a:pt x="2094" y="366"/>
                  </a:lnTo>
                  <a:lnTo>
                    <a:pt x="963" y="115"/>
                  </a:lnTo>
                  <a:close/>
                </a:path>
                <a:path w="7620" h="9525">
                  <a:moveTo>
                    <a:pt x="7371" y="0"/>
                  </a:moveTo>
                  <a:lnTo>
                    <a:pt x="5863" y="429"/>
                  </a:lnTo>
                  <a:lnTo>
                    <a:pt x="7326" y="429"/>
                  </a:lnTo>
                  <a:lnTo>
                    <a:pt x="7371" y="0"/>
                  </a:lnTo>
                  <a:close/>
                </a:path>
              </a:pathLst>
            </a:custGeom>
            <a:solidFill>
              <a:srgbClr val="A26E31"/>
            </a:solidFill>
          </p:spPr>
          <p:txBody>
            <a:bodyPr wrap="square" lIns="0" tIns="0" rIns="0" bIns="0" rtlCol="0"/>
            <a:lstStyle/>
            <a:p>
              <a:endParaRPr/>
            </a:p>
          </p:txBody>
        </p:sp>
        <p:sp>
          <p:nvSpPr>
            <p:cNvPr id="34" name="object 34"/>
            <p:cNvSpPr/>
            <p:nvPr/>
          </p:nvSpPr>
          <p:spPr>
            <a:xfrm>
              <a:off x="9791624" y="10709979"/>
              <a:ext cx="18415" cy="59055"/>
            </a:xfrm>
            <a:custGeom>
              <a:avLst/>
              <a:gdLst/>
              <a:ahLst/>
              <a:cxnLst/>
              <a:rect l="l" t="t" r="r" b="b"/>
              <a:pathLst>
                <a:path w="18415" h="59054">
                  <a:moveTo>
                    <a:pt x="13220" y="11290"/>
                  </a:moveTo>
                  <a:lnTo>
                    <a:pt x="7035" y="698"/>
                  </a:lnTo>
                  <a:lnTo>
                    <a:pt x="6629" y="0"/>
                  </a:lnTo>
                  <a:lnTo>
                    <a:pt x="2273" y="165"/>
                  </a:lnTo>
                  <a:lnTo>
                    <a:pt x="0" y="2857"/>
                  </a:lnTo>
                  <a:lnTo>
                    <a:pt x="5905" y="7150"/>
                  </a:lnTo>
                  <a:lnTo>
                    <a:pt x="8115" y="11684"/>
                  </a:lnTo>
                  <a:lnTo>
                    <a:pt x="10033" y="12255"/>
                  </a:lnTo>
                  <a:lnTo>
                    <a:pt x="11544" y="13449"/>
                  </a:lnTo>
                  <a:lnTo>
                    <a:pt x="12458" y="14249"/>
                  </a:lnTo>
                  <a:lnTo>
                    <a:pt x="12585" y="13931"/>
                  </a:lnTo>
                  <a:lnTo>
                    <a:pt x="13220" y="11290"/>
                  </a:lnTo>
                  <a:close/>
                </a:path>
                <a:path w="18415" h="59054">
                  <a:moveTo>
                    <a:pt x="17868" y="59004"/>
                  </a:moveTo>
                  <a:lnTo>
                    <a:pt x="17818" y="57315"/>
                  </a:lnTo>
                  <a:lnTo>
                    <a:pt x="16941" y="56908"/>
                  </a:lnTo>
                  <a:lnTo>
                    <a:pt x="17106" y="58801"/>
                  </a:lnTo>
                  <a:lnTo>
                    <a:pt x="17868" y="59004"/>
                  </a:lnTo>
                  <a:close/>
                </a:path>
              </a:pathLst>
            </a:custGeom>
            <a:solidFill>
              <a:srgbClr val="F0C747"/>
            </a:solidFill>
          </p:spPr>
          <p:txBody>
            <a:bodyPr wrap="square" lIns="0" tIns="0" rIns="0" bIns="0" rtlCol="0"/>
            <a:lstStyle/>
            <a:p>
              <a:endParaRPr/>
            </a:p>
          </p:txBody>
        </p:sp>
        <p:sp>
          <p:nvSpPr>
            <p:cNvPr id="35" name="object 35"/>
            <p:cNvSpPr/>
            <p:nvPr/>
          </p:nvSpPr>
          <p:spPr>
            <a:xfrm>
              <a:off x="9799486" y="10721660"/>
              <a:ext cx="5080" cy="9525"/>
            </a:xfrm>
            <a:custGeom>
              <a:avLst/>
              <a:gdLst/>
              <a:ahLst/>
              <a:cxnLst/>
              <a:rect l="l" t="t" r="r" b="b"/>
              <a:pathLst>
                <a:path w="5079" h="9525">
                  <a:moveTo>
                    <a:pt x="261" y="0"/>
                  </a:moveTo>
                  <a:lnTo>
                    <a:pt x="795" y="1078"/>
                  </a:lnTo>
                  <a:lnTo>
                    <a:pt x="1109" y="2188"/>
                  </a:lnTo>
                  <a:lnTo>
                    <a:pt x="1109" y="3235"/>
                  </a:lnTo>
                  <a:lnTo>
                    <a:pt x="1047" y="6669"/>
                  </a:lnTo>
                  <a:lnTo>
                    <a:pt x="481" y="8282"/>
                  </a:lnTo>
                  <a:lnTo>
                    <a:pt x="0" y="9025"/>
                  </a:lnTo>
                  <a:lnTo>
                    <a:pt x="2670" y="6020"/>
                  </a:lnTo>
                  <a:lnTo>
                    <a:pt x="4596" y="2554"/>
                  </a:lnTo>
                  <a:lnTo>
                    <a:pt x="3685" y="1759"/>
                  </a:lnTo>
                  <a:lnTo>
                    <a:pt x="2188" y="565"/>
                  </a:lnTo>
                  <a:lnTo>
                    <a:pt x="261" y="0"/>
                  </a:lnTo>
                  <a:close/>
                </a:path>
              </a:pathLst>
            </a:custGeom>
            <a:solidFill>
              <a:srgbClr val="A26E31"/>
            </a:solidFill>
          </p:spPr>
          <p:txBody>
            <a:bodyPr wrap="square" lIns="0" tIns="0" rIns="0" bIns="0" rtlCol="0"/>
            <a:lstStyle/>
            <a:p>
              <a:endParaRPr/>
            </a:p>
          </p:txBody>
        </p:sp>
        <p:sp>
          <p:nvSpPr>
            <p:cNvPr id="36" name="object 36"/>
            <p:cNvSpPr/>
            <p:nvPr/>
          </p:nvSpPr>
          <p:spPr>
            <a:xfrm>
              <a:off x="9802407" y="10771310"/>
              <a:ext cx="4445" cy="4445"/>
            </a:xfrm>
            <a:custGeom>
              <a:avLst/>
              <a:gdLst/>
              <a:ahLst/>
              <a:cxnLst/>
              <a:rect l="l" t="t" r="r" b="b"/>
              <a:pathLst>
                <a:path w="4445" h="4445">
                  <a:moveTo>
                    <a:pt x="146" y="0"/>
                  </a:moveTo>
                  <a:lnTo>
                    <a:pt x="0" y="450"/>
                  </a:lnTo>
                  <a:lnTo>
                    <a:pt x="146" y="565"/>
                  </a:lnTo>
                  <a:lnTo>
                    <a:pt x="3204" y="3287"/>
                  </a:lnTo>
                  <a:lnTo>
                    <a:pt x="3668" y="3800"/>
                  </a:lnTo>
                  <a:lnTo>
                    <a:pt x="3916" y="4115"/>
                  </a:lnTo>
                  <a:lnTo>
                    <a:pt x="4314" y="3800"/>
                  </a:lnTo>
                  <a:lnTo>
                    <a:pt x="3120" y="2240"/>
                  </a:lnTo>
                  <a:lnTo>
                    <a:pt x="2209" y="1413"/>
                  </a:lnTo>
                  <a:lnTo>
                    <a:pt x="1308" y="513"/>
                  </a:lnTo>
                  <a:lnTo>
                    <a:pt x="146" y="0"/>
                  </a:lnTo>
                  <a:close/>
                </a:path>
              </a:pathLst>
            </a:custGeom>
            <a:solidFill>
              <a:srgbClr val="7B6C30"/>
            </a:solidFill>
          </p:spPr>
          <p:txBody>
            <a:bodyPr wrap="square" lIns="0" tIns="0" rIns="0" bIns="0" rtlCol="0"/>
            <a:lstStyle/>
            <a:p>
              <a:endParaRPr/>
            </a:p>
          </p:txBody>
        </p:sp>
        <p:sp>
          <p:nvSpPr>
            <p:cNvPr id="37" name="object 37"/>
            <p:cNvSpPr/>
            <p:nvPr/>
          </p:nvSpPr>
          <p:spPr>
            <a:xfrm>
              <a:off x="9804081" y="10771480"/>
              <a:ext cx="7620" cy="6985"/>
            </a:xfrm>
            <a:custGeom>
              <a:avLst/>
              <a:gdLst/>
              <a:ahLst/>
              <a:cxnLst/>
              <a:rect l="l" t="t" r="r" b="b"/>
              <a:pathLst>
                <a:path w="7620" h="6984">
                  <a:moveTo>
                    <a:pt x="5193" y="0"/>
                  </a:moveTo>
                  <a:lnTo>
                    <a:pt x="4795" y="1497"/>
                  </a:lnTo>
                  <a:lnTo>
                    <a:pt x="1842" y="4167"/>
                  </a:lnTo>
                  <a:lnTo>
                    <a:pt x="0" y="5015"/>
                  </a:lnTo>
                  <a:lnTo>
                    <a:pt x="4230" y="6607"/>
                  </a:lnTo>
                  <a:lnTo>
                    <a:pt x="7067" y="3968"/>
                  </a:lnTo>
                  <a:lnTo>
                    <a:pt x="5193" y="0"/>
                  </a:lnTo>
                  <a:close/>
                </a:path>
              </a:pathLst>
            </a:custGeom>
            <a:solidFill>
              <a:srgbClr val="6B5C2B"/>
            </a:solidFill>
          </p:spPr>
          <p:txBody>
            <a:bodyPr wrap="square" lIns="0" tIns="0" rIns="0" bIns="0" rtlCol="0"/>
            <a:lstStyle/>
            <a:p>
              <a:endParaRPr/>
            </a:p>
          </p:txBody>
        </p:sp>
        <p:sp>
          <p:nvSpPr>
            <p:cNvPr id="38" name="object 38"/>
            <p:cNvSpPr/>
            <p:nvPr/>
          </p:nvSpPr>
          <p:spPr>
            <a:xfrm>
              <a:off x="9808196" y="10772558"/>
              <a:ext cx="2540" cy="4445"/>
            </a:xfrm>
            <a:custGeom>
              <a:avLst/>
              <a:gdLst/>
              <a:ahLst/>
              <a:cxnLst/>
              <a:rect l="l" t="t" r="r" b="b"/>
              <a:pathLst>
                <a:path w="2540" h="4445">
                  <a:moveTo>
                    <a:pt x="1078" y="0"/>
                  </a:moveTo>
                  <a:lnTo>
                    <a:pt x="0" y="4366"/>
                  </a:lnTo>
                  <a:lnTo>
                    <a:pt x="680" y="3769"/>
                  </a:lnTo>
                  <a:lnTo>
                    <a:pt x="1444" y="2973"/>
                  </a:lnTo>
                  <a:lnTo>
                    <a:pt x="1727" y="2471"/>
                  </a:lnTo>
                  <a:lnTo>
                    <a:pt x="1926" y="2041"/>
                  </a:lnTo>
                  <a:lnTo>
                    <a:pt x="1811" y="1308"/>
                  </a:lnTo>
                  <a:lnTo>
                    <a:pt x="1078" y="0"/>
                  </a:lnTo>
                  <a:close/>
                </a:path>
              </a:pathLst>
            </a:custGeom>
            <a:solidFill>
              <a:srgbClr val="42441F"/>
            </a:solidFill>
          </p:spPr>
          <p:txBody>
            <a:bodyPr wrap="square" lIns="0" tIns="0" rIns="0" bIns="0" rtlCol="0"/>
            <a:lstStyle/>
            <a:p>
              <a:endParaRPr/>
            </a:p>
          </p:txBody>
        </p:sp>
        <p:sp>
          <p:nvSpPr>
            <p:cNvPr id="39" name="object 39"/>
            <p:cNvSpPr/>
            <p:nvPr/>
          </p:nvSpPr>
          <p:spPr>
            <a:xfrm>
              <a:off x="9891295" y="10853190"/>
              <a:ext cx="3175" cy="7620"/>
            </a:xfrm>
            <a:custGeom>
              <a:avLst/>
              <a:gdLst/>
              <a:ahLst/>
              <a:cxnLst/>
              <a:rect l="l" t="t" r="r" b="b"/>
              <a:pathLst>
                <a:path w="3175" h="7620">
                  <a:moveTo>
                    <a:pt x="942" y="0"/>
                  </a:moveTo>
                  <a:lnTo>
                    <a:pt x="0" y="481"/>
                  </a:lnTo>
                  <a:lnTo>
                    <a:pt x="366" y="7319"/>
                  </a:lnTo>
                  <a:lnTo>
                    <a:pt x="2889" y="5612"/>
                  </a:lnTo>
                  <a:lnTo>
                    <a:pt x="942" y="0"/>
                  </a:lnTo>
                  <a:close/>
                </a:path>
              </a:pathLst>
            </a:custGeom>
            <a:solidFill>
              <a:srgbClr val="F0C748"/>
            </a:solidFill>
          </p:spPr>
          <p:txBody>
            <a:bodyPr wrap="square" lIns="0" tIns="0" rIns="0" bIns="0" rtlCol="0"/>
            <a:lstStyle/>
            <a:p>
              <a:endParaRPr/>
            </a:p>
          </p:txBody>
        </p:sp>
        <p:sp>
          <p:nvSpPr>
            <p:cNvPr id="40" name="object 40"/>
            <p:cNvSpPr/>
            <p:nvPr/>
          </p:nvSpPr>
          <p:spPr>
            <a:xfrm>
              <a:off x="9891096" y="10852875"/>
              <a:ext cx="3810" cy="8255"/>
            </a:xfrm>
            <a:custGeom>
              <a:avLst/>
              <a:gdLst/>
              <a:ahLst/>
              <a:cxnLst/>
              <a:rect l="l" t="t" r="r" b="b"/>
              <a:pathLst>
                <a:path w="3809" h="8254">
                  <a:moveTo>
                    <a:pt x="1246" y="0"/>
                  </a:moveTo>
                  <a:lnTo>
                    <a:pt x="0" y="680"/>
                  </a:lnTo>
                  <a:lnTo>
                    <a:pt x="366" y="7947"/>
                  </a:lnTo>
                  <a:lnTo>
                    <a:pt x="1428" y="7266"/>
                  </a:lnTo>
                  <a:lnTo>
                    <a:pt x="712" y="7266"/>
                  </a:lnTo>
                  <a:lnTo>
                    <a:pt x="437" y="963"/>
                  </a:lnTo>
                  <a:lnTo>
                    <a:pt x="198" y="795"/>
                  </a:lnTo>
                  <a:lnTo>
                    <a:pt x="429" y="764"/>
                  </a:lnTo>
                  <a:lnTo>
                    <a:pt x="670" y="764"/>
                  </a:lnTo>
                  <a:lnTo>
                    <a:pt x="1026" y="565"/>
                  </a:lnTo>
                  <a:lnTo>
                    <a:pt x="1445" y="565"/>
                  </a:lnTo>
                  <a:lnTo>
                    <a:pt x="1246" y="0"/>
                  </a:lnTo>
                  <a:close/>
                </a:path>
                <a:path w="3809" h="8254">
                  <a:moveTo>
                    <a:pt x="1445" y="565"/>
                  </a:moveTo>
                  <a:lnTo>
                    <a:pt x="1026" y="565"/>
                  </a:lnTo>
                  <a:lnTo>
                    <a:pt x="2889" y="5842"/>
                  </a:lnTo>
                  <a:lnTo>
                    <a:pt x="712" y="7266"/>
                  </a:lnTo>
                  <a:lnTo>
                    <a:pt x="1428" y="7266"/>
                  </a:lnTo>
                  <a:lnTo>
                    <a:pt x="3371" y="6020"/>
                  </a:lnTo>
                  <a:lnTo>
                    <a:pt x="1445" y="565"/>
                  </a:lnTo>
                  <a:close/>
                </a:path>
                <a:path w="3809" h="8254">
                  <a:moveTo>
                    <a:pt x="435" y="895"/>
                  </a:moveTo>
                  <a:close/>
                </a:path>
                <a:path w="3809" h="8254">
                  <a:moveTo>
                    <a:pt x="670" y="764"/>
                  </a:moveTo>
                  <a:lnTo>
                    <a:pt x="429" y="764"/>
                  </a:lnTo>
                  <a:lnTo>
                    <a:pt x="435" y="895"/>
                  </a:lnTo>
                  <a:lnTo>
                    <a:pt x="670" y="764"/>
                  </a:lnTo>
                  <a:close/>
                </a:path>
              </a:pathLst>
            </a:custGeom>
            <a:solidFill>
              <a:srgbClr val="A08938"/>
            </a:solidFill>
          </p:spPr>
          <p:txBody>
            <a:bodyPr wrap="square" lIns="0" tIns="0" rIns="0" bIns="0" rtlCol="0"/>
            <a:lstStyle/>
            <a:p>
              <a:endParaRPr/>
            </a:p>
          </p:txBody>
        </p:sp>
        <p:sp>
          <p:nvSpPr>
            <p:cNvPr id="41" name="object 41"/>
            <p:cNvSpPr/>
            <p:nvPr/>
          </p:nvSpPr>
          <p:spPr>
            <a:xfrm>
              <a:off x="9888737" y="10849640"/>
              <a:ext cx="5080" cy="4445"/>
            </a:xfrm>
            <a:custGeom>
              <a:avLst/>
              <a:gdLst/>
              <a:ahLst/>
              <a:cxnLst/>
              <a:rect l="l" t="t" r="r" b="b"/>
              <a:pathLst>
                <a:path w="5079" h="4445">
                  <a:moveTo>
                    <a:pt x="3497" y="0"/>
                  </a:moveTo>
                  <a:lnTo>
                    <a:pt x="1026" y="0"/>
                  </a:lnTo>
                  <a:lnTo>
                    <a:pt x="0" y="994"/>
                  </a:lnTo>
                  <a:lnTo>
                    <a:pt x="0" y="3382"/>
                  </a:lnTo>
                  <a:lnTo>
                    <a:pt x="1026" y="4345"/>
                  </a:lnTo>
                  <a:lnTo>
                    <a:pt x="3497" y="4345"/>
                  </a:lnTo>
                  <a:lnTo>
                    <a:pt x="4544" y="3382"/>
                  </a:lnTo>
                  <a:lnTo>
                    <a:pt x="4544" y="2157"/>
                  </a:lnTo>
                  <a:lnTo>
                    <a:pt x="4544" y="994"/>
                  </a:lnTo>
                  <a:lnTo>
                    <a:pt x="3497" y="0"/>
                  </a:lnTo>
                  <a:close/>
                </a:path>
              </a:pathLst>
            </a:custGeom>
            <a:solidFill>
              <a:srgbClr val="F0C748"/>
            </a:solidFill>
          </p:spPr>
          <p:txBody>
            <a:bodyPr wrap="square" lIns="0" tIns="0" rIns="0" bIns="0" rtlCol="0"/>
            <a:lstStyle/>
            <a:p>
              <a:endParaRPr/>
            </a:p>
          </p:txBody>
        </p:sp>
        <p:sp>
          <p:nvSpPr>
            <p:cNvPr id="42" name="object 42"/>
            <p:cNvSpPr/>
            <p:nvPr/>
          </p:nvSpPr>
          <p:spPr>
            <a:xfrm>
              <a:off x="9888537" y="10849527"/>
              <a:ext cx="5080" cy="6985"/>
            </a:xfrm>
            <a:custGeom>
              <a:avLst/>
              <a:gdLst/>
              <a:ahLst/>
              <a:cxnLst/>
              <a:rect l="l" t="t" r="r" b="b"/>
              <a:pathLst>
                <a:path w="5079" h="6984">
                  <a:moveTo>
                    <a:pt x="4318" y="3302"/>
                  </a:moveTo>
                  <a:lnTo>
                    <a:pt x="4000" y="3810"/>
                  </a:lnTo>
                  <a:lnTo>
                    <a:pt x="4254" y="3619"/>
                  </a:lnTo>
                  <a:lnTo>
                    <a:pt x="4318" y="3302"/>
                  </a:lnTo>
                  <a:close/>
                </a:path>
                <a:path w="5079" h="6984">
                  <a:moveTo>
                    <a:pt x="4889" y="1003"/>
                  </a:moveTo>
                  <a:lnTo>
                    <a:pt x="4533" y="685"/>
                  </a:lnTo>
                  <a:lnTo>
                    <a:pt x="4533" y="1231"/>
                  </a:lnTo>
                  <a:lnTo>
                    <a:pt x="4533" y="3352"/>
                  </a:lnTo>
                  <a:lnTo>
                    <a:pt x="3835" y="4051"/>
                  </a:lnTo>
                  <a:lnTo>
                    <a:pt x="4000" y="3810"/>
                  </a:lnTo>
                  <a:lnTo>
                    <a:pt x="3771" y="3987"/>
                  </a:lnTo>
                  <a:lnTo>
                    <a:pt x="3771" y="4127"/>
                  </a:lnTo>
                  <a:lnTo>
                    <a:pt x="3644" y="4127"/>
                  </a:lnTo>
                  <a:lnTo>
                    <a:pt x="3771" y="4127"/>
                  </a:lnTo>
                  <a:lnTo>
                    <a:pt x="3771" y="3987"/>
                  </a:lnTo>
                  <a:lnTo>
                    <a:pt x="3632" y="4089"/>
                  </a:lnTo>
                  <a:lnTo>
                    <a:pt x="3327" y="4267"/>
                  </a:lnTo>
                  <a:lnTo>
                    <a:pt x="3162" y="4267"/>
                  </a:lnTo>
                  <a:lnTo>
                    <a:pt x="3581" y="4114"/>
                  </a:lnTo>
                  <a:lnTo>
                    <a:pt x="1587" y="4025"/>
                  </a:lnTo>
                  <a:lnTo>
                    <a:pt x="1587" y="4267"/>
                  </a:lnTo>
                  <a:lnTo>
                    <a:pt x="1308" y="4267"/>
                  </a:lnTo>
                  <a:lnTo>
                    <a:pt x="368" y="3352"/>
                  </a:lnTo>
                  <a:lnTo>
                    <a:pt x="1168" y="4127"/>
                  </a:lnTo>
                  <a:lnTo>
                    <a:pt x="1587" y="4267"/>
                  </a:lnTo>
                  <a:lnTo>
                    <a:pt x="1587" y="4025"/>
                  </a:lnTo>
                  <a:lnTo>
                    <a:pt x="1358" y="4013"/>
                  </a:lnTo>
                  <a:lnTo>
                    <a:pt x="800" y="3378"/>
                  </a:lnTo>
                  <a:lnTo>
                    <a:pt x="622" y="2819"/>
                  </a:lnTo>
                  <a:lnTo>
                    <a:pt x="482" y="2171"/>
                  </a:lnTo>
                  <a:lnTo>
                    <a:pt x="495" y="1739"/>
                  </a:lnTo>
                  <a:lnTo>
                    <a:pt x="850" y="1003"/>
                  </a:lnTo>
                  <a:lnTo>
                    <a:pt x="1155" y="444"/>
                  </a:lnTo>
                  <a:lnTo>
                    <a:pt x="1308" y="292"/>
                  </a:lnTo>
                  <a:lnTo>
                    <a:pt x="3632" y="292"/>
                  </a:lnTo>
                  <a:lnTo>
                    <a:pt x="4533" y="1231"/>
                  </a:lnTo>
                  <a:lnTo>
                    <a:pt x="4533" y="685"/>
                  </a:lnTo>
                  <a:lnTo>
                    <a:pt x="4114" y="292"/>
                  </a:lnTo>
                  <a:lnTo>
                    <a:pt x="3810" y="0"/>
                  </a:lnTo>
                  <a:lnTo>
                    <a:pt x="1104" y="0"/>
                  </a:lnTo>
                  <a:lnTo>
                    <a:pt x="1104" y="495"/>
                  </a:lnTo>
                  <a:lnTo>
                    <a:pt x="368" y="1574"/>
                  </a:lnTo>
                  <a:lnTo>
                    <a:pt x="368" y="1231"/>
                  </a:lnTo>
                  <a:lnTo>
                    <a:pt x="1104" y="495"/>
                  </a:lnTo>
                  <a:lnTo>
                    <a:pt x="1104" y="0"/>
                  </a:lnTo>
                  <a:lnTo>
                    <a:pt x="0" y="1003"/>
                  </a:lnTo>
                  <a:lnTo>
                    <a:pt x="0" y="3581"/>
                  </a:lnTo>
                  <a:lnTo>
                    <a:pt x="1104" y="4597"/>
                  </a:lnTo>
                  <a:lnTo>
                    <a:pt x="2908" y="4597"/>
                  </a:lnTo>
                  <a:lnTo>
                    <a:pt x="2857" y="6731"/>
                  </a:lnTo>
                  <a:lnTo>
                    <a:pt x="3124" y="5816"/>
                  </a:lnTo>
                  <a:lnTo>
                    <a:pt x="3314" y="5372"/>
                  </a:lnTo>
                  <a:lnTo>
                    <a:pt x="3568" y="4914"/>
                  </a:lnTo>
                  <a:lnTo>
                    <a:pt x="4000" y="4686"/>
                  </a:lnTo>
                  <a:lnTo>
                    <a:pt x="3886" y="4521"/>
                  </a:lnTo>
                  <a:lnTo>
                    <a:pt x="4165" y="4267"/>
                  </a:lnTo>
                  <a:lnTo>
                    <a:pt x="4889" y="3581"/>
                  </a:lnTo>
                  <a:lnTo>
                    <a:pt x="4889" y="1003"/>
                  </a:lnTo>
                  <a:close/>
                </a:path>
              </a:pathLst>
            </a:custGeom>
            <a:solidFill>
              <a:srgbClr val="A08938"/>
            </a:solidFill>
          </p:spPr>
          <p:txBody>
            <a:bodyPr wrap="square" lIns="0" tIns="0" rIns="0" bIns="0" rtlCol="0"/>
            <a:lstStyle/>
            <a:p>
              <a:endParaRPr/>
            </a:p>
          </p:txBody>
        </p:sp>
        <p:sp>
          <p:nvSpPr>
            <p:cNvPr id="43" name="object 43"/>
            <p:cNvSpPr/>
            <p:nvPr/>
          </p:nvSpPr>
          <p:spPr>
            <a:xfrm>
              <a:off x="9892230" y="10859485"/>
              <a:ext cx="7620" cy="6350"/>
            </a:xfrm>
            <a:custGeom>
              <a:avLst/>
              <a:gdLst/>
              <a:ahLst/>
              <a:cxnLst/>
              <a:rect l="l" t="t" r="r" b="b"/>
              <a:pathLst>
                <a:path w="7620" h="6350">
                  <a:moveTo>
                    <a:pt x="2240" y="0"/>
                  </a:moveTo>
                  <a:lnTo>
                    <a:pt x="0" y="1874"/>
                  </a:lnTo>
                  <a:lnTo>
                    <a:pt x="6785" y="5790"/>
                  </a:lnTo>
                  <a:lnTo>
                    <a:pt x="7266" y="4795"/>
                  </a:lnTo>
                  <a:lnTo>
                    <a:pt x="2240" y="0"/>
                  </a:lnTo>
                  <a:close/>
                </a:path>
              </a:pathLst>
            </a:custGeom>
            <a:solidFill>
              <a:srgbClr val="F0C748"/>
            </a:solidFill>
          </p:spPr>
          <p:txBody>
            <a:bodyPr wrap="square" lIns="0" tIns="0" rIns="0" bIns="0" rtlCol="0"/>
            <a:lstStyle/>
            <a:p>
              <a:endParaRPr/>
            </a:p>
          </p:txBody>
        </p:sp>
        <p:sp>
          <p:nvSpPr>
            <p:cNvPr id="44" name="object 44"/>
            <p:cNvSpPr/>
            <p:nvPr/>
          </p:nvSpPr>
          <p:spPr>
            <a:xfrm>
              <a:off x="9891863" y="10859234"/>
              <a:ext cx="8255" cy="6985"/>
            </a:xfrm>
            <a:custGeom>
              <a:avLst/>
              <a:gdLst/>
              <a:ahLst/>
              <a:cxnLst/>
              <a:rect l="l" t="t" r="r" b="b"/>
              <a:pathLst>
                <a:path w="8254" h="6984">
                  <a:moveTo>
                    <a:pt x="2607" y="0"/>
                  </a:moveTo>
                  <a:lnTo>
                    <a:pt x="0" y="2125"/>
                  </a:lnTo>
                  <a:lnTo>
                    <a:pt x="7203" y="6376"/>
                  </a:lnTo>
                  <a:lnTo>
                    <a:pt x="7489" y="5758"/>
                  </a:lnTo>
                  <a:lnTo>
                    <a:pt x="7067" y="5758"/>
                  </a:lnTo>
                  <a:lnTo>
                    <a:pt x="743" y="2073"/>
                  </a:lnTo>
                  <a:lnTo>
                    <a:pt x="2607" y="534"/>
                  </a:lnTo>
                  <a:lnTo>
                    <a:pt x="3160" y="534"/>
                  </a:lnTo>
                  <a:lnTo>
                    <a:pt x="2607" y="0"/>
                  </a:lnTo>
                  <a:close/>
                </a:path>
                <a:path w="8254" h="6984">
                  <a:moveTo>
                    <a:pt x="7748" y="4963"/>
                  </a:moveTo>
                  <a:lnTo>
                    <a:pt x="7563" y="5142"/>
                  </a:lnTo>
                  <a:lnTo>
                    <a:pt x="7465" y="5277"/>
                  </a:lnTo>
                  <a:lnTo>
                    <a:pt x="7270" y="5277"/>
                  </a:lnTo>
                  <a:lnTo>
                    <a:pt x="7067" y="5758"/>
                  </a:lnTo>
                  <a:lnTo>
                    <a:pt x="7489" y="5758"/>
                  </a:lnTo>
                  <a:lnTo>
                    <a:pt x="7711" y="5277"/>
                  </a:lnTo>
                  <a:lnTo>
                    <a:pt x="7465" y="5277"/>
                  </a:lnTo>
                  <a:lnTo>
                    <a:pt x="7327" y="5142"/>
                  </a:lnTo>
                  <a:lnTo>
                    <a:pt x="7773" y="5142"/>
                  </a:lnTo>
                  <a:lnTo>
                    <a:pt x="7748" y="4963"/>
                  </a:lnTo>
                  <a:close/>
                </a:path>
                <a:path w="8254" h="6984">
                  <a:moveTo>
                    <a:pt x="7402" y="4963"/>
                  </a:moveTo>
                  <a:lnTo>
                    <a:pt x="7327" y="5142"/>
                  </a:lnTo>
                  <a:lnTo>
                    <a:pt x="7465" y="5277"/>
                  </a:lnTo>
                  <a:lnTo>
                    <a:pt x="7563" y="5142"/>
                  </a:lnTo>
                  <a:lnTo>
                    <a:pt x="7402" y="4963"/>
                  </a:lnTo>
                  <a:close/>
                </a:path>
                <a:path w="8254" h="6984">
                  <a:moveTo>
                    <a:pt x="3160" y="534"/>
                  </a:moveTo>
                  <a:lnTo>
                    <a:pt x="2607" y="534"/>
                  </a:lnTo>
                  <a:lnTo>
                    <a:pt x="7327" y="5142"/>
                  </a:lnTo>
                  <a:lnTo>
                    <a:pt x="7402" y="4963"/>
                  </a:lnTo>
                  <a:lnTo>
                    <a:pt x="7748" y="4963"/>
                  </a:lnTo>
                  <a:lnTo>
                    <a:pt x="3160" y="534"/>
                  </a:lnTo>
                  <a:close/>
                </a:path>
                <a:path w="8254" h="6984">
                  <a:moveTo>
                    <a:pt x="7748" y="4963"/>
                  </a:moveTo>
                  <a:lnTo>
                    <a:pt x="7402" y="4963"/>
                  </a:lnTo>
                  <a:lnTo>
                    <a:pt x="7633" y="5046"/>
                  </a:lnTo>
                  <a:close/>
                </a:path>
              </a:pathLst>
            </a:custGeom>
            <a:solidFill>
              <a:srgbClr val="A08938"/>
            </a:solidFill>
          </p:spPr>
          <p:txBody>
            <a:bodyPr wrap="square" lIns="0" tIns="0" rIns="0" bIns="0" rtlCol="0"/>
            <a:lstStyle/>
            <a:p>
              <a:endParaRPr/>
            </a:p>
          </p:txBody>
        </p:sp>
        <p:sp>
          <p:nvSpPr>
            <p:cNvPr id="45" name="object 45"/>
            <p:cNvSpPr/>
            <p:nvPr/>
          </p:nvSpPr>
          <p:spPr>
            <a:xfrm>
              <a:off x="9898333" y="10863174"/>
              <a:ext cx="5080" cy="5080"/>
            </a:xfrm>
            <a:custGeom>
              <a:avLst/>
              <a:gdLst/>
              <a:ahLst/>
              <a:cxnLst/>
              <a:rect l="l" t="t" r="r" b="b"/>
              <a:pathLst>
                <a:path w="5079" h="5079">
                  <a:moveTo>
                    <a:pt x="2177" y="0"/>
                  </a:moveTo>
                  <a:lnTo>
                    <a:pt x="1214" y="743"/>
                  </a:lnTo>
                  <a:lnTo>
                    <a:pt x="230" y="1476"/>
                  </a:lnTo>
                  <a:lnTo>
                    <a:pt x="0" y="2889"/>
                  </a:lnTo>
                  <a:lnTo>
                    <a:pt x="680" y="3832"/>
                  </a:lnTo>
                  <a:lnTo>
                    <a:pt x="1413" y="4764"/>
                  </a:lnTo>
                  <a:lnTo>
                    <a:pt x="2774" y="4910"/>
                  </a:lnTo>
                  <a:lnTo>
                    <a:pt x="3738" y="4115"/>
                  </a:lnTo>
                  <a:lnTo>
                    <a:pt x="4764" y="3371"/>
                  </a:lnTo>
                  <a:lnTo>
                    <a:pt x="4963" y="2041"/>
                  </a:lnTo>
                  <a:lnTo>
                    <a:pt x="4282" y="1078"/>
                  </a:lnTo>
                  <a:lnTo>
                    <a:pt x="3570" y="146"/>
                  </a:lnTo>
                  <a:lnTo>
                    <a:pt x="2177" y="0"/>
                  </a:lnTo>
                  <a:close/>
                </a:path>
              </a:pathLst>
            </a:custGeom>
            <a:solidFill>
              <a:srgbClr val="F0C748"/>
            </a:solidFill>
          </p:spPr>
          <p:txBody>
            <a:bodyPr wrap="square" lIns="0" tIns="0" rIns="0" bIns="0" rtlCol="0"/>
            <a:lstStyle/>
            <a:p>
              <a:endParaRPr/>
            </a:p>
          </p:txBody>
        </p:sp>
        <p:sp>
          <p:nvSpPr>
            <p:cNvPr id="46" name="object 46"/>
            <p:cNvSpPr/>
            <p:nvPr/>
          </p:nvSpPr>
          <p:spPr>
            <a:xfrm>
              <a:off x="9892906" y="10861440"/>
              <a:ext cx="10795" cy="6985"/>
            </a:xfrm>
            <a:custGeom>
              <a:avLst/>
              <a:gdLst/>
              <a:ahLst/>
              <a:cxnLst/>
              <a:rect l="l" t="t" r="r" b="b"/>
              <a:pathLst>
                <a:path w="10795" h="6984">
                  <a:moveTo>
                    <a:pt x="3276" y="2032"/>
                  </a:moveTo>
                  <a:lnTo>
                    <a:pt x="0" y="0"/>
                  </a:lnTo>
                  <a:lnTo>
                    <a:pt x="2413" y="1739"/>
                  </a:lnTo>
                  <a:lnTo>
                    <a:pt x="3276" y="2032"/>
                  </a:lnTo>
                  <a:close/>
                </a:path>
                <a:path w="10795" h="6984">
                  <a:moveTo>
                    <a:pt x="10299" y="4749"/>
                  </a:moveTo>
                  <a:lnTo>
                    <a:pt x="10185" y="3251"/>
                  </a:lnTo>
                  <a:lnTo>
                    <a:pt x="10109" y="3073"/>
                  </a:lnTo>
                  <a:lnTo>
                    <a:pt x="9931" y="2832"/>
                  </a:lnTo>
                  <a:lnTo>
                    <a:pt x="9931" y="4749"/>
                  </a:lnTo>
                  <a:lnTo>
                    <a:pt x="9702" y="5257"/>
                  </a:lnTo>
                  <a:lnTo>
                    <a:pt x="8788" y="5740"/>
                  </a:lnTo>
                  <a:lnTo>
                    <a:pt x="7683" y="6184"/>
                  </a:lnTo>
                  <a:lnTo>
                    <a:pt x="6896" y="5969"/>
                  </a:lnTo>
                  <a:lnTo>
                    <a:pt x="6045" y="5029"/>
                  </a:lnTo>
                  <a:lnTo>
                    <a:pt x="5956" y="3556"/>
                  </a:lnTo>
                  <a:lnTo>
                    <a:pt x="6159" y="3073"/>
                  </a:lnTo>
                  <a:lnTo>
                    <a:pt x="6756" y="2590"/>
                  </a:lnTo>
                  <a:lnTo>
                    <a:pt x="7150" y="2336"/>
                  </a:lnTo>
                  <a:lnTo>
                    <a:pt x="7594" y="2171"/>
                  </a:lnTo>
                  <a:lnTo>
                    <a:pt x="8623" y="2171"/>
                  </a:lnTo>
                  <a:lnTo>
                    <a:pt x="9931" y="4749"/>
                  </a:lnTo>
                  <a:lnTo>
                    <a:pt x="9931" y="2832"/>
                  </a:lnTo>
                  <a:lnTo>
                    <a:pt x="9474" y="2171"/>
                  </a:lnTo>
                  <a:lnTo>
                    <a:pt x="8674" y="1803"/>
                  </a:lnTo>
                  <a:lnTo>
                    <a:pt x="7493" y="1803"/>
                  </a:lnTo>
                  <a:lnTo>
                    <a:pt x="6985" y="1968"/>
                  </a:lnTo>
                  <a:lnTo>
                    <a:pt x="5981" y="2768"/>
                  </a:lnTo>
                  <a:lnTo>
                    <a:pt x="5727" y="2870"/>
                  </a:lnTo>
                  <a:lnTo>
                    <a:pt x="3276" y="2032"/>
                  </a:lnTo>
                  <a:lnTo>
                    <a:pt x="5676" y="3530"/>
                  </a:lnTo>
                  <a:lnTo>
                    <a:pt x="5638" y="5118"/>
                  </a:lnTo>
                  <a:lnTo>
                    <a:pt x="5676" y="5257"/>
                  </a:lnTo>
                  <a:lnTo>
                    <a:pt x="5956" y="5689"/>
                  </a:lnTo>
                  <a:lnTo>
                    <a:pt x="6096" y="5575"/>
                  </a:lnTo>
                  <a:lnTo>
                    <a:pt x="6019" y="5765"/>
                  </a:lnTo>
                  <a:lnTo>
                    <a:pt x="6413" y="6286"/>
                  </a:lnTo>
                  <a:lnTo>
                    <a:pt x="7099" y="6565"/>
                  </a:lnTo>
                  <a:lnTo>
                    <a:pt x="8293" y="6565"/>
                  </a:lnTo>
                  <a:lnTo>
                    <a:pt x="8851" y="6362"/>
                  </a:lnTo>
                  <a:lnTo>
                    <a:pt x="9105" y="6184"/>
                  </a:lnTo>
                  <a:lnTo>
                    <a:pt x="9956" y="5575"/>
                  </a:lnTo>
                  <a:lnTo>
                    <a:pt x="10299" y="4749"/>
                  </a:lnTo>
                  <a:close/>
                </a:path>
              </a:pathLst>
            </a:custGeom>
            <a:solidFill>
              <a:srgbClr val="A08938"/>
            </a:solidFill>
          </p:spPr>
          <p:txBody>
            <a:bodyPr wrap="square" lIns="0" tIns="0" rIns="0" bIns="0" rtlCol="0"/>
            <a:lstStyle/>
            <a:p>
              <a:endParaRPr/>
            </a:p>
          </p:txBody>
        </p:sp>
        <p:sp>
          <p:nvSpPr>
            <p:cNvPr id="47" name="object 47"/>
            <p:cNvSpPr/>
            <p:nvPr/>
          </p:nvSpPr>
          <p:spPr>
            <a:xfrm>
              <a:off x="9937824" y="10792328"/>
              <a:ext cx="5715" cy="5715"/>
            </a:xfrm>
            <a:custGeom>
              <a:avLst/>
              <a:gdLst/>
              <a:ahLst/>
              <a:cxnLst/>
              <a:rect l="l" t="t" r="r" b="b"/>
              <a:pathLst>
                <a:path w="5715" h="5715">
                  <a:moveTo>
                    <a:pt x="1026" y="0"/>
                  </a:moveTo>
                  <a:lnTo>
                    <a:pt x="0" y="628"/>
                  </a:lnTo>
                  <a:lnTo>
                    <a:pt x="5046" y="5706"/>
                  </a:lnTo>
                  <a:lnTo>
                    <a:pt x="5706" y="3151"/>
                  </a:lnTo>
                  <a:lnTo>
                    <a:pt x="1026" y="0"/>
                  </a:lnTo>
                  <a:close/>
                </a:path>
              </a:pathLst>
            </a:custGeom>
            <a:solidFill>
              <a:srgbClr val="F0C748"/>
            </a:solidFill>
          </p:spPr>
          <p:txBody>
            <a:bodyPr wrap="square" lIns="0" tIns="0" rIns="0" bIns="0" rtlCol="0"/>
            <a:lstStyle/>
            <a:p>
              <a:endParaRPr/>
            </a:p>
          </p:txBody>
        </p:sp>
        <p:sp>
          <p:nvSpPr>
            <p:cNvPr id="48" name="object 48"/>
            <p:cNvSpPr/>
            <p:nvPr/>
          </p:nvSpPr>
          <p:spPr>
            <a:xfrm>
              <a:off x="9937594" y="10792107"/>
              <a:ext cx="6350" cy="6350"/>
            </a:xfrm>
            <a:custGeom>
              <a:avLst/>
              <a:gdLst/>
              <a:ahLst/>
              <a:cxnLst/>
              <a:rect l="l" t="t" r="r" b="b"/>
              <a:pathLst>
                <a:path w="6350" h="6350">
                  <a:moveTo>
                    <a:pt x="229" y="848"/>
                  </a:moveTo>
                  <a:lnTo>
                    <a:pt x="197" y="1015"/>
                  </a:lnTo>
                  <a:lnTo>
                    <a:pt x="5454" y="6355"/>
                  </a:lnTo>
                  <a:lnTo>
                    <a:pt x="5644" y="5560"/>
                  </a:lnTo>
                  <a:lnTo>
                    <a:pt x="5255" y="5560"/>
                  </a:lnTo>
                  <a:lnTo>
                    <a:pt x="711" y="1015"/>
                  </a:lnTo>
                  <a:lnTo>
                    <a:pt x="344" y="1015"/>
                  </a:lnTo>
                  <a:lnTo>
                    <a:pt x="229" y="848"/>
                  </a:lnTo>
                  <a:close/>
                </a:path>
                <a:path w="6350" h="6350">
                  <a:moveTo>
                    <a:pt x="1883" y="418"/>
                  </a:moveTo>
                  <a:lnTo>
                    <a:pt x="1255" y="418"/>
                  </a:lnTo>
                  <a:lnTo>
                    <a:pt x="5705" y="3455"/>
                  </a:lnTo>
                  <a:lnTo>
                    <a:pt x="5255" y="5560"/>
                  </a:lnTo>
                  <a:lnTo>
                    <a:pt x="5644" y="5560"/>
                  </a:lnTo>
                  <a:lnTo>
                    <a:pt x="6187" y="3287"/>
                  </a:lnTo>
                  <a:lnTo>
                    <a:pt x="1883" y="418"/>
                  </a:lnTo>
                  <a:close/>
                </a:path>
                <a:path w="6350" h="6350">
                  <a:moveTo>
                    <a:pt x="396" y="701"/>
                  </a:moveTo>
                  <a:lnTo>
                    <a:pt x="344" y="1015"/>
                  </a:lnTo>
                  <a:lnTo>
                    <a:pt x="396" y="701"/>
                  </a:lnTo>
                  <a:close/>
                </a:path>
                <a:path w="6350" h="6350">
                  <a:moveTo>
                    <a:pt x="566" y="870"/>
                  </a:moveTo>
                  <a:lnTo>
                    <a:pt x="344" y="1015"/>
                  </a:lnTo>
                  <a:lnTo>
                    <a:pt x="711" y="1015"/>
                  </a:lnTo>
                  <a:lnTo>
                    <a:pt x="566" y="870"/>
                  </a:lnTo>
                  <a:close/>
                </a:path>
                <a:path w="6350" h="6350">
                  <a:moveTo>
                    <a:pt x="1255" y="0"/>
                  </a:moveTo>
                  <a:lnTo>
                    <a:pt x="104" y="701"/>
                  </a:lnTo>
                  <a:lnTo>
                    <a:pt x="0" y="870"/>
                  </a:lnTo>
                  <a:lnTo>
                    <a:pt x="145" y="963"/>
                  </a:lnTo>
                  <a:lnTo>
                    <a:pt x="265" y="816"/>
                  </a:lnTo>
                  <a:lnTo>
                    <a:pt x="396" y="701"/>
                  </a:lnTo>
                  <a:lnTo>
                    <a:pt x="824" y="701"/>
                  </a:lnTo>
                  <a:lnTo>
                    <a:pt x="1255" y="418"/>
                  </a:lnTo>
                  <a:lnTo>
                    <a:pt x="1883" y="418"/>
                  </a:lnTo>
                  <a:lnTo>
                    <a:pt x="1255" y="0"/>
                  </a:lnTo>
                  <a:close/>
                </a:path>
                <a:path w="6350" h="6350">
                  <a:moveTo>
                    <a:pt x="824" y="701"/>
                  </a:moveTo>
                  <a:lnTo>
                    <a:pt x="396" y="701"/>
                  </a:lnTo>
                  <a:lnTo>
                    <a:pt x="566" y="870"/>
                  </a:lnTo>
                  <a:lnTo>
                    <a:pt x="824" y="701"/>
                  </a:lnTo>
                  <a:close/>
                </a:path>
              </a:pathLst>
            </a:custGeom>
            <a:solidFill>
              <a:srgbClr val="A08938"/>
            </a:solidFill>
          </p:spPr>
          <p:txBody>
            <a:bodyPr wrap="square" lIns="0" tIns="0" rIns="0" bIns="0" rtlCol="0"/>
            <a:lstStyle/>
            <a:p>
              <a:endParaRPr/>
            </a:p>
          </p:txBody>
        </p:sp>
        <p:sp>
          <p:nvSpPr>
            <p:cNvPr id="49" name="object 49"/>
            <p:cNvSpPr/>
            <p:nvPr/>
          </p:nvSpPr>
          <p:spPr>
            <a:xfrm>
              <a:off x="9935020" y="10789465"/>
              <a:ext cx="4445" cy="4445"/>
            </a:xfrm>
            <a:custGeom>
              <a:avLst/>
              <a:gdLst/>
              <a:ahLst/>
              <a:cxnLst/>
              <a:rect l="l" t="t" r="r" b="b"/>
              <a:pathLst>
                <a:path w="4445" h="4445">
                  <a:moveTo>
                    <a:pt x="3256" y="0"/>
                  </a:moveTo>
                  <a:lnTo>
                    <a:pt x="931" y="0"/>
                  </a:lnTo>
                  <a:lnTo>
                    <a:pt x="0" y="963"/>
                  </a:lnTo>
                  <a:lnTo>
                    <a:pt x="0" y="3350"/>
                  </a:lnTo>
                  <a:lnTo>
                    <a:pt x="931" y="4314"/>
                  </a:lnTo>
                  <a:lnTo>
                    <a:pt x="3256" y="4314"/>
                  </a:lnTo>
                  <a:lnTo>
                    <a:pt x="4251" y="3350"/>
                  </a:lnTo>
                  <a:lnTo>
                    <a:pt x="4251" y="2157"/>
                  </a:lnTo>
                  <a:lnTo>
                    <a:pt x="4251" y="963"/>
                  </a:lnTo>
                  <a:lnTo>
                    <a:pt x="3256" y="0"/>
                  </a:lnTo>
                  <a:close/>
                </a:path>
              </a:pathLst>
            </a:custGeom>
            <a:solidFill>
              <a:srgbClr val="F0C748"/>
            </a:solidFill>
          </p:spPr>
          <p:txBody>
            <a:bodyPr wrap="square" lIns="0" tIns="0" rIns="0" bIns="0" rtlCol="0"/>
            <a:lstStyle/>
            <a:p>
              <a:endParaRPr/>
            </a:p>
          </p:txBody>
        </p:sp>
        <p:sp>
          <p:nvSpPr>
            <p:cNvPr id="50" name="object 50"/>
            <p:cNvSpPr/>
            <p:nvPr/>
          </p:nvSpPr>
          <p:spPr>
            <a:xfrm>
              <a:off x="9934816" y="10789240"/>
              <a:ext cx="5080" cy="5715"/>
            </a:xfrm>
            <a:custGeom>
              <a:avLst/>
              <a:gdLst/>
              <a:ahLst/>
              <a:cxnLst/>
              <a:rect l="l" t="t" r="r" b="b"/>
              <a:pathLst>
                <a:path w="5079" h="5715">
                  <a:moveTo>
                    <a:pt x="4064" y="3479"/>
                  </a:moveTo>
                  <a:lnTo>
                    <a:pt x="3340" y="4165"/>
                  </a:lnTo>
                  <a:lnTo>
                    <a:pt x="3822" y="3898"/>
                  </a:lnTo>
                  <a:lnTo>
                    <a:pt x="4064" y="3479"/>
                  </a:lnTo>
                  <a:close/>
                </a:path>
                <a:path w="5079" h="5715">
                  <a:moveTo>
                    <a:pt x="5016" y="3898"/>
                  </a:moveTo>
                  <a:lnTo>
                    <a:pt x="4610" y="3581"/>
                  </a:lnTo>
                  <a:lnTo>
                    <a:pt x="4610" y="1079"/>
                  </a:lnTo>
                  <a:lnTo>
                    <a:pt x="4305" y="774"/>
                  </a:lnTo>
                  <a:lnTo>
                    <a:pt x="4305" y="1308"/>
                  </a:lnTo>
                  <a:lnTo>
                    <a:pt x="4305" y="3048"/>
                  </a:lnTo>
                  <a:lnTo>
                    <a:pt x="4064" y="3479"/>
                  </a:lnTo>
                  <a:lnTo>
                    <a:pt x="4305" y="3238"/>
                  </a:lnTo>
                  <a:lnTo>
                    <a:pt x="3822" y="3898"/>
                  </a:lnTo>
                  <a:lnTo>
                    <a:pt x="3340" y="4381"/>
                  </a:lnTo>
                  <a:lnTo>
                    <a:pt x="3111" y="4381"/>
                  </a:lnTo>
                  <a:lnTo>
                    <a:pt x="3340" y="4165"/>
                  </a:lnTo>
                  <a:lnTo>
                    <a:pt x="2933" y="4381"/>
                  </a:lnTo>
                  <a:lnTo>
                    <a:pt x="2552" y="4381"/>
                  </a:lnTo>
                  <a:lnTo>
                    <a:pt x="812" y="3632"/>
                  </a:lnTo>
                  <a:lnTo>
                    <a:pt x="419" y="3086"/>
                  </a:lnTo>
                  <a:lnTo>
                    <a:pt x="482" y="3479"/>
                  </a:lnTo>
                  <a:lnTo>
                    <a:pt x="1409" y="4381"/>
                  </a:lnTo>
                  <a:lnTo>
                    <a:pt x="1244" y="4381"/>
                  </a:lnTo>
                  <a:lnTo>
                    <a:pt x="368" y="3467"/>
                  </a:lnTo>
                  <a:lnTo>
                    <a:pt x="368" y="3022"/>
                  </a:lnTo>
                  <a:lnTo>
                    <a:pt x="368" y="2489"/>
                  </a:lnTo>
                  <a:lnTo>
                    <a:pt x="368" y="1778"/>
                  </a:lnTo>
                  <a:lnTo>
                    <a:pt x="558" y="1371"/>
                  </a:lnTo>
                  <a:lnTo>
                    <a:pt x="876" y="787"/>
                  </a:lnTo>
                  <a:lnTo>
                    <a:pt x="1244" y="406"/>
                  </a:lnTo>
                  <a:lnTo>
                    <a:pt x="3340" y="406"/>
                  </a:lnTo>
                  <a:lnTo>
                    <a:pt x="4305" y="1308"/>
                  </a:lnTo>
                  <a:lnTo>
                    <a:pt x="4305" y="774"/>
                  </a:lnTo>
                  <a:lnTo>
                    <a:pt x="3962" y="406"/>
                  </a:lnTo>
                  <a:lnTo>
                    <a:pt x="3568" y="0"/>
                  </a:lnTo>
                  <a:lnTo>
                    <a:pt x="1041" y="0"/>
                  </a:lnTo>
                  <a:lnTo>
                    <a:pt x="838" y="215"/>
                  </a:lnTo>
                  <a:lnTo>
                    <a:pt x="838" y="825"/>
                  </a:lnTo>
                  <a:lnTo>
                    <a:pt x="368" y="1663"/>
                  </a:lnTo>
                  <a:lnTo>
                    <a:pt x="368" y="1308"/>
                  </a:lnTo>
                  <a:lnTo>
                    <a:pt x="838" y="825"/>
                  </a:lnTo>
                  <a:lnTo>
                    <a:pt x="838" y="215"/>
                  </a:lnTo>
                  <a:lnTo>
                    <a:pt x="0" y="1079"/>
                  </a:lnTo>
                  <a:lnTo>
                    <a:pt x="0" y="2501"/>
                  </a:lnTo>
                  <a:lnTo>
                    <a:pt x="0" y="3695"/>
                  </a:lnTo>
                  <a:lnTo>
                    <a:pt x="1041" y="4711"/>
                  </a:lnTo>
                  <a:lnTo>
                    <a:pt x="3568" y="4711"/>
                  </a:lnTo>
                  <a:lnTo>
                    <a:pt x="3848" y="4445"/>
                  </a:lnTo>
                  <a:lnTo>
                    <a:pt x="4851" y="5562"/>
                  </a:lnTo>
                  <a:lnTo>
                    <a:pt x="4851" y="4140"/>
                  </a:lnTo>
                  <a:lnTo>
                    <a:pt x="5016" y="3898"/>
                  </a:lnTo>
                  <a:close/>
                </a:path>
              </a:pathLst>
            </a:custGeom>
            <a:solidFill>
              <a:srgbClr val="A08938"/>
            </a:solidFill>
          </p:spPr>
          <p:txBody>
            <a:bodyPr wrap="square" lIns="0" tIns="0" rIns="0" bIns="0" rtlCol="0"/>
            <a:lstStyle/>
            <a:p>
              <a:endParaRPr/>
            </a:p>
          </p:txBody>
        </p:sp>
        <p:sp>
          <p:nvSpPr>
            <p:cNvPr id="51" name="object 51"/>
            <p:cNvSpPr/>
            <p:nvPr/>
          </p:nvSpPr>
          <p:spPr>
            <a:xfrm>
              <a:off x="9943531" y="10794972"/>
              <a:ext cx="8255" cy="3810"/>
            </a:xfrm>
            <a:custGeom>
              <a:avLst/>
              <a:gdLst/>
              <a:ahLst/>
              <a:cxnLst/>
              <a:rect l="l" t="t" r="r" b="b"/>
              <a:pathLst>
                <a:path w="8254" h="3809">
                  <a:moveTo>
                    <a:pt x="7287" y="0"/>
                  </a:moveTo>
                  <a:lnTo>
                    <a:pt x="617" y="649"/>
                  </a:lnTo>
                  <a:lnTo>
                    <a:pt x="0" y="3235"/>
                  </a:lnTo>
                  <a:lnTo>
                    <a:pt x="7769" y="963"/>
                  </a:lnTo>
                  <a:lnTo>
                    <a:pt x="7287" y="0"/>
                  </a:lnTo>
                  <a:close/>
                </a:path>
              </a:pathLst>
            </a:custGeom>
            <a:solidFill>
              <a:srgbClr val="F0C748"/>
            </a:solidFill>
          </p:spPr>
          <p:txBody>
            <a:bodyPr wrap="square" lIns="0" tIns="0" rIns="0" bIns="0" rtlCol="0"/>
            <a:lstStyle/>
            <a:p>
              <a:endParaRPr/>
            </a:p>
          </p:txBody>
        </p:sp>
        <p:sp>
          <p:nvSpPr>
            <p:cNvPr id="52" name="object 52"/>
            <p:cNvSpPr/>
            <p:nvPr/>
          </p:nvSpPr>
          <p:spPr>
            <a:xfrm>
              <a:off x="9943186" y="10794742"/>
              <a:ext cx="8890" cy="3810"/>
            </a:xfrm>
            <a:custGeom>
              <a:avLst/>
              <a:gdLst/>
              <a:ahLst/>
              <a:cxnLst/>
              <a:rect l="l" t="t" r="r" b="b"/>
              <a:pathLst>
                <a:path w="8890" h="3809">
                  <a:moveTo>
                    <a:pt x="7779" y="0"/>
                  </a:moveTo>
                  <a:lnTo>
                    <a:pt x="795" y="680"/>
                  </a:lnTo>
                  <a:lnTo>
                    <a:pt x="0" y="3748"/>
                  </a:lnTo>
                  <a:lnTo>
                    <a:pt x="2006" y="3172"/>
                  </a:lnTo>
                  <a:lnTo>
                    <a:pt x="596" y="3172"/>
                  </a:lnTo>
                  <a:lnTo>
                    <a:pt x="1130" y="1047"/>
                  </a:lnTo>
                  <a:lnTo>
                    <a:pt x="7549" y="460"/>
                  </a:lnTo>
                  <a:lnTo>
                    <a:pt x="7979" y="460"/>
                  </a:lnTo>
                  <a:lnTo>
                    <a:pt x="7779" y="0"/>
                  </a:lnTo>
                  <a:close/>
                </a:path>
                <a:path w="8890" h="3809">
                  <a:moveTo>
                    <a:pt x="7852" y="1083"/>
                  </a:moveTo>
                  <a:lnTo>
                    <a:pt x="596" y="3172"/>
                  </a:lnTo>
                  <a:lnTo>
                    <a:pt x="2006" y="3172"/>
                  </a:lnTo>
                  <a:lnTo>
                    <a:pt x="8429" y="1329"/>
                  </a:lnTo>
                  <a:lnTo>
                    <a:pt x="7947" y="1277"/>
                  </a:lnTo>
                  <a:lnTo>
                    <a:pt x="7852" y="1083"/>
                  </a:lnTo>
                  <a:close/>
                </a:path>
                <a:path w="8890" h="3809">
                  <a:moveTo>
                    <a:pt x="8052" y="1026"/>
                  </a:moveTo>
                  <a:lnTo>
                    <a:pt x="7947" y="1277"/>
                  </a:lnTo>
                  <a:lnTo>
                    <a:pt x="8114" y="1193"/>
                  </a:lnTo>
                  <a:lnTo>
                    <a:pt x="8052" y="1026"/>
                  </a:lnTo>
                  <a:close/>
                </a:path>
                <a:path w="8890" h="3809">
                  <a:moveTo>
                    <a:pt x="8261" y="1109"/>
                  </a:moveTo>
                  <a:lnTo>
                    <a:pt x="7947" y="1277"/>
                  </a:lnTo>
                  <a:lnTo>
                    <a:pt x="8389" y="1277"/>
                  </a:lnTo>
                  <a:lnTo>
                    <a:pt x="8261" y="1109"/>
                  </a:lnTo>
                  <a:close/>
                </a:path>
                <a:path w="8890" h="3809">
                  <a:moveTo>
                    <a:pt x="8225" y="1026"/>
                  </a:moveTo>
                  <a:lnTo>
                    <a:pt x="8052" y="1026"/>
                  </a:lnTo>
                  <a:lnTo>
                    <a:pt x="8114" y="1193"/>
                  </a:lnTo>
                  <a:lnTo>
                    <a:pt x="8261" y="1109"/>
                  </a:lnTo>
                  <a:close/>
                </a:path>
                <a:path w="8890" h="3809">
                  <a:moveTo>
                    <a:pt x="7979" y="460"/>
                  </a:moveTo>
                  <a:lnTo>
                    <a:pt x="7549" y="460"/>
                  </a:lnTo>
                  <a:lnTo>
                    <a:pt x="7852" y="1083"/>
                  </a:lnTo>
                  <a:lnTo>
                    <a:pt x="8052" y="1026"/>
                  </a:lnTo>
                  <a:lnTo>
                    <a:pt x="8225" y="1026"/>
                  </a:lnTo>
                  <a:lnTo>
                    <a:pt x="7979" y="460"/>
                  </a:lnTo>
                  <a:close/>
                </a:path>
              </a:pathLst>
            </a:custGeom>
            <a:solidFill>
              <a:srgbClr val="A08938"/>
            </a:solidFill>
          </p:spPr>
          <p:txBody>
            <a:bodyPr wrap="square" lIns="0" tIns="0" rIns="0" bIns="0" rtlCol="0"/>
            <a:lstStyle/>
            <a:p>
              <a:endParaRPr/>
            </a:p>
          </p:txBody>
        </p:sp>
        <p:sp>
          <p:nvSpPr>
            <p:cNvPr id="53" name="object 53"/>
            <p:cNvSpPr/>
            <p:nvPr/>
          </p:nvSpPr>
          <p:spPr>
            <a:xfrm>
              <a:off x="9950481" y="10792759"/>
              <a:ext cx="4445" cy="4445"/>
            </a:xfrm>
            <a:custGeom>
              <a:avLst/>
              <a:gdLst/>
              <a:ahLst/>
              <a:cxnLst/>
              <a:rect l="l" t="t" r="r" b="b"/>
              <a:pathLst>
                <a:path w="4445" h="4445">
                  <a:moveTo>
                    <a:pt x="3256" y="0"/>
                  </a:moveTo>
                  <a:lnTo>
                    <a:pt x="900" y="0"/>
                  </a:lnTo>
                  <a:lnTo>
                    <a:pt x="0" y="931"/>
                  </a:lnTo>
                  <a:lnTo>
                    <a:pt x="0" y="3256"/>
                  </a:lnTo>
                  <a:lnTo>
                    <a:pt x="900" y="4230"/>
                  </a:lnTo>
                  <a:lnTo>
                    <a:pt x="3256" y="4230"/>
                  </a:lnTo>
                  <a:lnTo>
                    <a:pt x="4167" y="3287"/>
                  </a:lnTo>
                  <a:lnTo>
                    <a:pt x="4167" y="2125"/>
                  </a:lnTo>
                  <a:lnTo>
                    <a:pt x="4167" y="931"/>
                  </a:lnTo>
                  <a:lnTo>
                    <a:pt x="3256" y="0"/>
                  </a:lnTo>
                  <a:close/>
                </a:path>
              </a:pathLst>
            </a:custGeom>
            <a:solidFill>
              <a:srgbClr val="F0C748"/>
            </a:solidFill>
          </p:spPr>
          <p:txBody>
            <a:bodyPr wrap="square" lIns="0" tIns="0" rIns="0" bIns="0" rtlCol="0"/>
            <a:lstStyle/>
            <a:p>
              <a:endParaRPr/>
            </a:p>
          </p:txBody>
        </p:sp>
        <p:sp>
          <p:nvSpPr>
            <p:cNvPr id="54" name="object 54"/>
            <p:cNvSpPr/>
            <p:nvPr/>
          </p:nvSpPr>
          <p:spPr>
            <a:xfrm>
              <a:off x="9946551" y="10792567"/>
              <a:ext cx="8255" cy="5080"/>
            </a:xfrm>
            <a:custGeom>
              <a:avLst/>
              <a:gdLst/>
              <a:ahLst/>
              <a:cxnLst/>
              <a:rect l="l" t="t" r="r" b="b"/>
              <a:pathLst>
                <a:path w="8254" h="5079">
                  <a:moveTo>
                    <a:pt x="8255" y="1092"/>
                  </a:moveTo>
                  <a:lnTo>
                    <a:pt x="7886" y="698"/>
                  </a:lnTo>
                  <a:lnTo>
                    <a:pt x="7886" y="1270"/>
                  </a:lnTo>
                  <a:lnTo>
                    <a:pt x="7886" y="2082"/>
                  </a:lnTo>
                  <a:lnTo>
                    <a:pt x="7886" y="2476"/>
                  </a:lnTo>
                  <a:lnTo>
                    <a:pt x="7886" y="3136"/>
                  </a:lnTo>
                  <a:lnTo>
                    <a:pt x="7886" y="3365"/>
                  </a:lnTo>
                  <a:lnTo>
                    <a:pt x="7632" y="3644"/>
                  </a:lnTo>
                  <a:lnTo>
                    <a:pt x="7886" y="3136"/>
                  </a:lnTo>
                  <a:lnTo>
                    <a:pt x="7886" y="2476"/>
                  </a:lnTo>
                  <a:lnTo>
                    <a:pt x="7607" y="2921"/>
                  </a:lnTo>
                  <a:lnTo>
                    <a:pt x="7607" y="3683"/>
                  </a:lnTo>
                  <a:lnTo>
                    <a:pt x="7061" y="4279"/>
                  </a:lnTo>
                  <a:lnTo>
                    <a:pt x="6692" y="4279"/>
                  </a:lnTo>
                  <a:lnTo>
                    <a:pt x="7086" y="4025"/>
                  </a:lnTo>
                  <a:lnTo>
                    <a:pt x="7607" y="3683"/>
                  </a:lnTo>
                  <a:lnTo>
                    <a:pt x="7607" y="2921"/>
                  </a:lnTo>
                  <a:lnTo>
                    <a:pt x="6896" y="4025"/>
                  </a:lnTo>
                  <a:lnTo>
                    <a:pt x="5702" y="3886"/>
                  </a:lnTo>
                  <a:lnTo>
                    <a:pt x="5359" y="3848"/>
                  </a:lnTo>
                  <a:lnTo>
                    <a:pt x="5359" y="4279"/>
                  </a:lnTo>
                  <a:lnTo>
                    <a:pt x="4940" y="4279"/>
                  </a:lnTo>
                  <a:lnTo>
                    <a:pt x="4229" y="3492"/>
                  </a:lnTo>
                  <a:lnTo>
                    <a:pt x="4762" y="3937"/>
                  </a:lnTo>
                  <a:lnTo>
                    <a:pt x="5359" y="4279"/>
                  </a:lnTo>
                  <a:lnTo>
                    <a:pt x="5359" y="3848"/>
                  </a:lnTo>
                  <a:lnTo>
                    <a:pt x="4572" y="3721"/>
                  </a:lnTo>
                  <a:lnTo>
                    <a:pt x="4127" y="2844"/>
                  </a:lnTo>
                  <a:lnTo>
                    <a:pt x="4152" y="1524"/>
                  </a:lnTo>
                  <a:lnTo>
                    <a:pt x="4203" y="1193"/>
                  </a:lnTo>
                  <a:lnTo>
                    <a:pt x="4940" y="393"/>
                  </a:lnTo>
                  <a:lnTo>
                    <a:pt x="7061" y="393"/>
                  </a:lnTo>
                  <a:lnTo>
                    <a:pt x="7708" y="1092"/>
                  </a:lnTo>
                  <a:lnTo>
                    <a:pt x="7823" y="1778"/>
                  </a:lnTo>
                  <a:lnTo>
                    <a:pt x="7886" y="2082"/>
                  </a:lnTo>
                  <a:lnTo>
                    <a:pt x="7886" y="1371"/>
                  </a:lnTo>
                  <a:lnTo>
                    <a:pt x="7823" y="1206"/>
                  </a:lnTo>
                  <a:lnTo>
                    <a:pt x="7886" y="698"/>
                  </a:lnTo>
                  <a:lnTo>
                    <a:pt x="7607" y="393"/>
                  </a:lnTo>
                  <a:lnTo>
                    <a:pt x="7239" y="0"/>
                  </a:lnTo>
                  <a:lnTo>
                    <a:pt x="4775" y="0"/>
                  </a:lnTo>
                  <a:lnTo>
                    <a:pt x="4152" y="673"/>
                  </a:lnTo>
                  <a:lnTo>
                    <a:pt x="4152" y="1244"/>
                  </a:lnTo>
                  <a:lnTo>
                    <a:pt x="4127" y="1371"/>
                  </a:lnTo>
                  <a:lnTo>
                    <a:pt x="4152" y="1244"/>
                  </a:lnTo>
                  <a:lnTo>
                    <a:pt x="4152" y="673"/>
                  </a:lnTo>
                  <a:lnTo>
                    <a:pt x="3746" y="1092"/>
                  </a:lnTo>
                  <a:lnTo>
                    <a:pt x="3746" y="2463"/>
                  </a:lnTo>
                  <a:lnTo>
                    <a:pt x="2641" y="2667"/>
                  </a:lnTo>
                  <a:lnTo>
                    <a:pt x="2705" y="3175"/>
                  </a:lnTo>
                  <a:lnTo>
                    <a:pt x="1308" y="3937"/>
                  </a:lnTo>
                  <a:lnTo>
                    <a:pt x="0" y="4737"/>
                  </a:lnTo>
                  <a:lnTo>
                    <a:pt x="3759" y="3632"/>
                  </a:lnTo>
                  <a:lnTo>
                    <a:pt x="4775" y="4597"/>
                  </a:lnTo>
                  <a:lnTo>
                    <a:pt x="7239" y="4597"/>
                  </a:lnTo>
                  <a:lnTo>
                    <a:pt x="7569" y="4279"/>
                  </a:lnTo>
                  <a:lnTo>
                    <a:pt x="8255" y="3606"/>
                  </a:lnTo>
                  <a:lnTo>
                    <a:pt x="8255" y="1092"/>
                  </a:lnTo>
                  <a:close/>
                </a:path>
              </a:pathLst>
            </a:custGeom>
            <a:solidFill>
              <a:srgbClr val="A08938"/>
            </a:solidFill>
          </p:spPr>
          <p:txBody>
            <a:bodyPr wrap="square" lIns="0" tIns="0" rIns="0" bIns="0" rtlCol="0"/>
            <a:lstStyle/>
            <a:p>
              <a:endParaRPr/>
            </a:p>
          </p:txBody>
        </p:sp>
        <p:sp>
          <p:nvSpPr>
            <p:cNvPr id="55" name="object 55"/>
            <p:cNvSpPr/>
            <p:nvPr/>
          </p:nvSpPr>
          <p:spPr>
            <a:xfrm>
              <a:off x="9920265" y="10826627"/>
              <a:ext cx="6350" cy="8255"/>
            </a:xfrm>
            <a:custGeom>
              <a:avLst/>
              <a:gdLst/>
              <a:ahLst/>
              <a:cxnLst/>
              <a:rect l="l" t="t" r="r" b="b"/>
              <a:pathLst>
                <a:path w="6350" h="8254">
                  <a:moveTo>
                    <a:pt x="764" y="0"/>
                  </a:moveTo>
                  <a:lnTo>
                    <a:pt x="0" y="397"/>
                  </a:lnTo>
                  <a:lnTo>
                    <a:pt x="4764" y="7863"/>
                  </a:lnTo>
                  <a:lnTo>
                    <a:pt x="6156" y="6418"/>
                  </a:lnTo>
                  <a:lnTo>
                    <a:pt x="764" y="0"/>
                  </a:lnTo>
                  <a:close/>
                </a:path>
              </a:pathLst>
            </a:custGeom>
            <a:solidFill>
              <a:srgbClr val="F0C748"/>
            </a:solidFill>
          </p:spPr>
          <p:txBody>
            <a:bodyPr wrap="square" lIns="0" tIns="0" rIns="0" bIns="0" rtlCol="0"/>
            <a:lstStyle/>
            <a:p>
              <a:endParaRPr/>
            </a:p>
          </p:txBody>
        </p:sp>
        <p:sp>
          <p:nvSpPr>
            <p:cNvPr id="56" name="object 56"/>
            <p:cNvSpPr/>
            <p:nvPr/>
          </p:nvSpPr>
          <p:spPr>
            <a:xfrm>
              <a:off x="9920003" y="10826376"/>
              <a:ext cx="6985" cy="8890"/>
            </a:xfrm>
            <a:custGeom>
              <a:avLst/>
              <a:gdLst/>
              <a:ahLst/>
              <a:cxnLst/>
              <a:rect l="l" t="t" r="r" b="b"/>
              <a:pathLst>
                <a:path w="6984" h="8890">
                  <a:moveTo>
                    <a:pt x="1078" y="0"/>
                  </a:moveTo>
                  <a:lnTo>
                    <a:pt x="0" y="565"/>
                  </a:lnTo>
                  <a:lnTo>
                    <a:pt x="5026" y="8429"/>
                  </a:lnTo>
                  <a:lnTo>
                    <a:pt x="5193" y="8261"/>
                  </a:lnTo>
                  <a:lnTo>
                    <a:pt x="5026" y="8114"/>
                  </a:lnTo>
                  <a:lnTo>
                    <a:pt x="4910" y="7968"/>
                  </a:lnTo>
                  <a:lnTo>
                    <a:pt x="5079" y="7792"/>
                  </a:lnTo>
                  <a:lnTo>
                    <a:pt x="544" y="795"/>
                  </a:lnTo>
                  <a:lnTo>
                    <a:pt x="963" y="544"/>
                  </a:lnTo>
                  <a:lnTo>
                    <a:pt x="1535" y="544"/>
                  </a:lnTo>
                  <a:lnTo>
                    <a:pt x="1078" y="0"/>
                  </a:lnTo>
                  <a:close/>
                </a:path>
                <a:path w="6984" h="8890">
                  <a:moveTo>
                    <a:pt x="1535" y="544"/>
                  </a:moveTo>
                  <a:lnTo>
                    <a:pt x="963" y="544"/>
                  </a:lnTo>
                  <a:lnTo>
                    <a:pt x="6156" y="6669"/>
                  </a:lnTo>
                  <a:lnTo>
                    <a:pt x="5079" y="7792"/>
                  </a:lnTo>
                  <a:lnTo>
                    <a:pt x="5193" y="7968"/>
                  </a:lnTo>
                  <a:lnTo>
                    <a:pt x="5026" y="8114"/>
                  </a:lnTo>
                  <a:lnTo>
                    <a:pt x="5193" y="8261"/>
                  </a:lnTo>
                  <a:lnTo>
                    <a:pt x="6701" y="6701"/>
                  </a:lnTo>
                  <a:lnTo>
                    <a:pt x="1535" y="544"/>
                  </a:lnTo>
                  <a:close/>
                </a:path>
              </a:pathLst>
            </a:custGeom>
            <a:solidFill>
              <a:srgbClr val="A08938"/>
            </a:solidFill>
          </p:spPr>
          <p:txBody>
            <a:bodyPr wrap="square" lIns="0" tIns="0" rIns="0" bIns="0" rtlCol="0"/>
            <a:lstStyle/>
            <a:p>
              <a:endParaRPr/>
            </a:p>
          </p:txBody>
        </p:sp>
        <p:sp>
          <p:nvSpPr>
            <p:cNvPr id="57" name="object 57"/>
            <p:cNvSpPr/>
            <p:nvPr/>
          </p:nvSpPr>
          <p:spPr>
            <a:xfrm>
              <a:off x="9917599" y="10823114"/>
              <a:ext cx="4445" cy="4445"/>
            </a:xfrm>
            <a:custGeom>
              <a:avLst/>
              <a:gdLst/>
              <a:ahLst/>
              <a:cxnLst/>
              <a:rect l="l" t="t" r="r" b="b"/>
              <a:pathLst>
                <a:path w="4445" h="4445">
                  <a:moveTo>
                    <a:pt x="3371" y="0"/>
                  </a:moveTo>
                  <a:lnTo>
                    <a:pt x="2209" y="0"/>
                  </a:lnTo>
                  <a:lnTo>
                    <a:pt x="1015" y="0"/>
                  </a:lnTo>
                  <a:lnTo>
                    <a:pt x="0" y="994"/>
                  </a:lnTo>
                  <a:lnTo>
                    <a:pt x="0" y="3434"/>
                  </a:lnTo>
                  <a:lnTo>
                    <a:pt x="1015" y="4429"/>
                  </a:lnTo>
                  <a:lnTo>
                    <a:pt x="3371" y="4429"/>
                  </a:lnTo>
                  <a:lnTo>
                    <a:pt x="4418" y="3434"/>
                  </a:lnTo>
                  <a:lnTo>
                    <a:pt x="4418" y="994"/>
                  </a:lnTo>
                  <a:lnTo>
                    <a:pt x="3371" y="0"/>
                  </a:lnTo>
                  <a:close/>
                </a:path>
              </a:pathLst>
            </a:custGeom>
            <a:solidFill>
              <a:srgbClr val="F0C748"/>
            </a:solidFill>
          </p:spPr>
          <p:txBody>
            <a:bodyPr wrap="square" lIns="0" tIns="0" rIns="0" bIns="0" rtlCol="0"/>
            <a:lstStyle/>
            <a:p>
              <a:endParaRPr/>
            </a:p>
          </p:txBody>
        </p:sp>
        <p:sp>
          <p:nvSpPr>
            <p:cNvPr id="58" name="object 58"/>
            <p:cNvSpPr/>
            <p:nvPr/>
          </p:nvSpPr>
          <p:spPr>
            <a:xfrm>
              <a:off x="9917252" y="10822895"/>
              <a:ext cx="6350" cy="8890"/>
            </a:xfrm>
            <a:custGeom>
              <a:avLst/>
              <a:gdLst/>
              <a:ahLst/>
              <a:cxnLst/>
              <a:rect l="l" t="t" r="r" b="b"/>
              <a:pathLst>
                <a:path w="6350" h="8890">
                  <a:moveTo>
                    <a:pt x="5956" y="6413"/>
                  </a:moveTo>
                  <a:lnTo>
                    <a:pt x="4279" y="4406"/>
                  </a:lnTo>
                  <a:lnTo>
                    <a:pt x="4902" y="3746"/>
                  </a:lnTo>
                  <a:lnTo>
                    <a:pt x="4902" y="2324"/>
                  </a:lnTo>
                  <a:lnTo>
                    <a:pt x="5067" y="1879"/>
                  </a:lnTo>
                  <a:lnTo>
                    <a:pt x="4902" y="2260"/>
                  </a:lnTo>
                  <a:lnTo>
                    <a:pt x="4902" y="1104"/>
                  </a:lnTo>
                  <a:lnTo>
                    <a:pt x="4559" y="736"/>
                  </a:lnTo>
                  <a:lnTo>
                    <a:pt x="4559" y="1333"/>
                  </a:lnTo>
                  <a:lnTo>
                    <a:pt x="4559" y="3035"/>
                  </a:lnTo>
                  <a:lnTo>
                    <a:pt x="4559" y="3238"/>
                  </a:lnTo>
                  <a:lnTo>
                    <a:pt x="4559" y="3568"/>
                  </a:lnTo>
                  <a:lnTo>
                    <a:pt x="4368" y="3746"/>
                  </a:lnTo>
                  <a:lnTo>
                    <a:pt x="3771" y="4330"/>
                  </a:lnTo>
                  <a:lnTo>
                    <a:pt x="3594" y="4445"/>
                  </a:lnTo>
                  <a:lnTo>
                    <a:pt x="3467" y="4445"/>
                  </a:lnTo>
                  <a:lnTo>
                    <a:pt x="4368" y="3746"/>
                  </a:lnTo>
                  <a:lnTo>
                    <a:pt x="4559" y="3238"/>
                  </a:lnTo>
                  <a:lnTo>
                    <a:pt x="4559" y="3035"/>
                  </a:lnTo>
                  <a:lnTo>
                    <a:pt x="4191" y="3860"/>
                  </a:lnTo>
                  <a:lnTo>
                    <a:pt x="2667" y="4445"/>
                  </a:lnTo>
                  <a:lnTo>
                    <a:pt x="2286" y="4445"/>
                  </a:lnTo>
                  <a:lnTo>
                    <a:pt x="1473" y="3949"/>
                  </a:lnTo>
                  <a:lnTo>
                    <a:pt x="1473" y="4445"/>
                  </a:lnTo>
                  <a:lnTo>
                    <a:pt x="508" y="3568"/>
                  </a:lnTo>
                  <a:lnTo>
                    <a:pt x="508" y="3162"/>
                  </a:lnTo>
                  <a:lnTo>
                    <a:pt x="622" y="3492"/>
                  </a:lnTo>
                  <a:lnTo>
                    <a:pt x="1473" y="4445"/>
                  </a:lnTo>
                  <a:lnTo>
                    <a:pt x="1473" y="3949"/>
                  </a:lnTo>
                  <a:lnTo>
                    <a:pt x="736" y="3492"/>
                  </a:lnTo>
                  <a:lnTo>
                    <a:pt x="508" y="2946"/>
                  </a:lnTo>
                  <a:lnTo>
                    <a:pt x="508" y="1397"/>
                  </a:lnTo>
                  <a:lnTo>
                    <a:pt x="1041" y="876"/>
                  </a:lnTo>
                  <a:lnTo>
                    <a:pt x="685" y="1155"/>
                  </a:lnTo>
                  <a:lnTo>
                    <a:pt x="1473" y="393"/>
                  </a:lnTo>
                  <a:lnTo>
                    <a:pt x="3657" y="393"/>
                  </a:lnTo>
                  <a:lnTo>
                    <a:pt x="4559" y="1333"/>
                  </a:lnTo>
                  <a:lnTo>
                    <a:pt x="4559" y="736"/>
                  </a:lnTo>
                  <a:lnTo>
                    <a:pt x="4254" y="393"/>
                  </a:lnTo>
                  <a:lnTo>
                    <a:pt x="3886" y="0"/>
                  </a:lnTo>
                  <a:lnTo>
                    <a:pt x="1244" y="0"/>
                  </a:lnTo>
                  <a:lnTo>
                    <a:pt x="139" y="1104"/>
                  </a:lnTo>
                  <a:lnTo>
                    <a:pt x="139" y="1600"/>
                  </a:lnTo>
                  <a:lnTo>
                    <a:pt x="0" y="1701"/>
                  </a:lnTo>
                  <a:lnTo>
                    <a:pt x="139" y="2057"/>
                  </a:lnTo>
                  <a:lnTo>
                    <a:pt x="139" y="3746"/>
                  </a:lnTo>
                  <a:lnTo>
                    <a:pt x="1244" y="4826"/>
                  </a:lnTo>
                  <a:lnTo>
                    <a:pt x="3492" y="4826"/>
                  </a:lnTo>
                  <a:lnTo>
                    <a:pt x="5803" y="8394"/>
                  </a:lnTo>
                  <a:lnTo>
                    <a:pt x="5702" y="6667"/>
                  </a:lnTo>
                  <a:lnTo>
                    <a:pt x="5956" y="6413"/>
                  </a:lnTo>
                  <a:close/>
                </a:path>
              </a:pathLst>
            </a:custGeom>
            <a:solidFill>
              <a:srgbClr val="A08938"/>
            </a:solidFill>
          </p:spPr>
          <p:txBody>
            <a:bodyPr wrap="square" lIns="0" tIns="0" rIns="0" bIns="0" rtlCol="0"/>
            <a:lstStyle/>
            <a:p>
              <a:endParaRPr/>
            </a:p>
          </p:txBody>
        </p:sp>
        <p:sp>
          <p:nvSpPr>
            <p:cNvPr id="59" name="object 59"/>
            <p:cNvSpPr/>
            <p:nvPr/>
          </p:nvSpPr>
          <p:spPr>
            <a:xfrm>
              <a:off x="9925340" y="10832955"/>
              <a:ext cx="6350" cy="3175"/>
            </a:xfrm>
            <a:custGeom>
              <a:avLst/>
              <a:gdLst/>
              <a:ahLst/>
              <a:cxnLst/>
              <a:rect l="l" t="t" r="r" b="b"/>
              <a:pathLst>
                <a:path w="6350" h="3175">
                  <a:moveTo>
                    <a:pt x="1193" y="0"/>
                  </a:moveTo>
                  <a:lnTo>
                    <a:pt x="0" y="1706"/>
                  </a:lnTo>
                  <a:lnTo>
                    <a:pt x="6073" y="2816"/>
                  </a:lnTo>
                  <a:lnTo>
                    <a:pt x="6272" y="2020"/>
                  </a:lnTo>
                  <a:lnTo>
                    <a:pt x="1193" y="0"/>
                  </a:lnTo>
                  <a:close/>
                </a:path>
              </a:pathLst>
            </a:custGeom>
            <a:solidFill>
              <a:srgbClr val="F0C748"/>
            </a:solidFill>
          </p:spPr>
          <p:txBody>
            <a:bodyPr wrap="square" lIns="0" tIns="0" rIns="0" bIns="0" rtlCol="0"/>
            <a:lstStyle/>
            <a:p>
              <a:endParaRPr/>
            </a:p>
          </p:txBody>
        </p:sp>
        <p:sp>
          <p:nvSpPr>
            <p:cNvPr id="60" name="object 60"/>
            <p:cNvSpPr/>
            <p:nvPr/>
          </p:nvSpPr>
          <p:spPr>
            <a:xfrm>
              <a:off x="9925026" y="10832704"/>
              <a:ext cx="6985" cy="3810"/>
            </a:xfrm>
            <a:custGeom>
              <a:avLst/>
              <a:gdLst/>
              <a:ahLst/>
              <a:cxnLst/>
              <a:rect l="l" t="t" r="r" b="b"/>
              <a:pathLst>
                <a:path w="6984" h="3809">
                  <a:moveTo>
                    <a:pt x="314" y="1958"/>
                  </a:moveTo>
                  <a:lnTo>
                    <a:pt x="282" y="2209"/>
                  </a:lnTo>
                  <a:lnTo>
                    <a:pt x="6471" y="3350"/>
                  </a:lnTo>
                  <a:lnTo>
                    <a:pt x="6624" y="2837"/>
                  </a:lnTo>
                  <a:lnTo>
                    <a:pt x="6219" y="2837"/>
                  </a:lnTo>
                  <a:lnTo>
                    <a:pt x="2023" y="2104"/>
                  </a:lnTo>
                  <a:lnTo>
                    <a:pt x="460" y="2104"/>
                  </a:lnTo>
                  <a:lnTo>
                    <a:pt x="314" y="1958"/>
                  </a:lnTo>
                  <a:close/>
                </a:path>
                <a:path w="6984" h="3809">
                  <a:moveTo>
                    <a:pt x="2675" y="481"/>
                  </a:moveTo>
                  <a:lnTo>
                    <a:pt x="1622" y="481"/>
                  </a:lnTo>
                  <a:lnTo>
                    <a:pt x="6324" y="2387"/>
                  </a:lnTo>
                  <a:lnTo>
                    <a:pt x="6219" y="2837"/>
                  </a:lnTo>
                  <a:lnTo>
                    <a:pt x="6624" y="2837"/>
                  </a:lnTo>
                  <a:lnTo>
                    <a:pt x="6759" y="2387"/>
                  </a:lnTo>
                  <a:lnTo>
                    <a:pt x="6784" y="2104"/>
                  </a:lnTo>
                  <a:lnTo>
                    <a:pt x="2675" y="481"/>
                  </a:lnTo>
                  <a:close/>
                </a:path>
                <a:path w="6984" h="3809">
                  <a:moveTo>
                    <a:pt x="1455" y="0"/>
                  </a:moveTo>
                  <a:lnTo>
                    <a:pt x="0" y="2125"/>
                  </a:lnTo>
                  <a:lnTo>
                    <a:pt x="282" y="2209"/>
                  </a:lnTo>
                  <a:lnTo>
                    <a:pt x="345" y="1811"/>
                  </a:lnTo>
                  <a:lnTo>
                    <a:pt x="670" y="1811"/>
                  </a:lnTo>
                  <a:lnTo>
                    <a:pt x="1622" y="481"/>
                  </a:lnTo>
                  <a:lnTo>
                    <a:pt x="2675" y="481"/>
                  </a:lnTo>
                  <a:lnTo>
                    <a:pt x="1455" y="0"/>
                  </a:lnTo>
                  <a:close/>
                </a:path>
                <a:path w="6984" h="3809">
                  <a:moveTo>
                    <a:pt x="345" y="1811"/>
                  </a:moveTo>
                  <a:lnTo>
                    <a:pt x="314" y="1958"/>
                  </a:lnTo>
                  <a:lnTo>
                    <a:pt x="460" y="2104"/>
                  </a:lnTo>
                  <a:lnTo>
                    <a:pt x="634" y="1861"/>
                  </a:lnTo>
                  <a:lnTo>
                    <a:pt x="345" y="1811"/>
                  </a:lnTo>
                  <a:close/>
                </a:path>
                <a:path w="6984" h="3809">
                  <a:moveTo>
                    <a:pt x="634" y="1861"/>
                  </a:moveTo>
                  <a:lnTo>
                    <a:pt x="460" y="2104"/>
                  </a:lnTo>
                  <a:lnTo>
                    <a:pt x="2023" y="2104"/>
                  </a:lnTo>
                  <a:lnTo>
                    <a:pt x="634" y="1861"/>
                  </a:lnTo>
                  <a:close/>
                </a:path>
                <a:path w="6984" h="3809">
                  <a:moveTo>
                    <a:pt x="670" y="1811"/>
                  </a:moveTo>
                  <a:lnTo>
                    <a:pt x="345" y="1811"/>
                  </a:lnTo>
                  <a:lnTo>
                    <a:pt x="634" y="1861"/>
                  </a:lnTo>
                  <a:close/>
                </a:path>
              </a:pathLst>
            </a:custGeom>
            <a:solidFill>
              <a:srgbClr val="A08938"/>
            </a:solidFill>
          </p:spPr>
          <p:txBody>
            <a:bodyPr wrap="square" lIns="0" tIns="0" rIns="0" bIns="0" rtlCol="0"/>
            <a:lstStyle/>
            <a:p>
              <a:endParaRPr/>
            </a:p>
          </p:txBody>
        </p:sp>
        <p:sp>
          <p:nvSpPr>
            <p:cNvPr id="61" name="object 61"/>
            <p:cNvSpPr/>
            <p:nvPr/>
          </p:nvSpPr>
          <p:spPr>
            <a:xfrm>
              <a:off x="9931100" y="10833636"/>
              <a:ext cx="4445" cy="4445"/>
            </a:xfrm>
            <a:custGeom>
              <a:avLst/>
              <a:gdLst/>
              <a:ahLst/>
              <a:cxnLst/>
              <a:rect l="l" t="t" r="r" b="b"/>
              <a:pathLst>
                <a:path w="4445" h="4445">
                  <a:moveTo>
                    <a:pt x="3350" y="0"/>
                  </a:moveTo>
                  <a:lnTo>
                    <a:pt x="963" y="0"/>
                  </a:lnTo>
                  <a:lnTo>
                    <a:pt x="0" y="994"/>
                  </a:lnTo>
                  <a:lnTo>
                    <a:pt x="0" y="3434"/>
                  </a:lnTo>
                  <a:lnTo>
                    <a:pt x="963" y="4397"/>
                  </a:lnTo>
                  <a:lnTo>
                    <a:pt x="3350" y="4397"/>
                  </a:lnTo>
                  <a:lnTo>
                    <a:pt x="4282" y="3434"/>
                  </a:lnTo>
                  <a:lnTo>
                    <a:pt x="4282" y="2188"/>
                  </a:lnTo>
                  <a:lnTo>
                    <a:pt x="4282" y="994"/>
                  </a:lnTo>
                  <a:lnTo>
                    <a:pt x="3350" y="0"/>
                  </a:lnTo>
                  <a:close/>
                </a:path>
              </a:pathLst>
            </a:custGeom>
            <a:solidFill>
              <a:srgbClr val="F0C748"/>
            </a:solidFill>
          </p:spPr>
          <p:txBody>
            <a:bodyPr wrap="square" lIns="0" tIns="0" rIns="0" bIns="0" rtlCol="0"/>
            <a:lstStyle/>
            <a:p>
              <a:endParaRPr/>
            </a:p>
          </p:txBody>
        </p:sp>
        <p:sp>
          <p:nvSpPr>
            <p:cNvPr id="62" name="object 62"/>
            <p:cNvSpPr/>
            <p:nvPr/>
          </p:nvSpPr>
          <p:spPr>
            <a:xfrm>
              <a:off x="9927095" y="10833474"/>
              <a:ext cx="8890" cy="5080"/>
            </a:xfrm>
            <a:custGeom>
              <a:avLst/>
              <a:gdLst/>
              <a:ahLst/>
              <a:cxnLst/>
              <a:rect l="l" t="t" r="r" b="b"/>
              <a:pathLst>
                <a:path w="8890" h="5079">
                  <a:moveTo>
                    <a:pt x="8547" y="3314"/>
                  </a:moveTo>
                  <a:lnTo>
                    <a:pt x="8483" y="3111"/>
                  </a:lnTo>
                  <a:lnTo>
                    <a:pt x="8483" y="1054"/>
                  </a:lnTo>
                  <a:lnTo>
                    <a:pt x="8115" y="673"/>
                  </a:lnTo>
                  <a:lnTo>
                    <a:pt x="8115" y="1244"/>
                  </a:lnTo>
                  <a:lnTo>
                    <a:pt x="8115" y="1905"/>
                  </a:lnTo>
                  <a:lnTo>
                    <a:pt x="8115" y="3378"/>
                  </a:lnTo>
                  <a:lnTo>
                    <a:pt x="7150" y="4368"/>
                  </a:lnTo>
                  <a:lnTo>
                    <a:pt x="6870" y="4432"/>
                  </a:lnTo>
                  <a:lnTo>
                    <a:pt x="5816" y="4114"/>
                  </a:lnTo>
                  <a:lnTo>
                    <a:pt x="4521" y="3771"/>
                  </a:lnTo>
                  <a:lnTo>
                    <a:pt x="5156" y="4394"/>
                  </a:lnTo>
                  <a:lnTo>
                    <a:pt x="5359" y="4432"/>
                  </a:lnTo>
                  <a:lnTo>
                    <a:pt x="5080" y="4432"/>
                  </a:lnTo>
                  <a:lnTo>
                    <a:pt x="4368" y="3733"/>
                  </a:lnTo>
                  <a:lnTo>
                    <a:pt x="4521" y="3771"/>
                  </a:lnTo>
                  <a:lnTo>
                    <a:pt x="4254" y="3492"/>
                  </a:lnTo>
                  <a:lnTo>
                    <a:pt x="4216" y="3314"/>
                  </a:lnTo>
                  <a:lnTo>
                    <a:pt x="4216" y="3581"/>
                  </a:lnTo>
                  <a:lnTo>
                    <a:pt x="4140" y="3213"/>
                  </a:lnTo>
                  <a:lnTo>
                    <a:pt x="4216" y="3581"/>
                  </a:lnTo>
                  <a:lnTo>
                    <a:pt x="4216" y="3314"/>
                  </a:lnTo>
                  <a:lnTo>
                    <a:pt x="4140" y="2946"/>
                  </a:lnTo>
                  <a:lnTo>
                    <a:pt x="4140" y="1968"/>
                  </a:lnTo>
                  <a:lnTo>
                    <a:pt x="4165" y="1816"/>
                  </a:lnTo>
                  <a:lnTo>
                    <a:pt x="4368" y="1333"/>
                  </a:lnTo>
                  <a:lnTo>
                    <a:pt x="4229" y="1549"/>
                  </a:lnTo>
                  <a:lnTo>
                    <a:pt x="4140" y="1244"/>
                  </a:lnTo>
                  <a:lnTo>
                    <a:pt x="5080" y="342"/>
                  </a:lnTo>
                  <a:lnTo>
                    <a:pt x="7315" y="342"/>
                  </a:lnTo>
                  <a:lnTo>
                    <a:pt x="8115" y="1244"/>
                  </a:lnTo>
                  <a:lnTo>
                    <a:pt x="8115" y="673"/>
                  </a:lnTo>
                  <a:lnTo>
                    <a:pt x="7797" y="342"/>
                  </a:lnTo>
                  <a:lnTo>
                    <a:pt x="7467" y="0"/>
                  </a:lnTo>
                  <a:lnTo>
                    <a:pt x="4800" y="0"/>
                  </a:lnTo>
                  <a:lnTo>
                    <a:pt x="3835" y="1054"/>
                  </a:lnTo>
                  <a:lnTo>
                    <a:pt x="3835" y="1308"/>
                  </a:lnTo>
                  <a:lnTo>
                    <a:pt x="3263" y="1054"/>
                  </a:lnTo>
                  <a:lnTo>
                    <a:pt x="3314" y="1485"/>
                  </a:lnTo>
                  <a:lnTo>
                    <a:pt x="0" y="1498"/>
                  </a:lnTo>
                  <a:lnTo>
                    <a:pt x="3835" y="2235"/>
                  </a:lnTo>
                  <a:lnTo>
                    <a:pt x="3835" y="3683"/>
                  </a:lnTo>
                  <a:lnTo>
                    <a:pt x="4800" y="4800"/>
                  </a:lnTo>
                  <a:lnTo>
                    <a:pt x="7467" y="4800"/>
                  </a:lnTo>
                  <a:lnTo>
                    <a:pt x="7797" y="4432"/>
                  </a:lnTo>
                  <a:lnTo>
                    <a:pt x="8483" y="3683"/>
                  </a:lnTo>
                  <a:lnTo>
                    <a:pt x="8483" y="3390"/>
                  </a:lnTo>
                  <a:close/>
                </a:path>
              </a:pathLst>
            </a:custGeom>
            <a:solidFill>
              <a:srgbClr val="A08938"/>
            </a:solidFill>
          </p:spPr>
          <p:txBody>
            <a:bodyPr wrap="square" lIns="0" tIns="0" rIns="0" bIns="0" rtlCol="0"/>
            <a:lstStyle/>
            <a:p>
              <a:endParaRPr/>
            </a:p>
          </p:txBody>
        </p:sp>
        <p:sp>
          <p:nvSpPr>
            <p:cNvPr id="63" name="object 63"/>
            <p:cNvSpPr/>
            <p:nvPr/>
          </p:nvSpPr>
          <p:spPr>
            <a:xfrm>
              <a:off x="9841563" y="10762291"/>
              <a:ext cx="117475" cy="118110"/>
            </a:xfrm>
            <a:custGeom>
              <a:avLst/>
              <a:gdLst/>
              <a:ahLst/>
              <a:cxnLst/>
              <a:rect l="l" t="t" r="r" b="b"/>
              <a:pathLst>
                <a:path w="117475" h="118109">
                  <a:moveTo>
                    <a:pt x="2638" y="104656"/>
                  </a:moveTo>
                  <a:lnTo>
                    <a:pt x="481" y="104886"/>
                  </a:lnTo>
                  <a:lnTo>
                    <a:pt x="337" y="105787"/>
                  </a:lnTo>
                  <a:lnTo>
                    <a:pt x="219" y="106782"/>
                  </a:lnTo>
                  <a:lnTo>
                    <a:pt x="6806" y="107179"/>
                  </a:lnTo>
                  <a:lnTo>
                    <a:pt x="12062" y="108206"/>
                  </a:lnTo>
                  <a:lnTo>
                    <a:pt x="15266" y="110415"/>
                  </a:lnTo>
                  <a:lnTo>
                    <a:pt x="22323" y="117650"/>
                  </a:lnTo>
                  <a:lnTo>
                    <a:pt x="32229" y="117964"/>
                  </a:lnTo>
                  <a:lnTo>
                    <a:pt x="42417" y="112226"/>
                  </a:lnTo>
                  <a:lnTo>
                    <a:pt x="44710" y="111378"/>
                  </a:lnTo>
                  <a:lnTo>
                    <a:pt x="46951" y="110467"/>
                  </a:lnTo>
                  <a:lnTo>
                    <a:pt x="50001" y="110467"/>
                  </a:lnTo>
                  <a:lnTo>
                    <a:pt x="45736" y="108541"/>
                  </a:lnTo>
                  <a:lnTo>
                    <a:pt x="44776" y="108174"/>
                  </a:lnTo>
                  <a:lnTo>
                    <a:pt x="44301" y="108028"/>
                  </a:lnTo>
                  <a:lnTo>
                    <a:pt x="41506" y="108028"/>
                  </a:lnTo>
                  <a:lnTo>
                    <a:pt x="43058" y="107033"/>
                  </a:lnTo>
                  <a:lnTo>
                    <a:pt x="15486" y="107033"/>
                  </a:lnTo>
                  <a:lnTo>
                    <a:pt x="10324" y="106447"/>
                  </a:lnTo>
                  <a:lnTo>
                    <a:pt x="9329" y="105420"/>
                  </a:lnTo>
                  <a:lnTo>
                    <a:pt x="2638" y="104656"/>
                  </a:lnTo>
                  <a:close/>
                </a:path>
                <a:path w="117475" h="118109">
                  <a:moveTo>
                    <a:pt x="52" y="107724"/>
                  </a:moveTo>
                  <a:lnTo>
                    <a:pt x="0" y="109504"/>
                  </a:lnTo>
                  <a:lnTo>
                    <a:pt x="7654" y="112855"/>
                  </a:lnTo>
                  <a:lnTo>
                    <a:pt x="11465" y="115944"/>
                  </a:lnTo>
                  <a:lnTo>
                    <a:pt x="14355" y="115378"/>
                  </a:lnTo>
                  <a:lnTo>
                    <a:pt x="13444" y="112970"/>
                  </a:lnTo>
                  <a:lnTo>
                    <a:pt x="3685" y="108174"/>
                  </a:lnTo>
                  <a:lnTo>
                    <a:pt x="52" y="107724"/>
                  </a:lnTo>
                  <a:close/>
                </a:path>
                <a:path w="117475" h="118109">
                  <a:moveTo>
                    <a:pt x="50001" y="110467"/>
                  </a:moveTo>
                  <a:lnTo>
                    <a:pt x="46951" y="110467"/>
                  </a:lnTo>
                  <a:lnTo>
                    <a:pt x="50186" y="110551"/>
                  </a:lnTo>
                  <a:lnTo>
                    <a:pt x="50001" y="110467"/>
                  </a:lnTo>
                  <a:close/>
                </a:path>
                <a:path w="117475" h="118109">
                  <a:moveTo>
                    <a:pt x="44030" y="107944"/>
                  </a:moveTo>
                  <a:lnTo>
                    <a:pt x="41506" y="108028"/>
                  </a:lnTo>
                  <a:lnTo>
                    <a:pt x="44301" y="108028"/>
                  </a:lnTo>
                  <a:lnTo>
                    <a:pt x="44030" y="107944"/>
                  </a:lnTo>
                  <a:close/>
                </a:path>
                <a:path w="117475" h="118109">
                  <a:moveTo>
                    <a:pt x="36114" y="95944"/>
                  </a:moveTo>
                  <a:lnTo>
                    <a:pt x="27203" y="99065"/>
                  </a:lnTo>
                  <a:lnTo>
                    <a:pt x="19235" y="105787"/>
                  </a:lnTo>
                  <a:lnTo>
                    <a:pt x="18303" y="106216"/>
                  </a:lnTo>
                  <a:lnTo>
                    <a:pt x="17360" y="106698"/>
                  </a:lnTo>
                  <a:lnTo>
                    <a:pt x="15486" y="107033"/>
                  </a:lnTo>
                  <a:lnTo>
                    <a:pt x="43058" y="107033"/>
                  </a:lnTo>
                  <a:lnTo>
                    <a:pt x="44511" y="106101"/>
                  </a:lnTo>
                  <a:lnTo>
                    <a:pt x="45789" y="105221"/>
                  </a:lnTo>
                  <a:lnTo>
                    <a:pt x="47035" y="104394"/>
                  </a:lnTo>
                  <a:lnTo>
                    <a:pt x="48857" y="102216"/>
                  </a:lnTo>
                  <a:lnTo>
                    <a:pt x="48993" y="101504"/>
                  </a:lnTo>
                  <a:lnTo>
                    <a:pt x="49148" y="101337"/>
                  </a:lnTo>
                  <a:lnTo>
                    <a:pt x="39831" y="101337"/>
                  </a:lnTo>
                  <a:lnTo>
                    <a:pt x="38752" y="100478"/>
                  </a:lnTo>
                  <a:lnTo>
                    <a:pt x="39946" y="99860"/>
                  </a:lnTo>
                  <a:lnTo>
                    <a:pt x="40909" y="98897"/>
                  </a:lnTo>
                  <a:lnTo>
                    <a:pt x="41935" y="97986"/>
                  </a:lnTo>
                  <a:lnTo>
                    <a:pt x="42417" y="97190"/>
                  </a:lnTo>
                  <a:lnTo>
                    <a:pt x="41024" y="96855"/>
                  </a:lnTo>
                  <a:lnTo>
                    <a:pt x="39517" y="96457"/>
                  </a:lnTo>
                  <a:lnTo>
                    <a:pt x="36114" y="95944"/>
                  </a:lnTo>
                  <a:close/>
                </a:path>
                <a:path w="117475" h="118109">
                  <a:moveTo>
                    <a:pt x="45454" y="100426"/>
                  </a:moveTo>
                  <a:lnTo>
                    <a:pt x="39831" y="101337"/>
                  </a:lnTo>
                  <a:lnTo>
                    <a:pt x="49148" y="101337"/>
                  </a:lnTo>
                  <a:lnTo>
                    <a:pt x="49284" y="101190"/>
                  </a:lnTo>
                  <a:lnTo>
                    <a:pt x="47831" y="101190"/>
                  </a:lnTo>
                  <a:lnTo>
                    <a:pt x="47464" y="100939"/>
                  </a:lnTo>
                  <a:lnTo>
                    <a:pt x="45454" y="100426"/>
                  </a:lnTo>
                  <a:close/>
                </a:path>
                <a:path w="117475" h="118109">
                  <a:moveTo>
                    <a:pt x="70584" y="69191"/>
                  </a:moveTo>
                  <a:lnTo>
                    <a:pt x="70730" y="70217"/>
                  </a:lnTo>
                  <a:lnTo>
                    <a:pt x="68908" y="75317"/>
                  </a:lnTo>
                  <a:lnTo>
                    <a:pt x="64689" y="79830"/>
                  </a:lnTo>
                  <a:lnTo>
                    <a:pt x="58500" y="85787"/>
                  </a:lnTo>
                  <a:lnTo>
                    <a:pt x="58249" y="88175"/>
                  </a:lnTo>
                  <a:lnTo>
                    <a:pt x="52490" y="95714"/>
                  </a:lnTo>
                  <a:lnTo>
                    <a:pt x="49307" y="98384"/>
                  </a:lnTo>
                  <a:lnTo>
                    <a:pt x="48658" y="99295"/>
                  </a:lnTo>
                  <a:lnTo>
                    <a:pt x="48145" y="99944"/>
                  </a:lnTo>
                  <a:lnTo>
                    <a:pt x="47914" y="100792"/>
                  </a:lnTo>
                  <a:lnTo>
                    <a:pt x="47831" y="101190"/>
                  </a:lnTo>
                  <a:lnTo>
                    <a:pt x="49284" y="101190"/>
                  </a:lnTo>
                  <a:lnTo>
                    <a:pt x="51412" y="98897"/>
                  </a:lnTo>
                  <a:lnTo>
                    <a:pt x="54050" y="96939"/>
                  </a:lnTo>
                  <a:lnTo>
                    <a:pt x="56773" y="95829"/>
                  </a:lnTo>
                  <a:lnTo>
                    <a:pt x="72283" y="95829"/>
                  </a:lnTo>
                  <a:lnTo>
                    <a:pt x="77170" y="92772"/>
                  </a:lnTo>
                  <a:lnTo>
                    <a:pt x="82845" y="89138"/>
                  </a:lnTo>
                  <a:lnTo>
                    <a:pt x="82363" y="83149"/>
                  </a:lnTo>
                  <a:lnTo>
                    <a:pt x="82960" y="81138"/>
                  </a:lnTo>
                  <a:lnTo>
                    <a:pt x="83124" y="80939"/>
                  </a:lnTo>
                  <a:lnTo>
                    <a:pt x="79725" y="80939"/>
                  </a:lnTo>
                  <a:lnTo>
                    <a:pt x="80322" y="79034"/>
                  </a:lnTo>
                  <a:lnTo>
                    <a:pt x="80561" y="78154"/>
                  </a:lnTo>
                  <a:lnTo>
                    <a:pt x="70846" y="78154"/>
                  </a:lnTo>
                  <a:lnTo>
                    <a:pt x="71547" y="77055"/>
                  </a:lnTo>
                  <a:lnTo>
                    <a:pt x="71942" y="72228"/>
                  </a:lnTo>
                  <a:lnTo>
                    <a:pt x="72031" y="70751"/>
                  </a:lnTo>
                  <a:lnTo>
                    <a:pt x="70584" y="69191"/>
                  </a:lnTo>
                  <a:close/>
                </a:path>
                <a:path w="117475" h="118109">
                  <a:moveTo>
                    <a:pt x="72283" y="95829"/>
                  </a:moveTo>
                  <a:lnTo>
                    <a:pt x="56773" y="95829"/>
                  </a:lnTo>
                  <a:lnTo>
                    <a:pt x="71380" y="96394"/>
                  </a:lnTo>
                  <a:lnTo>
                    <a:pt x="72283" y="95829"/>
                  </a:lnTo>
                  <a:close/>
                </a:path>
                <a:path w="117475" h="118109">
                  <a:moveTo>
                    <a:pt x="82782" y="80112"/>
                  </a:moveTo>
                  <a:lnTo>
                    <a:pt x="81704" y="80196"/>
                  </a:lnTo>
                  <a:lnTo>
                    <a:pt x="80657" y="80395"/>
                  </a:lnTo>
                  <a:lnTo>
                    <a:pt x="79725" y="80939"/>
                  </a:lnTo>
                  <a:lnTo>
                    <a:pt x="83124" y="80939"/>
                  </a:lnTo>
                  <a:lnTo>
                    <a:pt x="83777" y="80144"/>
                  </a:lnTo>
                  <a:lnTo>
                    <a:pt x="82782" y="80112"/>
                  </a:lnTo>
                  <a:close/>
                </a:path>
                <a:path w="117475" h="118109">
                  <a:moveTo>
                    <a:pt x="79149" y="73442"/>
                  </a:moveTo>
                  <a:lnTo>
                    <a:pt x="75034" y="75317"/>
                  </a:lnTo>
                  <a:lnTo>
                    <a:pt x="70846" y="78154"/>
                  </a:lnTo>
                  <a:lnTo>
                    <a:pt x="80561" y="78154"/>
                  </a:lnTo>
                  <a:lnTo>
                    <a:pt x="81023" y="76458"/>
                  </a:lnTo>
                  <a:lnTo>
                    <a:pt x="81138" y="75547"/>
                  </a:lnTo>
                  <a:lnTo>
                    <a:pt x="81191" y="74783"/>
                  </a:lnTo>
                  <a:lnTo>
                    <a:pt x="82049" y="74039"/>
                  </a:lnTo>
                  <a:lnTo>
                    <a:pt x="82787" y="73537"/>
                  </a:lnTo>
                  <a:lnTo>
                    <a:pt x="80971" y="73537"/>
                  </a:lnTo>
                  <a:lnTo>
                    <a:pt x="80510" y="73474"/>
                  </a:lnTo>
                  <a:lnTo>
                    <a:pt x="79149" y="73442"/>
                  </a:lnTo>
                  <a:close/>
                </a:path>
                <a:path w="117475" h="118109">
                  <a:moveTo>
                    <a:pt x="95578" y="39234"/>
                  </a:moveTo>
                  <a:lnTo>
                    <a:pt x="94562" y="39799"/>
                  </a:lnTo>
                  <a:lnTo>
                    <a:pt x="89253" y="44564"/>
                  </a:lnTo>
                  <a:lnTo>
                    <a:pt x="85536" y="52647"/>
                  </a:lnTo>
                  <a:lnTo>
                    <a:pt x="85916" y="61788"/>
                  </a:lnTo>
                  <a:lnTo>
                    <a:pt x="85871" y="65589"/>
                  </a:lnTo>
                  <a:lnTo>
                    <a:pt x="85676" y="68594"/>
                  </a:lnTo>
                  <a:lnTo>
                    <a:pt x="85484" y="68908"/>
                  </a:lnTo>
                  <a:lnTo>
                    <a:pt x="84207" y="70783"/>
                  </a:lnTo>
                  <a:lnTo>
                    <a:pt x="83264" y="72228"/>
                  </a:lnTo>
                  <a:lnTo>
                    <a:pt x="80971" y="73537"/>
                  </a:lnTo>
                  <a:lnTo>
                    <a:pt x="82787" y="73537"/>
                  </a:lnTo>
                  <a:lnTo>
                    <a:pt x="83463" y="73076"/>
                  </a:lnTo>
                  <a:lnTo>
                    <a:pt x="84971" y="71181"/>
                  </a:lnTo>
                  <a:lnTo>
                    <a:pt x="86845" y="68594"/>
                  </a:lnTo>
                  <a:lnTo>
                    <a:pt x="86960" y="68228"/>
                  </a:lnTo>
                  <a:lnTo>
                    <a:pt x="88374" y="66867"/>
                  </a:lnTo>
                  <a:lnTo>
                    <a:pt x="89903" y="65589"/>
                  </a:lnTo>
                  <a:lnTo>
                    <a:pt x="94531" y="65589"/>
                  </a:lnTo>
                  <a:lnTo>
                    <a:pt x="97086" y="64228"/>
                  </a:lnTo>
                  <a:lnTo>
                    <a:pt x="101536" y="61788"/>
                  </a:lnTo>
                  <a:lnTo>
                    <a:pt x="103923" y="54302"/>
                  </a:lnTo>
                  <a:lnTo>
                    <a:pt x="106174" y="48197"/>
                  </a:lnTo>
                  <a:lnTo>
                    <a:pt x="101850" y="48197"/>
                  </a:lnTo>
                  <a:lnTo>
                    <a:pt x="102043" y="45276"/>
                  </a:lnTo>
                  <a:lnTo>
                    <a:pt x="102064" y="43255"/>
                  </a:lnTo>
                  <a:lnTo>
                    <a:pt x="95012" y="43255"/>
                  </a:lnTo>
                  <a:lnTo>
                    <a:pt x="95096" y="40333"/>
                  </a:lnTo>
                  <a:lnTo>
                    <a:pt x="95578" y="39234"/>
                  </a:lnTo>
                  <a:close/>
                </a:path>
                <a:path w="117475" h="118109">
                  <a:moveTo>
                    <a:pt x="94531" y="65589"/>
                  </a:moveTo>
                  <a:lnTo>
                    <a:pt x="89903" y="65589"/>
                  </a:lnTo>
                  <a:lnTo>
                    <a:pt x="92625" y="66605"/>
                  </a:lnTo>
                  <a:lnTo>
                    <a:pt x="94531" y="65589"/>
                  </a:lnTo>
                  <a:close/>
                </a:path>
                <a:path w="117475" h="118109">
                  <a:moveTo>
                    <a:pt x="109766" y="44082"/>
                  </a:moveTo>
                  <a:lnTo>
                    <a:pt x="108918" y="44197"/>
                  </a:lnTo>
                  <a:lnTo>
                    <a:pt x="105965" y="45276"/>
                  </a:lnTo>
                  <a:lnTo>
                    <a:pt x="101850" y="48197"/>
                  </a:lnTo>
                  <a:lnTo>
                    <a:pt x="106174" y="48197"/>
                  </a:lnTo>
                  <a:lnTo>
                    <a:pt x="106499" y="47317"/>
                  </a:lnTo>
                  <a:lnTo>
                    <a:pt x="109766" y="44082"/>
                  </a:lnTo>
                  <a:close/>
                </a:path>
                <a:path w="117475" h="118109">
                  <a:moveTo>
                    <a:pt x="98049" y="4785"/>
                  </a:moveTo>
                  <a:lnTo>
                    <a:pt x="96321" y="4963"/>
                  </a:lnTo>
                  <a:lnTo>
                    <a:pt x="98164" y="7486"/>
                  </a:lnTo>
                  <a:lnTo>
                    <a:pt x="98260" y="16313"/>
                  </a:lnTo>
                  <a:lnTo>
                    <a:pt x="100719" y="22857"/>
                  </a:lnTo>
                  <a:lnTo>
                    <a:pt x="101599" y="26271"/>
                  </a:lnTo>
                  <a:lnTo>
                    <a:pt x="101483" y="33496"/>
                  </a:lnTo>
                  <a:lnTo>
                    <a:pt x="97703" y="39569"/>
                  </a:lnTo>
                  <a:lnTo>
                    <a:pt x="95012" y="43255"/>
                  </a:lnTo>
                  <a:lnTo>
                    <a:pt x="102064" y="43255"/>
                  </a:lnTo>
                  <a:lnTo>
                    <a:pt x="102017" y="40166"/>
                  </a:lnTo>
                  <a:lnTo>
                    <a:pt x="101600" y="38752"/>
                  </a:lnTo>
                  <a:lnTo>
                    <a:pt x="101619" y="37778"/>
                  </a:lnTo>
                  <a:lnTo>
                    <a:pt x="116404" y="22124"/>
                  </a:lnTo>
                  <a:lnTo>
                    <a:pt x="116948" y="15507"/>
                  </a:lnTo>
                  <a:lnTo>
                    <a:pt x="103096" y="15507"/>
                  </a:lnTo>
                  <a:lnTo>
                    <a:pt x="102415" y="11057"/>
                  </a:lnTo>
                  <a:lnTo>
                    <a:pt x="98049" y="4785"/>
                  </a:lnTo>
                  <a:close/>
                </a:path>
                <a:path w="117475" h="118109">
                  <a:moveTo>
                    <a:pt x="108122" y="0"/>
                  </a:moveTo>
                  <a:lnTo>
                    <a:pt x="103096" y="15507"/>
                  </a:lnTo>
                  <a:lnTo>
                    <a:pt x="116948" y="15507"/>
                  </a:lnTo>
                  <a:lnTo>
                    <a:pt x="117336" y="10439"/>
                  </a:lnTo>
                  <a:lnTo>
                    <a:pt x="116645" y="10041"/>
                  </a:lnTo>
                  <a:lnTo>
                    <a:pt x="111692" y="10041"/>
                  </a:lnTo>
                  <a:lnTo>
                    <a:pt x="111378" y="7936"/>
                  </a:lnTo>
                  <a:lnTo>
                    <a:pt x="109452" y="1811"/>
                  </a:lnTo>
                  <a:lnTo>
                    <a:pt x="108122" y="0"/>
                  </a:lnTo>
                  <a:close/>
                </a:path>
                <a:path w="117475" h="118109">
                  <a:moveTo>
                    <a:pt x="113682" y="5727"/>
                  </a:moveTo>
                  <a:lnTo>
                    <a:pt x="111692" y="10041"/>
                  </a:lnTo>
                  <a:lnTo>
                    <a:pt x="116645" y="10041"/>
                  </a:lnTo>
                  <a:lnTo>
                    <a:pt x="114279" y="8680"/>
                  </a:lnTo>
                  <a:lnTo>
                    <a:pt x="113630" y="6062"/>
                  </a:lnTo>
                  <a:lnTo>
                    <a:pt x="113682" y="5727"/>
                  </a:lnTo>
                  <a:close/>
                </a:path>
              </a:pathLst>
            </a:custGeom>
            <a:solidFill>
              <a:srgbClr val="979F69"/>
            </a:solidFill>
          </p:spPr>
          <p:txBody>
            <a:bodyPr wrap="square" lIns="0" tIns="0" rIns="0" bIns="0" rtlCol="0"/>
            <a:lstStyle/>
            <a:p>
              <a:endParaRPr/>
            </a:p>
          </p:txBody>
        </p:sp>
        <p:sp>
          <p:nvSpPr>
            <p:cNvPr id="64" name="object 64"/>
            <p:cNvSpPr/>
            <p:nvPr/>
          </p:nvSpPr>
          <p:spPr>
            <a:xfrm>
              <a:off x="9841110" y="10762290"/>
              <a:ext cx="114300" cy="117475"/>
            </a:xfrm>
            <a:custGeom>
              <a:avLst/>
              <a:gdLst/>
              <a:ahLst/>
              <a:cxnLst/>
              <a:rect l="l" t="t" r="r" b="b"/>
              <a:pathLst>
                <a:path w="114300" h="117475">
                  <a:moveTo>
                    <a:pt x="82019" y="74397"/>
                  </a:moveTo>
                  <a:lnTo>
                    <a:pt x="81672" y="74500"/>
                  </a:lnTo>
                  <a:lnTo>
                    <a:pt x="81966" y="74447"/>
                  </a:lnTo>
                  <a:close/>
                </a:path>
                <a:path w="114300" h="117475">
                  <a:moveTo>
                    <a:pt x="82981" y="73537"/>
                  </a:moveTo>
                  <a:lnTo>
                    <a:pt x="82382" y="74050"/>
                  </a:lnTo>
                  <a:lnTo>
                    <a:pt x="82019" y="74397"/>
                  </a:lnTo>
                  <a:lnTo>
                    <a:pt x="82552" y="74238"/>
                  </a:lnTo>
                  <a:lnTo>
                    <a:pt x="83411" y="74050"/>
                  </a:lnTo>
                  <a:lnTo>
                    <a:pt x="83517" y="73851"/>
                  </a:lnTo>
                  <a:lnTo>
                    <a:pt x="83233" y="73851"/>
                  </a:lnTo>
                  <a:lnTo>
                    <a:pt x="82981" y="73537"/>
                  </a:lnTo>
                  <a:close/>
                </a:path>
                <a:path w="114300" h="117475">
                  <a:moveTo>
                    <a:pt x="107179" y="43150"/>
                  </a:moveTo>
                  <a:lnTo>
                    <a:pt x="102248" y="48260"/>
                  </a:lnTo>
                  <a:lnTo>
                    <a:pt x="99578" y="51066"/>
                  </a:lnTo>
                  <a:lnTo>
                    <a:pt x="95494" y="59998"/>
                  </a:lnTo>
                  <a:lnTo>
                    <a:pt x="91976" y="64825"/>
                  </a:lnTo>
                  <a:lnTo>
                    <a:pt x="89704" y="65537"/>
                  </a:lnTo>
                  <a:lnTo>
                    <a:pt x="88793" y="66532"/>
                  </a:lnTo>
                  <a:lnTo>
                    <a:pt x="87944" y="67411"/>
                  </a:lnTo>
                  <a:lnTo>
                    <a:pt x="84688" y="71715"/>
                  </a:lnTo>
                  <a:lnTo>
                    <a:pt x="83976" y="72793"/>
                  </a:lnTo>
                  <a:lnTo>
                    <a:pt x="83233" y="73851"/>
                  </a:lnTo>
                  <a:lnTo>
                    <a:pt x="83517" y="73851"/>
                  </a:lnTo>
                  <a:lnTo>
                    <a:pt x="83714" y="73484"/>
                  </a:lnTo>
                  <a:lnTo>
                    <a:pt x="84992" y="71976"/>
                  </a:lnTo>
                  <a:lnTo>
                    <a:pt x="86363" y="70469"/>
                  </a:lnTo>
                  <a:lnTo>
                    <a:pt x="86301" y="69788"/>
                  </a:lnTo>
                  <a:lnTo>
                    <a:pt x="88426" y="67893"/>
                  </a:lnTo>
                  <a:lnTo>
                    <a:pt x="90552" y="66039"/>
                  </a:lnTo>
                  <a:lnTo>
                    <a:pt x="94384" y="63809"/>
                  </a:lnTo>
                  <a:lnTo>
                    <a:pt x="98216" y="59118"/>
                  </a:lnTo>
                  <a:lnTo>
                    <a:pt x="102080" y="50103"/>
                  </a:lnTo>
                  <a:lnTo>
                    <a:pt x="104122" y="47862"/>
                  </a:lnTo>
                  <a:lnTo>
                    <a:pt x="106363" y="45527"/>
                  </a:lnTo>
                  <a:lnTo>
                    <a:pt x="110216" y="44082"/>
                  </a:lnTo>
                  <a:lnTo>
                    <a:pt x="107179" y="43150"/>
                  </a:lnTo>
                  <a:close/>
                </a:path>
                <a:path w="114300" h="117475">
                  <a:moveTo>
                    <a:pt x="96038" y="39234"/>
                  </a:moveTo>
                  <a:lnTo>
                    <a:pt x="93190" y="39915"/>
                  </a:lnTo>
                  <a:lnTo>
                    <a:pt x="85306" y="46239"/>
                  </a:lnTo>
                  <a:lnTo>
                    <a:pt x="83667" y="50103"/>
                  </a:lnTo>
                  <a:lnTo>
                    <a:pt x="83667" y="51066"/>
                  </a:lnTo>
                  <a:lnTo>
                    <a:pt x="84028" y="56228"/>
                  </a:lnTo>
                  <a:lnTo>
                    <a:pt x="85672" y="59631"/>
                  </a:lnTo>
                  <a:lnTo>
                    <a:pt x="85875" y="63448"/>
                  </a:lnTo>
                  <a:lnTo>
                    <a:pt x="85986" y="68490"/>
                  </a:lnTo>
                  <a:lnTo>
                    <a:pt x="86751" y="68113"/>
                  </a:lnTo>
                  <a:lnTo>
                    <a:pt x="86870" y="63448"/>
                  </a:lnTo>
                  <a:lnTo>
                    <a:pt x="86963" y="58814"/>
                  </a:lnTo>
                  <a:lnTo>
                    <a:pt x="86615" y="52909"/>
                  </a:lnTo>
                  <a:lnTo>
                    <a:pt x="88266" y="48878"/>
                  </a:lnTo>
                  <a:lnTo>
                    <a:pt x="89191" y="46700"/>
                  </a:lnTo>
                  <a:lnTo>
                    <a:pt x="96038" y="39234"/>
                  </a:lnTo>
                  <a:close/>
                </a:path>
                <a:path w="114300" h="117475">
                  <a:moveTo>
                    <a:pt x="101590" y="37919"/>
                  </a:moveTo>
                  <a:lnTo>
                    <a:pt x="99661" y="38124"/>
                  </a:lnTo>
                  <a:lnTo>
                    <a:pt x="95463" y="43831"/>
                  </a:lnTo>
                  <a:lnTo>
                    <a:pt x="92028" y="49045"/>
                  </a:lnTo>
                  <a:lnTo>
                    <a:pt x="90363" y="54124"/>
                  </a:lnTo>
                  <a:lnTo>
                    <a:pt x="88613" y="59118"/>
                  </a:lnTo>
                  <a:lnTo>
                    <a:pt x="88573" y="63448"/>
                  </a:lnTo>
                  <a:lnTo>
                    <a:pt x="90447" y="61223"/>
                  </a:lnTo>
                  <a:lnTo>
                    <a:pt x="92405" y="58814"/>
                  </a:lnTo>
                  <a:lnTo>
                    <a:pt x="93227" y="58814"/>
                  </a:lnTo>
                  <a:lnTo>
                    <a:pt x="94698" y="55663"/>
                  </a:lnTo>
                  <a:lnTo>
                    <a:pt x="96227" y="52197"/>
                  </a:lnTo>
                  <a:lnTo>
                    <a:pt x="96970" y="48878"/>
                  </a:lnTo>
                  <a:lnTo>
                    <a:pt x="98742" y="43831"/>
                  </a:lnTo>
                  <a:lnTo>
                    <a:pt x="99525" y="41527"/>
                  </a:lnTo>
                  <a:lnTo>
                    <a:pt x="101601" y="38124"/>
                  </a:lnTo>
                  <a:lnTo>
                    <a:pt x="101590" y="37919"/>
                  </a:lnTo>
                  <a:close/>
                </a:path>
                <a:path w="114300" h="117475">
                  <a:moveTo>
                    <a:pt x="93227" y="58814"/>
                  </a:moveTo>
                  <a:lnTo>
                    <a:pt x="92405" y="58814"/>
                  </a:lnTo>
                  <a:lnTo>
                    <a:pt x="93086" y="59118"/>
                  </a:lnTo>
                  <a:lnTo>
                    <a:pt x="93227" y="58814"/>
                  </a:lnTo>
                  <a:close/>
                </a:path>
                <a:path w="114300" h="117475">
                  <a:moveTo>
                    <a:pt x="101735" y="37904"/>
                  </a:moveTo>
                  <a:lnTo>
                    <a:pt x="101590" y="37919"/>
                  </a:lnTo>
                  <a:lnTo>
                    <a:pt x="101536" y="38072"/>
                  </a:lnTo>
                  <a:lnTo>
                    <a:pt x="101677" y="37998"/>
                  </a:lnTo>
                  <a:close/>
                </a:path>
                <a:path w="114300" h="117475">
                  <a:moveTo>
                    <a:pt x="101677" y="37998"/>
                  </a:moveTo>
                  <a:lnTo>
                    <a:pt x="101536" y="38072"/>
                  </a:lnTo>
                  <a:lnTo>
                    <a:pt x="101677" y="37998"/>
                  </a:lnTo>
                  <a:close/>
                </a:path>
                <a:path w="114300" h="117475">
                  <a:moveTo>
                    <a:pt x="101858" y="37904"/>
                  </a:moveTo>
                  <a:lnTo>
                    <a:pt x="101677" y="37998"/>
                  </a:lnTo>
                  <a:lnTo>
                    <a:pt x="101858" y="37904"/>
                  </a:lnTo>
                  <a:close/>
                </a:path>
                <a:path w="114300" h="117475">
                  <a:moveTo>
                    <a:pt x="108572" y="0"/>
                  </a:moveTo>
                  <a:lnTo>
                    <a:pt x="106185" y="2439"/>
                  </a:lnTo>
                  <a:lnTo>
                    <a:pt x="103923" y="7936"/>
                  </a:lnTo>
                  <a:lnTo>
                    <a:pt x="103242" y="12962"/>
                  </a:lnTo>
                  <a:lnTo>
                    <a:pt x="103188" y="20533"/>
                  </a:lnTo>
                  <a:lnTo>
                    <a:pt x="103948" y="23255"/>
                  </a:lnTo>
                  <a:lnTo>
                    <a:pt x="104059" y="24135"/>
                  </a:lnTo>
                  <a:lnTo>
                    <a:pt x="104366" y="27915"/>
                  </a:lnTo>
                  <a:lnTo>
                    <a:pt x="104488" y="28763"/>
                  </a:lnTo>
                  <a:lnTo>
                    <a:pt x="103609" y="31088"/>
                  </a:lnTo>
                  <a:lnTo>
                    <a:pt x="102913" y="33069"/>
                  </a:lnTo>
                  <a:lnTo>
                    <a:pt x="102133" y="36396"/>
                  </a:lnTo>
                  <a:lnTo>
                    <a:pt x="101590" y="37919"/>
                  </a:lnTo>
                  <a:lnTo>
                    <a:pt x="101735" y="37904"/>
                  </a:lnTo>
                  <a:lnTo>
                    <a:pt x="102080" y="37789"/>
                  </a:lnTo>
                  <a:lnTo>
                    <a:pt x="103808" y="31747"/>
                  </a:lnTo>
                  <a:lnTo>
                    <a:pt x="105138" y="28763"/>
                  </a:lnTo>
                  <a:lnTo>
                    <a:pt x="105200" y="27915"/>
                  </a:lnTo>
                  <a:lnTo>
                    <a:pt x="105350" y="27747"/>
                  </a:lnTo>
                  <a:lnTo>
                    <a:pt x="105085" y="23255"/>
                  </a:lnTo>
                  <a:lnTo>
                    <a:pt x="106164" y="14470"/>
                  </a:lnTo>
                  <a:lnTo>
                    <a:pt x="107640" y="13161"/>
                  </a:lnTo>
                  <a:lnTo>
                    <a:pt x="108519" y="9360"/>
                  </a:lnTo>
                  <a:lnTo>
                    <a:pt x="108815" y="7999"/>
                  </a:lnTo>
                  <a:lnTo>
                    <a:pt x="108692" y="2439"/>
                  </a:lnTo>
                  <a:lnTo>
                    <a:pt x="108572" y="0"/>
                  </a:lnTo>
                  <a:close/>
                </a:path>
                <a:path w="114300" h="117475">
                  <a:moveTo>
                    <a:pt x="103211" y="31800"/>
                  </a:moveTo>
                  <a:lnTo>
                    <a:pt x="102782" y="33444"/>
                  </a:lnTo>
                  <a:lnTo>
                    <a:pt x="102913" y="33069"/>
                  </a:lnTo>
                  <a:lnTo>
                    <a:pt x="103211" y="31800"/>
                  </a:lnTo>
                  <a:close/>
                </a:path>
                <a:path w="114300" h="117475">
                  <a:moveTo>
                    <a:pt x="96771" y="4963"/>
                  </a:moveTo>
                  <a:lnTo>
                    <a:pt x="98700" y="7434"/>
                  </a:lnTo>
                  <a:lnTo>
                    <a:pt x="98730" y="7999"/>
                  </a:lnTo>
                  <a:lnTo>
                    <a:pt x="98447" y="10491"/>
                  </a:lnTo>
                  <a:lnTo>
                    <a:pt x="98164" y="13392"/>
                  </a:lnTo>
                  <a:lnTo>
                    <a:pt x="96970" y="17308"/>
                  </a:lnTo>
                  <a:lnTo>
                    <a:pt x="98278" y="20533"/>
                  </a:lnTo>
                  <a:lnTo>
                    <a:pt x="99347" y="23433"/>
                  </a:lnTo>
                  <a:lnTo>
                    <a:pt x="101054" y="23737"/>
                  </a:lnTo>
                  <a:lnTo>
                    <a:pt x="101934" y="27234"/>
                  </a:lnTo>
                  <a:lnTo>
                    <a:pt x="101986" y="30690"/>
                  </a:lnTo>
                  <a:lnTo>
                    <a:pt x="102981" y="24135"/>
                  </a:lnTo>
                  <a:lnTo>
                    <a:pt x="101956" y="21423"/>
                  </a:lnTo>
                  <a:lnTo>
                    <a:pt x="101389" y="21423"/>
                  </a:lnTo>
                  <a:lnTo>
                    <a:pt x="100373" y="19465"/>
                  </a:lnTo>
                  <a:lnTo>
                    <a:pt x="99531" y="17674"/>
                  </a:lnTo>
                  <a:lnTo>
                    <a:pt x="99503" y="17308"/>
                  </a:lnTo>
                  <a:lnTo>
                    <a:pt x="100426" y="12366"/>
                  </a:lnTo>
                  <a:lnTo>
                    <a:pt x="99661" y="9360"/>
                  </a:lnTo>
                  <a:lnTo>
                    <a:pt x="98981" y="6272"/>
                  </a:lnTo>
                  <a:lnTo>
                    <a:pt x="96771" y="4963"/>
                  </a:lnTo>
                  <a:close/>
                </a:path>
                <a:path w="114300" h="117475">
                  <a:moveTo>
                    <a:pt x="105636" y="27426"/>
                  </a:moveTo>
                  <a:lnTo>
                    <a:pt x="105420" y="27632"/>
                  </a:lnTo>
                  <a:lnTo>
                    <a:pt x="105636" y="27426"/>
                  </a:lnTo>
                  <a:close/>
                </a:path>
                <a:path w="114300" h="117475">
                  <a:moveTo>
                    <a:pt x="107052" y="25837"/>
                  </a:moveTo>
                  <a:lnTo>
                    <a:pt x="105636" y="27426"/>
                  </a:lnTo>
                  <a:lnTo>
                    <a:pt x="106844" y="26271"/>
                  </a:lnTo>
                  <a:lnTo>
                    <a:pt x="107052" y="25837"/>
                  </a:lnTo>
                  <a:close/>
                </a:path>
                <a:path w="114300" h="117475">
                  <a:moveTo>
                    <a:pt x="114132" y="5727"/>
                  </a:moveTo>
                  <a:lnTo>
                    <a:pt x="113232" y="6491"/>
                  </a:lnTo>
                  <a:lnTo>
                    <a:pt x="112520" y="7999"/>
                  </a:lnTo>
                  <a:lnTo>
                    <a:pt x="111914" y="9360"/>
                  </a:lnTo>
                  <a:lnTo>
                    <a:pt x="111926" y="10491"/>
                  </a:lnTo>
                  <a:lnTo>
                    <a:pt x="112342" y="15119"/>
                  </a:lnTo>
                  <a:lnTo>
                    <a:pt x="111064" y="17674"/>
                  </a:lnTo>
                  <a:lnTo>
                    <a:pt x="109583" y="20533"/>
                  </a:lnTo>
                  <a:lnTo>
                    <a:pt x="107052" y="25837"/>
                  </a:lnTo>
                  <a:lnTo>
                    <a:pt x="110583" y="21873"/>
                  </a:lnTo>
                  <a:lnTo>
                    <a:pt x="112520" y="20428"/>
                  </a:lnTo>
                  <a:lnTo>
                    <a:pt x="114124" y="14470"/>
                  </a:lnTo>
                  <a:lnTo>
                    <a:pt x="114132" y="5727"/>
                  </a:lnTo>
                  <a:close/>
                </a:path>
                <a:path w="114300" h="117475">
                  <a:moveTo>
                    <a:pt x="101619" y="20533"/>
                  </a:moveTo>
                  <a:lnTo>
                    <a:pt x="101389" y="21423"/>
                  </a:lnTo>
                  <a:lnTo>
                    <a:pt x="101956" y="21423"/>
                  </a:lnTo>
                  <a:lnTo>
                    <a:pt x="101619" y="20533"/>
                  </a:lnTo>
                  <a:close/>
                </a:path>
                <a:path w="114300" h="117475">
                  <a:moveTo>
                    <a:pt x="450" y="109734"/>
                  </a:moveTo>
                  <a:lnTo>
                    <a:pt x="0" y="109797"/>
                  </a:lnTo>
                  <a:lnTo>
                    <a:pt x="4649" y="111378"/>
                  </a:lnTo>
                  <a:lnTo>
                    <a:pt x="8533" y="113221"/>
                  </a:lnTo>
                  <a:lnTo>
                    <a:pt x="10470" y="115263"/>
                  </a:lnTo>
                  <a:lnTo>
                    <a:pt x="10837" y="115923"/>
                  </a:lnTo>
                  <a:lnTo>
                    <a:pt x="11549" y="116855"/>
                  </a:lnTo>
                  <a:lnTo>
                    <a:pt x="12931" y="116771"/>
                  </a:lnTo>
                  <a:lnTo>
                    <a:pt x="14376" y="116739"/>
                  </a:lnTo>
                  <a:lnTo>
                    <a:pt x="14973" y="115923"/>
                  </a:lnTo>
                  <a:lnTo>
                    <a:pt x="14682" y="114959"/>
                  </a:lnTo>
                  <a:lnTo>
                    <a:pt x="11067" y="114959"/>
                  </a:lnTo>
                  <a:lnTo>
                    <a:pt x="10774" y="114897"/>
                  </a:lnTo>
                  <a:lnTo>
                    <a:pt x="9078" y="113085"/>
                  </a:lnTo>
                  <a:lnTo>
                    <a:pt x="4135" y="110499"/>
                  </a:lnTo>
                  <a:lnTo>
                    <a:pt x="450" y="109734"/>
                  </a:lnTo>
                  <a:close/>
                </a:path>
                <a:path w="114300" h="117475">
                  <a:moveTo>
                    <a:pt x="16096" y="109805"/>
                  </a:moveTo>
                  <a:lnTo>
                    <a:pt x="19004" y="115263"/>
                  </a:lnTo>
                  <a:lnTo>
                    <a:pt x="33506" y="114446"/>
                  </a:lnTo>
                  <a:lnTo>
                    <a:pt x="34263" y="113881"/>
                  </a:lnTo>
                  <a:lnTo>
                    <a:pt x="20418" y="113881"/>
                  </a:lnTo>
                  <a:lnTo>
                    <a:pt x="18491" y="111441"/>
                  </a:lnTo>
                  <a:lnTo>
                    <a:pt x="16096" y="109805"/>
                  </a:lnTo>
                  <a:close/>
                </a:path>
                <a:path w="114300" h="117475">
                  <a:moveTo>
                    <a:pt x="13790" y="114478"/>
                  </a:moveTo>
                  <a:lnTo>
                    <a:pt x="12282" y="114478"/>
                  </a:lnTo>
                  <a:lnTo>
                    <a:pt x="11339" y="114959"/>
                  </a:lnTo>
                  <a:lnTo>
                    <a:pt x="14682" y="114959"/>
                  </a:lnTo>
                  <a:lnTo>
                    <a:pt x="14638" y="114813"/>
                  </a:lnTo>
                  <a:lnTo>
                    <a:pt x="13790" y="114478"/>
                  </a:lnTo>
                  <a:close/>
                </a:path>
                <a:path w="114300" h="117475">
                  <a:moveTo>
                    <a:pt x="47433" y="108405"/>
                  </a:moveTo>
                  <a:lnTo>
                    <a:pt x="36480" y="109054"/>
                  </a:lnTo>
                  <a:lnTo>
                    <a:pt x="30187" y="113619"/>
                  </a:lnTo>
                  <a:lnTo>
                    <a:pt x="20418" y="113881"/>
                  </a:lnTo>
                  <a:lnTo>
                    <a:pt x="34263" y="113881"/>
                  </a:lnTo>
                  <a:lnTo>
                    <a:pt x="40229" y="109420"/>
                  </a:lnTo>
                  <a:lnTo>
                    <a:pt x="48941" y="109420"/>
                  </a:lnTo>
                  <a:lnTo>
                    <a:pt x="47433" y="108405"/>
                  </a:lnTo>
                  <a:close/>
                </a:path>
                <a:path w="114300" h="117475">
                  <a:moveTo>
                    <a:pt x="49058" y="109499"/>
                  </a:moveTo>
                  <a:lnTo>
                    <a:pt x="50637" y="110562"/>
                  </a:lnTo>
                  <a:lnTo>
                    <a:pt x="49422" y="109504"/>
                  </a:lnTo>
                  <a:lnTo>
                    <a:pt x="49058" y="109499"/>
                  </a:lnTo>
                  <a:close/>
                </a:path>
                <a:path w="114300" h="117475">
                  <a:moveTo>
                    <a:pt x="46103" y="99944"/>
                  </a:moveTo>
                  <a:lnTo>
                    <a:pt x="43401" y="99944"/>
                  </a:lnTo>
                  <a:lnTo>
                    <a:pt x="34669" y="100122"/>
                  </a:lnTo>
                  <a:lnTo>
                    <a:pt x="26386" y="105651"/>
                  </a:lnTo>
                  <a:lnTo>
                    <a:pt x="22784" y="107127"/>
                  </a:lnTo>
                  <a:lnTo>
                    <a:pt x="19318" y="108604"/>
                  </a:lnTo>
                  <a:lnTo>
                    <a:pt x="17109" y="108939"/>
                  </a:lnTo>
                  <a:lnTo>
                    <a:pt x="19318" y="110216"/>
                  </a:lnTo>
                  <a:lnTo>
                    <a:pt x="31119" y="109933"/>
                  </a:lnTo>
                  <a:lnTo>
                    <a:pt x="36114" y="104520"/>
                  </a:lnTo>
                  <a:lnTo>
                    <a:pt x="46616" y="100426"/>
                  </a:lnTo>
                  <a:lnTo>
                    <a:pt x="47023" y="100426"/>
                  </a:lnTo>
                  <a:lnTo>
                    <a:pt x="46103" y="99944"/>
                  </a:lnTo>
                  <a:close/>
                </a:path>
                <a:path w="114300" h="117475">
                  <a:moveTo>
                    <a:pt x="15459" y="109369"/>
                  </a:moveTo>
                  <a:lnTo>
                    <a:pt x="16096" y="109805"/>
                  </a:lnTo>
                  <a:lnTo>
                    <a:pt x="15936" y="109504"/>
                  </a:lnTo>
                  <a:lnTo>
                    <a:pt x="15459" y="109369"/>
                  </a:lnTo>
                  <a:close/>
                </a:path>
                <a:path w="114300" h="117475">
                  <a:moveTo>
                    <a:pt x="48941" y="109420"/>
                  </a:moveTo>
                  <a:lnTo>
                    <a:pt x="43600" y="109420"/>
                  </a:lnTo>
                  <a:lnTo>
                    <a:pt x="49058" y="109499"/>
                  </a:lnTo>
                  <a:close/>
                </a:path>
                <a:path w="114300" h="117475">
                  <a:moveTo>
                    <a:pt x="10722" y="106132"/>
                  </a:moveTo>
                  <a:lnTo>
                    <a:pt x="764" y="106530"/>
                  </a:lnTo>
                  <a:lnTo>
                    <a:pt x="680" y="107064"/>
                  </a:lnTo>
                  <a:lnTo>
                    <a:pt x="7518" y="107127"/>
                  </a:lnTo>
                  <a:lnTo>
                    <a:pt x="15459" y="109369"/>
                  </a:lnTo>
                  <a:lnTo>
                    <a:pt x="10722" y="106132"/>
                  </a:lnTo>
                  <a:close/>
                </a:path>
                <a:path w="114300" h="117475">
                  <a:moveTo>
                    <a:pt x="39150" y="95546"/>
                  </a:moveTo>
                  <a:lnTo>
                    <a:pt x="36197" y="95662"/>
                  </a:lnTo>
                  <a:lnTo>
                    <a:pt x="33276" y="95693"/>
                  </a:lnTo>
                  <a:lnTo>
                    <a:pt x="30187" y="96122"/>
                  </a:lnTo>
                  <a:lnTo>
                    <a:pt x="24648" y="99410"/>
                  </a:lnTo>
                  <a:lnTo>
                    <a:pt x="23371" y="102478"/>
                  </a:lnTo>
                  <a:lnTo>
                    <a:pt x="20313" y="104290"/>
                  </a:lnTo>
                  <a:lnTo>
                    <a:pt x="17308" y="106216"/>
                  </a:lnTo>
                  <a:lnTo>
                    <a:pt x="14041" y="106782"/>
                  </a:lnTo>
                  <a:lnTo>
                    <a:pt x="19800" y="107808"/>
                  </a:lnTo>
                  <a:lnTo>
                    <a:pt x="28793" y="101222"/>
                  </a:lnTo>
                  <a:lnTo>
                    <a:pt x="33988" y="96908"/>
                  </a:lnTo>
                  <a:lnTo>
                    <a:pt x="36878" y="96688"/>
                  </a:lnTo>
                  <a:lnTo>
                    <a:pt x="39768" y="96510"/>
                  </a:lnTo>
                  <a:lnTo>
                    <a:pt x="41315" y="96510"/>
                  </a:lnTo>
                  <a:lnTo>
                    <a:pt x="39150" y="95546"/>
                  </a:lnTo>
                  <a:close/>
                </a:path>
                <a:path w="114300" h="117475">
                  <a:moveTo>
                    <a:pt x="47023" y="100426"/>
                  </a:moveTo>
                  <a:lnTo>
                    <a:pt x="46616" y="100426"/>
                  </a:lnTo>
                  <a:lnTo>
                    <a:pt x="49307" y="102216"/>
                  </a:lnTo>
                  <a:lnTo>
                    <a:pt x="49182" y="101705"/>
                  </a:lnTo>
                  <a:lnTo>
                    <a:pt x="48543" y="101222"/>
                  </a:lnTo>
                  <a:lnTo>
                    <a:pt x="47023" y="100426"/>
                  </a:lnTo>
                  <a:close/>
                </a:path>
                <a:path w="114300" h="117475">
                  <a:moveTo>
                    <a:pt x="64029" y="93588"/>
                  </a:moveTo>
                  <a:lnTo>
                    <a:pt x="61108" y="94101"/>
                  </a:lnTo>
                  <a:lnTo>
                    <a:pt x="58322" y="94332"/>
                  </a:lnTo>
                  <a:lnTo>
                    <a:pt x="54124" y="96510"/>
                  </a:lnTo>
                  <a:lnTo>
                    <a:pt x="50040" y="100143"/>
                  </a:lnTo>
                  <a:lnTo>
                    <a:pt x="49242" y="101222"/>
                  </a:lnTo>
                  <a:lnTo>
                    <a:pt x="49182" y="101705"/>
                  </a:lnTo>
                  <a:lnTo>
                    <a:pt x="49443" y="101902"/>
                  </a:lnTo>
                  <a:lnTo>
                    <a:pt x="49307" y="102216"/>
                  </a:lnTo>
                  <a:lnTo>
                    <a:pt x="66416" y="95546"/>
                  </a:lnTo>
                  <a:lnTo>
                    <a:pt x="68626" y="94049"/>
                  </a:lnTo>
                  <a:lnTo>
                    <a:pt x="64542" y="94049"/>
                  </a:lnTo>
                  <a:lnTo>
                    <a:pt x="64029" y="93588"/>
                  </a:lnTo>
                  <a:close/>
                </a:path>
                <a:path w="114300" h="117475">
                  <a:moveTo>
                    <a:pt x="41315" y="96510"/>
                  </a:moveTo>
                  <a:lnTo>
                    <a:pt x="39768" y="96510"/>
                  </a:lnTo>
                  <a:lnTo>
                    <a:pt x="42867" y="97201"/>
                  </a:lnTo>
                  <a:lnTo>
                    <a:pt x="41315" y="96510"/>
                  </a:lnTo>
                  <a:close/>
                </a:path>
                <a:path w="114300" h="117475">
                  <a:moveTo>
                    <a:pt x="71034" y="69191"/>
                  </a:moveTo>
                  <a:lnTo>
                    <a:pt x="71432" y="71212"/>
                  </a:lnTo>
                  <a:lnTo>
                    <a:pt x="69819" y="73306"/>
                  </a:lnTo>
                  <a:lnTo>
                    <a:pt x="68092" y="75379"/>
                  </a:lnTo>
                  <a:lnTo>
                    <a:pt x="59778" y="81086"/>
                  </a:lnTo>
                  <a:lnTo>
                    <a:pt x="58783" y="84374"/>
                  </a:lnTo>
                  <a:lnTo>
                    <a:pt x="57757" y="87609"/>
                  </a:lnTo>
                  <a:lnTo>
                    <a:pt x="58322" y="87777"/>
                  </a:lnTo>
                  <a:lnTo>
                    <a:pt x="57841" y="89505"/>
                  </a:lnTo>
                  <a:lnTo>
                    <a:pt x="56877" y="93536"/>
                  </a:lnTo>
                  <a:lnTo>
                    <a:pt x="54951" y="94468"/>
                  </a:lnTo>
                  <a:lnTo>
                    <a:pt x="57589" y="93389"/>
                  </a:lnTo>
                  <a:lnTo>
                    <a:pt x="58584" y="90981"/>
                  </a:lnTo>
                  <a:lnTo>
                    <a:pt x="59348" y="89222"/>
                  </a:lnTo>
                  <a:lnTo>
                    <a:pt x="58951" y="88772"/>
                  </a:lnTo>
                  <a:lnTo>
                    <a:pt x="60092" y="86751"/>
                  </a:lnTo>
                  <a:lnTo>
                    <a:pt x="66521" y="80573"/>
                  </a:lnTo>
                  <a:lnTo>
                    <a:pt x="68772" y="77871"/>
                  </a:lnTo>
                  <a:lnTo>
                    <a:pt x="72856" y="73076"/>
                  </a:lnTo>
                  <a:lnTo>
                    <a:pt x="71034" y="69191"/>
                  </a:lnTo>
                  <a:close/>
                </a:path>
                <a:path w="114300" h="117475">
                  <a:moveTo>
                    <a:pt x="84227" y="80144"/>
                  </a:moveTo>
                  <a:lnTo>
                    <a:pt x="81903" y="80395"/>
                  </a:lnTo>
                  <a:lnTo>
                    <a:pt x="80495" y="81473"/>
                  </a:lnTo>
                  <a:lnTo>
                    <a:pt x="79348" y="82447"/>
                  </a:lnTo>
                  <a:lnTo>
                    <a:pt x="77871" y="86667"/>
                  </a:lnTo>
                  <a:lnTo>
                    <a:pt x="64542" y="94049"/>
                  </a:lnTo>
                  <a:lnTo>
                    <a:pt x="68626" y="94049"/>
                  </a:lnTo>
                  <a:lnTo>
                    <a:pt x="70186" y="92991"/>
                  </a:lnTo>
                  <a:lnTo>
                    <a:pt x="76542" y="88772"/>
                  </a:lnTo>
                  <a:lnTo>
                    <a:pt x="79013" y="86081"/>
                  </a:lnTo>
                  <a:lnTo>
                    <a:pt x="81421" y="83411"/>
                  </a:lnTo>
                  <a:lnTo>
                    <a:pt x="84227" y="80144"/>
                  </a:lnTo>
                  <a:close/>
                </a:path>
                <a:path w="114300" h="117475">
                  <a:moveTo>
                    <a:pt x="78898" y="71463"/>
                  </a:moveTo>
                  <a:lnTo>
                    <a:pt x="61820" y="87096"/>
                  </a:lnTo>
                  <a:lnTo>
                    <a:pt x="59778" y="92321"/>
                  </a:lnTo>
                  <a:lnTo>
                    <a:pt x="65254" y="87609"/>
                  </a:lnTo>
                  <a:lnTo>
                    <a:pt x="68092" y="84887"/>
                  </a:lnTo>
                  <a:lnTo>
                    <a:pt x="70919" y="82217"/>
                  </a:lnTo>
                  <a:lnTo>
                    <a:pt x="74845" y="80939"/>
                  </a:lnTo>
                  <a:lnTo>
                    <a:pt x="76657" y="79264"/>
                  </a:lnTo>
                  <a:lnTo>
                    <a:pt x="78416" y="77589"/>
                  </a:lnTo>
                  <a:lnTo>
                    <a:pt x="78468" y="76228"/>
                  </a:lnTo>
                  <a:lnTo>
                    <a:pt x="80772" y="74133"/>
                  </a:lnTo>
                  <a:lnTo>
                    <a:pt x="81651" y="73589"/>
                  </a:lnTo>
                  <a:lnTo>
                    <a:pt x="78898" y="71463"/>
                  </a:lnTo>
                  <a:close/>
                </a:path>
              </a:pathLst>
            </a:custGeom>
            <a:solidFill>
              <a:srgbClr val="6F7837"/>
            </a:solidFill>
          </p:spPr>
          <p:txBody>
            <a:bodyPr wrap="square" lIns="0" tIns="0" rIns="0" bIns="0" rtlCol="0"/>
            <a:lstStyle/>
            <a:p>
              <a:endParaRPr/>
            </a:p>
          </p:txBody>
        </p:sp>
        <p:sp>
          <p:nvSpPr>
            <p:cNvPr id="65" name="object 65"/>
            <p:cNvSpPr/>
            <p:nvPr/>
          </p:nvSpPr>
          <p:spPr>
            <a:xfrm>
              <a:off x="9779887" y="10849583"/>
              <a:ext cx="3175" cy="3810"/>
            </a:xfrm>
            <a:custGeom>
              <a:avLst/>
              <a:gdLst/>
              <a:ahLst/>
              <a:cxnLst/>
              <a:rect l="l" t="t" r="r" b="b"/>
              <a:pathLst>
                <a:path w="3175" h="3809">
                  <a:moveTo>
                    <a:pt x="2209" y="0"/>
                  </a:moveTo>
                  <a:lnTo>
                    <a:pt x="649" y="0"/>
                  </a:lnTo>
                  <a:lnTo>
                    <a:pt x="0" y="795"/>
                  </a:lnTo>
                  <a:lnTo>
                    <a:pt x="0" y="2952"/>
                  </a:lnTo>
                  <a:lnTo>
                    <a:pt x="649" y="3748"/>
                  </a:lnTo>
                  <a:lnTo>
                    <a:pt x="2209" y="3748"/>
                  </a:lnTo>
                  <a:lnTo>
                    <a:pt x="3057" y="3067"/>
                  </a:lnTo>
                  <a:lnTo>
                    <a:pt x="3057" y="1958"/>
                  </a:lnTo>
                  <a:lnTo>
                    <a:pt x="3057" y="942"/>
                  </a:lnTo>
                  <a:lnTo>
                    <a:pt x="2209" y="0"/>
                  </a:lnTo>
                  <a:close/>
                </a:path>
              </a:pathLst>
            </a:custGeom>
            <a:solidFill>
              <a:srgbClr val="F0C748"/>
            </a:solidFill>
          </p:spPr>
          <p:txBody>
            <a:bodyPr wrap="square" lIns="0" tIns="0" rIns="0" bIns="0" rtlCol="0"/>
            <a:lstStyle/>
            <a:p>
              <a:endParaRPr/>
            </a:p>
          </p:txBody>
        </p:sp>
        <p:sp>
          <p:nvSpPr>
            <p:cNvPr id="66" name="object 66"/>
            <p:cNvSpPr/>
            <p:nvPr/>
          </p:nvSpPr>
          <p:spPr>
            <a:xfrm>
              <a:off x="9779831" y="10849385"/>
              <a:ext cx="3810" cy="4445"/>
            </a:xfrm>
            <a:custGeom>
              <a:avLst/>
              <a:gdLst/>
              <a:ahLst/>
              <a:cxnLst/>
              <a:rect l="l" t="t" r="r" b="b"/>
              <a:pathLst>
                <a:path w="3809" h="4445">
                  <a:moveTo>
                    <a:pt x="1919" y="0"/>
                  </a:moveTo>
                  <a:lnTo>
                    <a:pt x="1019" y="0"/>
                  </a:lnTo>
                  <a:lnTo>
                    <a:pt x="590" y="261"/>
                  </a:lnTo>
                  <a:lnTo>
                    <a:pt x="312" y="680"/>
                  </a:lnTo>
                  <a:lnTo>
                    <a:pt x="56" y="963"/>
                  </a:lnTo>
                  <a:lnTo>
                    <a:pt x="0" y="3005"/>
                  </a:lnTo>
                  <a:lnTo>
                    <a:pt x="56" y="3183"/>
                  </a:lnTo>
                  <a:lnTo>
                    <a:pt x="359" y="3518"/>
                  </a:lnTo>
                  <a:lnTo>
                    <a:pt x="590" y="3916"/>
                  </a:lnTo>
                  <a:lnTo>
                    <a:pt x="1019" y="4177"/>
                  </a:lnTo>
                  <a:lnTo>
                    <a:pt x="2380" y="4177"/>
                  </a:lnTo>
                  <a:lnTo>
                    <a:pt x="2781" y="3800"/>
                  </a:lnTo>
                  <a:lnTo>
                    <a:pt x="1124" y="3800"/>
                  </a:lnTo>
                  <a:lnTo>
                    <a:pt x="820" y="3633"/>
                  </a:lnTo>
                  <a:lnTo>
                    <a:pt x="359" y="3005"/>
                  </a:lnTo>
                  <a:lnTo>
                    <a:pt x="432" y="1047"/>
                  </a:lnTo>
                  <a:lnTo>
                    <a:pt x="820" y="544"/>
                  </a:lnTo>
                  <a:lnTo>
                    <a:pt x="1124" y="314"/>
                  </a:lnTo>
                  <a:lnTo>
                    <a:pt x="2418" y="314"/>
                  </a:lnTo>
                  <a:lnTo>
                    <a:pt x="1919" y="0"/>
                  </a:lnTo>
                  <a:close/>
                </a:path>
                <a:path w="3809" h="4445">
                  <a:moveTo>
                    <a:pt x="2418" y="314"/>
                  </a:moveTo>
                  <a:lnTo>
                    <a:pt x="1804" y="314"/>
                  </a:lnTo>
                  <a:lnTo>
                    <a:pt x="2150" y="544"/>
                  </a:lnTo>
                  <a:lnTo>
                    <a:pt x="2684" y="1246"/>
                  </a:lnTo>
                  <a:lnTo>
                    <a:pt x="2797" y="1507"/>
                  </a:lnTo>
                  <a:lnTo>
                    <a:pt x="2883" y="2125"/>
                  </a:lnTo>
                  <a:lnTo>
                    <a:pt x="3113" y="2125"/>
                  </a:lnTo>
                  <a:lnTo>
                    <a:pt x="2883" y="2157"/>
                  </a:lnTo>
                  <a:lnTo>
                    <a:pt x="2883" y="2617"/>
                  </a:lnTo>
                  <a:lnTo>
                    <a:pt x="2684" y="3099"/>
                  </a:lnTo>
                  <a:lnTo>
                    <a:pt x="2401" y="3350"/>
                  </a:lnTo>
                  <a:lnTo>
                    <a:pt x="2181" y="3633"/>
                  </a:lnTo>
                  <a:lnTo>
                    <a:pt x="1804" y="3800"/>
                  </a:lnTo>
                  <a:lnTo>
                    <a:pt x="2781" y="3800"/>
                  </a:lnTo>
                  <a:lnTo>
                    <a:pt x="3260" y="3350"/>
                  </a:lnTo>
                  <a:lnTo>
                    <a:pt x="3214" y="1507"/>
                  </a:lnTo>
                  <a:lnTo>
                    <a:pt x="3092" y="1141"/>
                  </a:lnTo>
                  <a:lnTo>
                    <a:pt x="2975" y="963"/>
                  </a:lnTo>
                  <a:lnTo>
                    <a:pt x="2684" y="680"/>
                  </a:lnTo>
                  <a:lnTo>
                    <a:pt x="2418" y="314"/>
                  </a:lnTo>
                  <a:close/>
                </a:path>
              </a:pathLst>
            </a:custGeom>
            <a:solidFill>
              <a:srgbClr val="A08938"/>
            </a:solidFill>
          </p:spPr>
          <p:txBody>
            <a:bodyPr wrap="square" lIns="0" tIns="0" rIns="0" bIns="0" rtlCol="0"/>
            <a:lstStyle/>
            <a:p>
              <a:endParaRPr/>
            </a:p>
          </p:txBody>
        </p:sp>
        <p:sp>
          <p:nvSpPr>
            <p:cNvPr id="67" name="object 67"/>
            <p:cNvSpPr/>
            <p:nvPr/>
          </p:nvSpPr>
          <p:spPr>
            <a:xfrm>
              <a:off x="9781749" y="10855004"/>
              <a:ext cx="2540" cy="7620"/>
            </a:xfrm>
            <a:custGeom>
              <a:avLst/>
              <a:gdLst/>
              <a:ahLst/>
              <a:cxnLst/>
              <a:rect l="l" t="t" r="r" b="b"/>
              <a:pathLst>
                <a:path w="2540" h="7620">
                  <a:moveTo>
                    <a:pt x="1141" y="0"/>
                  </a:moveTo>
                  <a:lnTo>
                    <a:pt x="0" y="230"/>
                  </a:lnTo>
                  <a:lnTo>
                    <a:pt x="659" y="6889"/>
                  </a:lnTo>
                  <a:lnTo>
                    <a:pt x="2533" y="7601"/>
                  </a:lnTo>
                  <a:lnTo>
                    <a:pt x="1141" y="0"/>
                  </a:lnTo>
                  <a:close/>
                </a:path>
              </a:pathLst>
            </a:custGeom>
            <a:solidFill>
              <a:srgbClr val="F0C748"/>
            </a:solidFill>
          </p:spPr>
          <p:txBody>
            <a:bodyPr wrap="square" lIns="0" tIns="0" rIns="0" bIns="0" rtlCol="0"/>
            <a:lstStyle/>
            <a:p>
              <a:endParaRPr/>
            </a:p>
          </p:txBody>
        </p:sp>
        <p:sp>
          <p:nvSpPr>
            <p:cNvPr id="68" name="object 68"/>
            <p:cNvSpPr/>
            <p:nvPr/>
          </p:nvSpPr>
          <p:spPr>
            <a:xfrm>
              <a:off x="9781529" y="10854721"/>
              <a:ext cx="3175" cy="8255"/>
            </a:xfrm>
            <a:custGeom>
              <a:avLst/>
              <a:gdLst/>
              <a:ahLst/>
              <a:cxnLst/>
              <a:rect l="l" t="t" r="r" b="b"/>
              <a:pathLst>
                <a:path w="3175" h="8254">
                  <a:moveTo>
                    <a:pt x="1298" y="52"/>
                  </a:moveTo>
                  <a:lnTo>
                    <a:pt x="0" y="366"/>
                  </a:lnTo>
                  <a:lnTo>
                    <a:pt x="712" y="7319"/>
                  </a:lnTo>
                  <a:lnTo>
                    <a:pt x="3005" y="8198"/>
                  </a:lnTo>
                  <a:lnTo>
                    <a:pt x="2890" y="7570"/>
                  </a:lnTo>
                  <a:lnTo>
                    <a:pt x="2492" y="7570"/>
                  </a:lnTo>
                  <a:lnTo>
                    <a:pt x="1078" y="7005"/>
                  </a:lnTo>
                  <a:lnTo>
                    <a:pt x="429" y="712"/>
                  </a:lnTo>
                  <a:lnTo>
                    <a:pt x="1171" y="498"/>
                  </a:lnTo>
                  <a:lnTo>
                    <a:pt x="1130" y="282"/>
                  </a:lnTo>
                  <a:lnTo>
                    <a:pt x="1361" y="282"/>
                  </a:lnTo>
                  <a:lnTo>
                    <a:pt x="1298" y="52"/>
                  </a:lnTo>
                  <a:close/>
                </a:path>
                <a:path w="3175" h="8254">
                  <a:moveTo>
                    <a:pt x="1507" y="0"/>
                  </a:moveTo>
                  <a:lnTo>
                    <a:pt x="1413" y="429"/>
                  </a:lnTo>
                  <a:lnTo>
                    <a:pt x="1171" y="498"/>
                  </a:lnTo>
                  <a:lnTo>
                    <a:pt x="2492" y="7570"/>
                  </a:lnTo>
                  <a:lnTo>
                    <a:pt x="2890" y="7570"/>
                  </a:lnTo>
                  <a:lnTo>
                    <a:pt x="1507" y="0"/>
                  </a:lnTo>
                  <a:close/>
                </a:path>
                <a:path w="3175" h="8254">
                  <a:moveTo>
                    <a:pt x="1361" y="282"/>
                  </a:moveTo>
                  <a:lnTo>
                    <a:pt x="1130" y="282"/>
                  </a:lnTo>
                  <a:lnTo>
                    <a:pt x="1171" y="498"/>
                  </a:lnTo>
                  <a:lnTo>
                    <a:pt x="1413" y="429"/>
                  </a:lnTo>
                  <a:lnTo>
                    <a:pt x="1361" y="282"/>
                  </a:lnTo>
                  <a:close/>
                </a:path>
              </a:pathLst>
            </a:custGeom>
            <a:solidFill>
              <a:srgbClr val="A08938"/>
            </a:solidFill>
          </p:spPr>
          <p:txBody>
            <a:bodyPr wrap="square" lIns="0" tIns="0" rIns="0" bIns="0" rtlCol="0"/>
            <a:lstStyle/>
            <a:p>
              <a:endParaRPr/>
            </a:p>
          </p:txBody>
        </p:sp>
        <p:sp>
          <p:nvSpPr>
            <p:cNvPr id="69" name="object 69"/>
            <p:cNvSpPr/>
            <p:nvPr/>
          </p:nvSpPr>
          <p:spPr>
            <a:xfrm>
              <a:off x="9778806" y="10851167"/>
              <a:ext cx="6985" cy="5080"/>
            </a:xfrm>
            <a:custGeom>
              <a:avLst/>
              <a:gdLst/>
              <a:ahLst/>
              <a:cxnLst/>
              <a:rect l="l" t="t" r="r" b="b"/>
              <a:pathLst>
                <a:path w="6984" h="5079">
                  <a:moveTo>
                    <a:pt x="4795" y="0"/>
                  </a:moveTo>
                  <a:lnTo>
                    <a:pt x="3853" y="1507"/>
                  </a:lnTo>
                  <a:lnTo>
                    <a:pt x="2889" y="1790"/>
                  </a:lnTo>
                  <a:lnTo>
                    <a:pt x="2293" y="1989"/>
                  </a:lnTo>
                  <a:lnTo>
                    <a:pt x="0" y="1172"/>
                  </a:lnTo>
                  <a:lnTo>
                    <a:pt x="0" y="4261"/>
                  </a:lnTo>
                  <a:lnTo>
                    <a:pt x="1926" y="4973"/>
                  </a:lnTo>
                  <a:lnTo>
                    <a:pt x="5109" y="4115"/>
                  </a:lnTo>
                  <a:lnTo>
                    <a:pt x="6638" y="2355"/>
                  </a:lnTo>
                  <a:lnTo>
                    <a:pt x="5727" y="1225"/>
                  </a:lnTo>
                  <a:lnTo>
                    <a:pt x="4795" y="0"/>
                  </a:lnTo>
                  <a:close/>
                </a:path>
              </a:pathLst>
            </a:custGeom>
            <a:solidFill>
              <a:srgbClr val="F0C748"/>
            </a:solidFill>
          </p:spPr>
          <p:txBody>
            <a:bodyPr wrap="square" lIns="0" tIns="0" rIns="0" bIns="0" rtlCol="0"/>
            <a:lstStyle/>
            <a:p>
              <a:endParaRPr/>
            </a:p>
          </p:txBody>
        </p:sp>
        <p:sp>
          <p:nvSpPr>
            <p:cNvPr id="70" name="object 70"/>
            <p:cNvSpPr/>
            <p:nvPr/>
          </p:nvSpPr>
          <p:spPr>
            <a:xfrm>
              <a:off x="9778708" y="10851686"/>
              <a:ext cx="6350" cy="6350"/>
            </a:xfrm>
            <a:custGeom>
              <a:avLst/>
              <a:gdLst/>
              <a:ahLst/>
              <a:cxnLst/>
              <a:rect l="l" t="t" r="r" b="b"/>
              <a:pathLst>
                <a:path w="6350" h="6350">
                  <a:moveTo>
                    <a:pt x="6299" y="2044"/>
                  </a:moveTo>
                  <a:lnTo>
                    <a:pt x="6210" y="825"/>
                  </a:lnTo>
                  <a:lnTo>
                    <a:pt x="5981" y="571"/>
                  </a:lnTo>
                  <a:lnTo>
                    <a:pt x="5867" y="1054"/>
                  </a:lnTo>
                  <a:lnTo>
                    <a:pt x="5867" y="1917"/>
                  </a:lnTo>
                  <a:lnTo>
                    <a:pt x="5740" y="2273"/>
                  </a:lnTo>
                  <a:lnTo>
                    <a:pt x="5651" y="2438"/>
                  </a:lnTo>
                  <a:lnTo>
                    <a:pt x="4965" y="3162"/>
                  </a:lnTo>
                  <a:lnTo>
                    <a:pt x="2882" y="4038"/>
                  </a:lnTo>
                  <a:lnTo>
                    <a:pt x="2044" y="4038"/>
                  </a:lnTo>
                  <a:lnTo>
                    <a:pt x="1358" y="3746"/>
                  </a:lnTo>
                  <a:lnTo>
                    <a:pt x="1168" y="3657"/>
                  </a:lnTo>
                  <a:lnTo>
                    <a:pt x="342" y="2628"/>
                  </a:lnTo>
                  <a:lnTo>
                    <a:pt x="381" y="1739"/>
                  </a:lnTo>
                  <a:lnTo>
                    <a:pt x="736" y="1447"/>
                  </a:lnTo>
                  <a:lnTo>
                    <a:pt x="1054" y="1422"/>
                  </a:lnTo>
                  <a:lnTo>
                    <a:pt x="1816" y="1422"/>
                  </a:lnTo>
                  <a:lnTo>
                    <a:pt x="2349" y="1511"/>
                  </a:lnTo>
                  <a:lnTo>
                    <a:pt x="2933" y="1511"/>
                  </a:lnTo>
                  <a:lnTo>
                    <a:pt x="3251" y="1422"/>
                  </a:lnTo>
                  <a:lnTo>
                    <a:pt x="3492" y="1346"/>
                  </a:lnTo>
                  <a:lnTo>
                    <a:pt x="3708" y="1143"/>
                  </a:lnTo>
                  <a:lnTo>
                    <a:pt x="4216" y="825"/>
                  </a:lnTo>
                  <a:lnTo>
                    <a:pt x="4495" y="571"/>
                  </a:lnTo>
                  <a:lnTo>
                    <a:pt x="4775" y="431"/>
                  </a:lnTo>
                  <a:lnTo>
                    <a:pt x="5257" y="431"/>
                  </a:lnTo>
                  <a:lnTo>
                    <a:pt x="5448" y="482"/>
                  </a:lnTo>
                  <a:lnTo>
                    <a:pt x="5651" y="825"/>
                  </a:lnTo>
                  <a:lnTo>
                    <a:pt x="5867" y="1054"/>
                  </a:lnTo>
                  <a:lnTo>
                    <a:pt x="5867" y="673"/>
                  </a:lnTo>
                  <a:lnTo>
                    <a:pt x="5854" y="431"/>
                  </a:lnTo>
                  <a:lnTo>
                    <a:pt x="5384" y="0"/>
                  </a:lnTo>
                  <a:lnTo>
                    <a:pt x="4622" y="0"/>
                  </a:lnTo>
                  <a:lnTo>
                    <a:pt x="3911" y="571"/>
                  </a:lnTo>
                  <a:lnTo>
                    <a:pt x="3238" y="1054"/>
                  </a:lnTo>
                  <a:lnTo>
                    <a:pt x="2933" y="1143"/>
                  </a:lnTo>
                  <a:lnTo>
                    <a:pt x="2387" y="1143"/>
                  </a:lnTo>
                  <a:lnTo>
                    <a:pt x="1866" y="1054"/>
                  </a:lnTo>
                  <a:lnTo>
                    <a:pt x="1054" y="1054"/>
                  </a:lnTo>
                  <a:lnTo>
                    <a:pt x="622" y="1104"/>
                  </a:lnTo>
                  <a:lnTo>
                    <a:pt x="381" y="1231"/>
                  </a:lnTo>
                  <a:lnTo>
                    <a:pt x="114" y="1422"/>
                  </a:lnTo>
                  <a:lnTo>
                    <a:pt x="0" y="3124"/>
                  </a:lnTo>
                  <a:lnTo>
                    <a:pt x="203" y="3467"/>
                  </a:lnTo>
                  <a:lnTo>
                    <a:pt x="850" y="3860"/>
                  </a:lnTo>
                  <a:lnTo>
                    <a:pt x="1308" y="4178"/>
                  </a:lnTo>
                  <a:lnTo>
                    <a:pt x="1993" y="4394"/>
                  </a:lnTo>
                  <a:lnTo>
                    <a:pt x="3035" y="4394"/>
                  </a:lnTo>
                  <a:lnTo>
                    <a:pt x="3302" y="6299"/>
                  </a:lnTo>
                  <a:lnTo>
                    <a:pt x="3378" y="5537"/>
                  </a:lnTo>
                  <a:lnTo>
                    <a:pt x="3898" y="4660"/>
                  </a:lnTo>
                  <a:lnTo>
                    <a:pt x="4229" y="4572"/>
                  </a:lnTo>
                  <a:lnTo>
                    <a:pt x="4089" y="4114"/>
                  </a:lnTo>
                  <a:lnTo>
                    <a:pt x="4381" y="4038"/>
                  </a:lnTo>
                  <a:lnTo>
                    <a:pt x="4978" y="3632"/>
                  </a:lnTo>
                  <a:lnTo>
                    <a:pt x="5448" y="3124"/>
                  </a:lnTo>
                  <a:lnTo>
                    <a:pt x="5981" y="2705"/>
                  </a:lnTo>
                  <a:lnTo>
                    <a:pt x="6299" y="2044"/>
                  </a:lnTo>
                  <a:close/>
                </a:path>
              </a:pathLst>
            </a:custGeom>
            <a:solidFill>
              <a:srgbClr val="A08938"/>
            </a:solidFill>
          </p:spPr>
          <p:txBody>
            <a:bodyPr wrap="square" lIns="0" tIns="0" rIns="0" bIns="0" rtlCol="0"/>
            <a:lstStyle/>
            <a:p>
              <a:endParaRPr/>
            </a:p>
          </p:txBody>
        </p:sp>
        <p:sp>
          <p:nvSpPr>
            <p:cNvPr id="71" name="object 71"/>
            <p:cNvSpPr/>
            <p:nvPr/>
          </p:nvSpPr>
          <p:spPr>
            <a:xfrm>
              <a:off x="9768904" y="10862350"/>
              <a:ext cx="5080" cy="3810"/>
            </a:xfrm>
            <a:custGeom>
              <a:avLst/>
              <a:gdLst/>
              <a:ahLst/>
              <a:cxnLst/>
              <a:rect l="l" t="t" r="r" b="b"/>
              <a:pathLst>
                <a:path w="5079" h="3809">
                  <a:moveTo>
                    <a:pt x="3654" y="0"/>
                  </a:moveTo>
                  <a:lnTo>
                    <a:pt x="1078" y="0"/>
                  </a:lnTo>
                  <a:lnTo>
                    <a:pt x="0" y="764"/>
                  </a:lnTo>
                  <a:lnTo>
                    <a:pt x="0" y="2638"/>
                  </a:lnTo>
                  <a:lnTo>
                    <a:pt x="1078" y="3403"/>
                  </a:lnTo>
                  <a:lnTo>
                    <a:pt x="3654" y="3403"/>
                  </a:lnTo>
                  <a:lnTo>
                    <a:pt x="4764" y="2638"/>
                  </a:lnTo>
                  <a:lnTo>
                    <a:pt x="4764" y="1675"/>
                  </a:lnTo>
                  <a:lnTo>
                    <a:pt x="4764" y="764"/>
                  </a:lnTo>
                  <a:lnTo>
                    <a:pt x="3654" y="0"/>
                  </a:lnTo>
                  <a:close/>
                </a:path>
              </a:pathLst>
            </a:custGeom>
            <a:solidFill>
              <a:srgbClr val="F0C748"/>
            </a:solidFill>
          </p:spPr>
          <p:txBody>
            <a:bodyPr wrap="square" lIns="0" tIns="0" rIns="0" bIns="0" rtlCol="0"/>
            <a:lstStyle/>
            <a:p>
              <a:endParaRPr/>
            </a:p>
          </p:txBody>
        </p:sp>
        <p:sp>
          <p:nvSpPr>
            <p:cNvPr id="72" name="object 72"/>
            <p:cNvSpPr/>
            <p:nvPr/>
          </p:nvSpPr>
          <p:spPr>
            <a:xfrm>
              <a:off x="9768736" y="10862150"/>
              <a:ext cx="5080" cy="3810"/>
            </a:xfrm>
            <a:custGeom>
              <a:avLst/>
              <a:gdLst/>
              <a:ahLst/>
              <a:cxnLst/>
              <a:rect l="l" t="t" r="r" b="b"/>
              <a:pathLst>
                <a:path w="5079" h="3809">
                  <a:moveTo>
                    <a:pt x="3204" y="0"/>
                  </a:moveTo>
                  <a:lnTo>
                    <a:pt x="1863" y="0"/>
                  </a:lnTo>
                  <a:lnTo>
                    <a:pt x="1246" y="261"/>
                  </a:lnTo>
                  <a:lnTo>
                    <a:pt x="764" y="513"/>
                  </a:lnTo>
                  <a:lnTo>
                    <a:pt x="303" y="858"/>
                  </a:lnTo>
                  <a:lnTo>
                    <a:pt x="0" y="1361"/>
                  </a:lnTo>
                  <a:lnTo>
                    <a:pt x="0" y="2439"/>
                  </a:lnTo>
                  <a:lnTo>
                    <a:pt x="303" y="2952"/>
                  </a:lnTo>
                  <a:lnTo>
                    <a:pt x="764" y="3287"/>
                  </a:lnTo>
                  <a:lnTo>
                    <a:pt x="1246" y="3601"/>
                  </a:lnTo>
                  <a:lnTo>
                    <a:pt x="1863" y="3769"/>
                  </a:lnTo>
                  <a:lnTo>
                    <a:pt x="3204" y="3769"/>
                  </a:lnTo>
                  <a:lnTo>
                    <a:pt x="3884" y="3601"/>
                  </a:lnTo>
                  <a:lnTo>
                    <a:pt x="4057" y="3465"/>
                  </a:lnTo>
                  <a:lnTo>
                    <a:pt x="1926" y="3465"/>
                  </a:lnTo>
                  <a:lnTo>
                    <a:pt x="1329" y="3235"/>
                  </a:lnTo>
                  <a:lnTo>
                    <a:pt x="994" y="2952"/>
                  </a:lnTo>
                  <a:lnTo>
                    <a:pt x="596" y="2670"/>
                  </a:lnTo>
                  <a:lnTo>
                    <a:pt x="381" y="2439"/>
                  </a:lnTo>
                  <a:lnTo>
                    <a:pt x="411" y="1361"/>
                  </a:lnTo>
                  <a:lnTo>
                    <a:pt x="596" y="1109"/>
                  </a:lnTo>
                  <a:lnTo>
                    <a:pt x="994" y="827"/>
                  </a:lnTo>
                  <a:lnTo>
                    <a:pt x="1329" y="513"/>
                  </a:lnTo>
                  <a:lnTo>
                    <a:pt x="1926" y="397"/>
                  </a:lnTo>
                  <a:lnTo>
                    <a:pt x="4100" y="397"/>
                  </a:lnTo>
                  <a:lnTo>
                    <a:pt x="3884" y="261"/>
                  </a:lnTo>
                  <a:lnTo>
                    <a:pt x="3204" y="0"/>
                  </a:lnTo>
                  <a:close/>
                </a:path>
                <a:path w="5079" h="3809">
                  <a:moveTo>
                    <a:pt x="4100" y="397"/>
                  </a:moveTo>
                  <a:lnTo>
                    <a:pt x="3172" y="397"/>
                  </a:lnTo>
                  <a:lnTo>
                    <a:pt x="3738" y="513"/>
                  </a:lnTo>
                  <a:lnTo>
                    <a:pt x="4512" y="1109"/>
                  </a:lnTo>
                  <a:lnTo>
                    <a:pt x="4631" y="1361"/>
                  </a:lnTo>
                  <a:lnTo>
                    <a:pt x="4651" y="2439"/>
                  </a:lnTo>
                  <a:lnTo>
                    <a:pt x="4512" y="2670"/>
                  </a:lnTo>
                  <a:lnTo>
                    <a:pt x="3738" y="3235"/>
                  </a:lnTo>
                  <a:lnTo>
                    <a:pt x="3172" y="3465"/>
                  </a:lnTo>
                  <a:lnTo>
                    <a:pt x="4057" y="3465"/>
                  </a:lnTo>
                  <a:lnTo>
                    <a:pt x="4764" y="2952"/>
                  </a:lnTo>
                  <a:lnTo>
                    <a:pt x="5078" y="2439"/>
                  </a:lnTo>
                  <a:lnTo>
                    <a:pt x="5078" y="1361"/>
                  </a:lnTo>
                  <a:lnTo>
                    <a:pt x="4764" y="858"/>
                  </a:lnTo>
                  <a:lnTo>
                    <a:pt x="4100" y="397"/>
                  </a:lnTo>
                  <a:close/>
                </a:path>
              </a:pathLst>
            </a:custGeom>
            <a:solidFill>
              <a:srgbClr val="A08938"/>
            </a:solidFill>
          </p:spPr>
          <p:txBody>
            <a:bodyPr wrap="square" lIns="0" tIns="0" rIns="0" bIns="0" rtlCol="0"/>
            <a:lstStyle/>
            <a:p>
              <a:endParaRPr/>
            </a:p>
          </p:txBody>
        </p:sp>
        <p:sp>
          <p:nvSpPr>
            <p:cNvPr id="73" name="object 73"/>
            <p:cNvSpPr/>
            <p:nvPr/>
          </p:nvSpPr>
          <p:spPr>
            <a:xfrm>
              <a:off x="9775316" y="10861866"/>
              <a:ext cx="7620" cy="1905"/>
            </a:xfrm>
            <a:custGeom>
              <a:avLst/>
              <a:gdLst/>
              <a:ahLst/>
              <a:cxnLst/>
              <a:rect l="l" t="t" r="r" b="b"/>
              <a:pathLst>
                <a:path w="7620" h="1904">
                  <a:moveTo>
                    <a:pt x="6073" y="0"/>
                  </a:moveTo>
                  <a:lnTo>
                    <a:pt x="52" y="628"/>
                  </a:lnTo>
                  <a:lnTo>
                    <a:pt x="0" y="1790"/>
                  </a:lnTo>
                  <a:lnTo>
                    <a:pt x="7287" y="1455"/>
                  </a:lnTo>
                  <a:lnTo>
                    <a:pt x="6073" y="0"/>
                  </a:lnTo>
                  <a:close/>
                </a:path>
              </a:pathLst>
            </a:custGeom>
            <a:solidFill>
              <a:srgbClr val="F0C748"/>
            </a:solidFill>
          </p:spPr>
          <p:txBody>
            <a:bodyPr wrap="square" lIns="0" tIns="0" rIns="0" bIns="0" rtlCol="0"/>
            <a:lstStyle/>
            <a:p>
              <a:endParaRPr/>
            </a:p>
          </p:txBody>
        </p:sp>
        <p:sp>
          <p:nvSpPr>
            <p:cNvPr id="74" name="object 74"/>
            <p:cNvSpPr/>
            <p:nvPr/>
          </p:nvSpPr>
          <p:spPr>
            <a:xfrm>
              <a:off x="9775117" y="10861677"/>
              <a:ext cx="8255" cy="2540"/>
            </a:xfrm>
            <a:custGeom>
              <a:avLst/>
              <a:gdLst/>
              <a:ahLst/>
              <a:cxnLst/>
              <a:rect l="l" t="t" r="r" b="b"/>
              <a:pathLst>
                <a:path w="8254" h="2540">
                  <a:moveTo>
                    <a:pt x="6355" y="0"/>
                  </a:moveTo>
                  <a:lnTo>
                    <a:pt x="52" y="649"/>
                  </a:lnTo>
                  <a:lnTo>
                    <a:pt x="0" y="2230"/>
                  </a:lnTo>
                  <a:lnTo>
                    <a:pt x="198" y="2209"/>
                  </a:lnTo>
                  <a:lnTo>
                    <a:pt x="136" y="1811"/>
                  </a:lnTo>
                  <a:lnTo>
                    <a:pt x="383" y="1800"/>
                  </a:lnTo>
                  <a:lnTo>
                    <a:pt x="450" y="984"/>
                  </a:lnTo>
                  <a:lnTo>
                    <a:pt x="6209" y="366"/>
                  </a:lnTo>
                  <a:lnTo>
                    <a:pt x="6671" y="366"/>
                  </a:lnTo>
                  <a:lnTo>
                    <a:pt x="6355" y="0"/>
                  </a:lnTo>
                  <a:close/>
                </a:path>
                <a:path w="8254" h="2540">
                  <a:moveTo>
                    <a:pt x="198" y="1978"/>
                  </a:moveTo>
                  <a:lnTo>
                    <a:pt x="198" y="2209"/>
                  </a:lnTo>
                  <a:lnTo>
                    <a:pt x="4057" y="2010"/>
                  </a:lnTo>
                  <a:lnTo>
                    <a:pt x="366" y="2010"/>
                  </a:lnTo>
                  <a:lnTo>
                    <a:pt x="198" y="1978"/>
                  </a:lnTo>
                  <a:close/>
                </a:path>
                <a:path w="8254" h="2540">
                  <a:moveTo>
                    <a:pt x="383" y="1800"/>
                  </a:moveTo>
                  <a:lnTo>
                    <a:pt x="136" y="1811"/>
                  </a:lnTo>
                  <a:lnTo>
                    <a:pt x="198" y="1978"/>
                  </a:lnTo>
                  <a:lnTo>
                    <a:pt x="366" y="2010"/>
                  </a:lnTo>
                  <a:lnTo>
                    <a:pt x="383" y="1800"/>
                  </a:lnTo>
                  <a:close/>
                </a:path>
                <a:path w="8254" h="2540">
                  <a:moveTo>
                    <a:pt x="6671" y="366"/>
                  </a:moveTo>
                  <a:lnTo>
                    <a:pt x="6209" y="366"/>
                  </a:lnTo>
                  <a:lnTo>
                    <a:pt x="7088" y="1497"/>
                  </a:lnTo>
                  <a:lnTo>
                    <a:pt x="383" y="1800"/>
                  </a:lnTo>
                  <a:lnTo>
                    <a:pt x="366" y="2010"/>
                  </a:lnTo>
                  <a:lnTo>
                    <a:pt x="4057" y="2010"/>
                  </a:lnTo>
                  <a:lnTo>
                    <a:pt x="7915" y="1811"/>
                  </a:lnTo>
                  <a:lnTo>
                    <a:pt x="6671" y="366"/>
                  </a:lnTo>
                  <a:close/>
                </a:path>
              </a:pathLst>
            </a:custGeom>
            <a:solidFill>
              <a:srgbClr val="A08938"/>
            </a:solidFill>
          </p:spPr>
          <p:txBody>
            <a:bodyPr wrap="square" lIns="0" tIns="0" rIns="0" bIns="0" rtlCol="0"/>
            <a:lstStyle/>
            <a:p>
              <a:endParaRPr/>
            </a:p>
          </p:txBody>
        </p:sp>
        <p:sp>
          <p:nvSpPr>
            <p:cNvPr id="75" name="object 75"/>
            <p:cNvSpPr/>
            <p:nvPr/>
          </p:nvSpPr>
          <p:spPr>
            <a:xfrm>
              <a:off x="9771111" y="10859090"/>
              <a:ext cx="5715" cy="8255"/>
            </a:xfrm>
            <a:custGeom>
              <a:avLst/>
              <a:gdLst/>
              <a:ahLst/>
              <a:cxnLst/>
              <a:rect l="l" t="t" r="r" b="b"/>
              <a:pathLst>
                <a:path w="5715" h="8254">
                  <a:moveTo>
                    <a:pt x="2554" y="0"/>
                  </a:moveTo>
                  <a:lnTo>
                    <a:pt x="0" y="2492"/>
                  </a:lnTo>
                  <a:lnTo>
                    <a:pt x="1256" y="3685"/>
                  </a:lnTo>
                  <a:lnTo>
                    <a:pt x="1570" y="4994"/>
                  </a:lnTo>
                  <a:lnTo>
                    <a:pt x="1706" y="5706"/>
                  </a:lnTo>
                  <a:lnTo>
                    <a:pt x="1308" y="7570"/>
                  </a:lnTo>
                  <a:lnTo>
                    <a:pt x="3382" y="7853"/>
                  </a:lnTo>
                  <a:lnTo>
                    <a:pt x="5455" y="8114"/>
                  </a:lnTo>
                  <a:lnTo>
                    <a:pt x="5455" y="5560"/>
                  </a:lnTo>
                  <a:lnTo>
                    <a:pt x="4827" y="3685"/>
                  </a:lnTo>
                  <a:lnTo>
                    <a:pt x="4209" y="1842"/>
                  </a:lnTo>
                  <a:lnTo>
                    <a:pt x="2554" y="0"/>
                  </a:lnTo>
                  <a:close/>
                </a:path>
              </a:pathLst>
            </a:custGeom>
            <a:solidFill>
              <a:srgbClr val="F0C748"/>
            </a:solidFill>
          </p:spPr>
          <p:txBody>
            <a:bodyPr wrap="square" lIns="0" tIns="0" rIns="0" bIns="0" rtlCol="0"/>
            <a:lstStyle/>
            <a:p>
              <a:endParaRPr/>
            </a:p>
          </p:txBody>
        </p:sp>
        <p:sp>
          <p:nvSpPr>
            <p:cNvPr id="76" name="object 76"/>
            <p:cNvSpPr/>
            <p:nvPr/>
          </p:nvSpPr>
          <p:spPr>
            <a:xfrm>
              <a:off x="9768992" y="10859725"/>
              <a:ext cx="10160" cy="7620"/>
            </a:xfrm>
            <a:custGeom>
              <a:avLst/>
              <a:gdLst/>
              <a:ahLst/>
              <a:cxnLst/>
              <a:rect l="l" t="t" r="r" b="b"/>
              <a:pathLst>
                <a:path w="10159" h="7620">
                  <a:moveTo>
                    <a:pt x="342" y="5448"/>
                  </a:moveTo>
                  <a:lnTo>
                    <a:pt x="50" y="4191"/>
                  </a:lnTo>
                  <a:lnTo>
                    <a:pt x="0" y="4787"/>
                  </a:lnTo>
                  <a:lnTo>
                    <a:pt x="342" y="5448"/>
                  </a:lnTo>
                  <a:close/>
                </a:path>
                <a:path w="10159" h="7620">
                  <a:moveTo>
                    <a:pt x="9982" y="3797"/>
                  </a:moveTo>
                  <a:lnTo>
                    <a:pt x="8902" y="3517"/>
                  </a:lnTo>
                  <a:lnTo>
                    <a:pt x="8445" y="3263"/>
                  </a:lnTo>
                  <a:lnTo>
                    <a:pt x="7988" y="3060"/>
                  </a:lnTo>
                  <a:lnTo>
                    <a:pt x="8102" y="2628"/>
                  </a:lnTo>
                  <a:lnTo>
                    <a:pt x="7010" y="2768"/>
                  </a:lnTo>
                  <a:lnTo>
                    <a:pt x="6985" y="5473"/>
                  </a:lnTo>
                  <a:lnTo>
                    <a:pt x="6680" y="6172"/>
                  </a:lnTo>
                  <a:lnTo>
                    <a:pt x="6565" y="6883"/>
                  </a:lnTo>
                  <a:lnTo>
                    <a:pt x="6438" y="6997"/>
                  </a:lnTo>
                  <a:lnTo>
                    <a:pt x="4457" y="6616"/>
                  </a:lnTo>
                  <a:lnTo>
                    <a:pt x="4089" y="5956"/>
                  </a:lnTo>
                  <a:lnTo>
                    <a:pt x="3975" y="5499"/>
                  </a:lnTo>
                  <a:lnTo>
                    <a:pt x="3873" y="4483"/>
                  </a:lnTo>
                  <a:lnTo>
                    <a:pt x="3822" y="4305"/>
                  </a:lnTo>
                  <a:lnTo>
                    <a:pt x="3619" y="3403"/>
                  </a:lnTo>
                  <a:lnTo>
                    <a:pt x="3111" y="2717"/>
                  </a:lnTo>
                  <a:lnTo>
                    <a:pt x="3175" y="1104"/>
                  </a:lnTo>
                  <a:lnTo>
                    <a:pt x="3505" y="787"/>
                  </a:lnTo>
                  <a:lnTo>
                    <a:pt x="3721" y="508"/>
                  </a:lnTo>
                  <a:lnTo>
                    <a:pt x="4013" y="330"/>
                  </a:lnTo>
                  <a:lnTo>
                    <a:pt x="4749" y="330"/>
                  </a:lnTo>
                  <a:lnTo>
                    <a:pt x="5207" y="673"/>
                  </a:lnTo>
                  <a:lnTo>
                    <a:pt x="6172" y="1752"/>
                  </a:lnTo>
                  <a:lnTo>
                    <a:pt x="6540" y="2463"/>
                  </a:lnTo>
                  <a:lnTo>
                    <a:pt x="6769" y="3124"/>
                  </a:lnTo>
                  <a:lnTo>
                    <a:pt x="6934" y="3060"/>
                  </a:lnTo>
                  <a:lnTo>
                    <a:pt x="6896" y="3543"/>
                  </a:lnTo>
                  <a:lnTo>
                    <a:pt x="6985" y="5473"/>
                  </a:lnTo>
                  <a:lnTo>
                    <a:pt x="6985" y="2667"/>
                  </a:lnTo>
                  <a:lnTo>
                    <a:pt x="6883" y="2260"/>
                  </a:lnTo>
                  <a:lnTo>
                    <a:pt x="6426" y="1574"/>
                  </a:lnTo>
                  <a:lnTo>
                    <a:pt x="5499" y="419"/>
                  </a:lnTo>
                  <a:lnTo>
                    <a:pt x="5372" y="330"/>
                  </a:lnTo>
                  <a:lnTo>
                    <a:pt x="4902" y="0"/>
                  </a:lnTo>
                  <a:lnTo>
                    <a:pt x="3937" y="0"/>
                  </a:lnTo>
                  <a:lnTo>
                    <a:pt x="3568" y="165"/>
                  </a:lnTo>
                  <a:lnTo>
                    <a:pt x="3289" y="508"/>
                  </a:lnTo>
                  <a:lnTo>
                    <a:pt x="2806" y="901"/>
                  </a:lnTo>
                  <a:lnTo>
                    <a:pt x="2730" y="1104"/>
                  </a:lnTo>
                  <a:lnTo>
                    <a:pt x="2628" y="2717"/>
                  </a:lnTo>
                  <a:lnTo>
                    <a:pt x="3340" y="3543"/>
                  </a:lnTo>
                  <a:lnTo>
                    <a:pt x="3479" y="4419"/>
                  </a:lnTo>
                  <a:lnTo>
                    <a:pt x="3543" y="5194"/>
                  </a:lnTo>
                  <a:lnTo>
                    <a:pt x="3314" y="5499"/>
                  </a:lnTo>
                  <a:lnTo>
                    <a:pt x="3581" y="5499"/>
                  </a:lnTo>
                  <a:lnTo>
                    <a:pt x="3276" y="5549"/>
                  </a:lnTo>
                  <a:lnTo>
                    <a:pt x="482" y="5549"/>
                  </a:lnTo>
                  <a:lnTo>
                    <a:pt x="876" y="5842"/>
                  </a:lnTo>
                  <a:lnTo>
                    <a:pt x="2006" y="6032"/>
                  </a:lnTo>
                  <a:lnTo>
                    <a:pt x="3276" y="5905"/>
                  </a:lnTo>
                  <a:lnTo>
                    <a:pt x="3606" y="5740"/>
                  </a:lnTo>
                  <a:lnTo>
                    <a:pt x="3771" y="6324"/>
                  </a:lnTo>
                  <a:lnTo>
                    <a:pt x="3987" y="6642"/>
                  </a:lnTo>
                  <a:lnTo>
                    <a:pt x="4559" y="7137"/>
                  </a:lnTo>
                  <a:lnTo>
                    <a:pt x="4965" y="7340"/>
                  </a:lnTo>
                  <a:lnTo>
                    <a:pt x="5499" y="7404"/>
                  </a:lnTo>
                  <a:lnTo>
                    <a:pt x="6426" y="7404"/>
                  </a:lnTo>
                  <a:lnTo>
                    <a:pt x="6883" y="7137"/>
                  </a:lnTo>
                  <a:lnTo>
                    <a:pt x="7340" y="6324"/>
                  </a:lnTo>
                  <a:lnTo>
                    <a:pt x="7239" y="3873"/>
                  </a:lnTo>
                  <a:lnTo>
                    <a:pt x="9982" y="3797"/>
                  </a:lnTo>
                  <a:close/>
                </a:path>
              </a:pathLst>
            </a:custGeom>
            <a:solidFill>
              <a:srgbClr val="A08938"/>
            </a:solidFill>
          </p:spPr>
          <p:txBody>
            <a:bodyPr wrap="square" lIns="0" tIns="0" rIns="0" bIns="0" rtlCol="0"/>
            <a:lstStyle/>
            <a:p>
              <a:endParaRPr/>
            </a:p>
          </p:txBody>
        </p:sp>
        <p:sp>
          <p:nvSpPr>
            <p:cNvPr id="77" name="object 77"/>
            <p:cNvSpPr/>
            <p:nvPr/>
          </p:nvSpPr>
          <p:spPr>
            <a:xfrm>
              <a:off x="9750606" y="10820648"/>
              <a:ext cx="3175" cy="4445"/>
            </a:xfrm>
            <a:custGeom>
              <a:avLst/>
              <a:gdLst/>
              <a:ahLst/>
              <a:cxnLst/>
              <a:rect l="l" t="t" r="r" b="b"/>
              <a:pathLst>
                <a:path w="3175" h="4445">
                  <a:moveTo>
                    <a:pt x="2240" y="0"/>
                  </a:moveTo>
                  <a:lnTo>
                    <a:pt x="1444" y="0"/>
                  </a:lnTo>
                  <a:lnTo>
                    <a:pt x="680" y="0"/>
                  </a:lnTo>
                  <a:lnTo>
                    <a:pt x="0" y="994"/>
                  </a:lnTo>
                  <a:lnTo>
                    <a:pt x="0" y="3403"/>
                  </a:lnTo>
                  <a:lnTo>
                    <a:pt x="680" y="4366"/>
                  </a:lnTo>
                  <a:lnTo>
                    <a:pt x="2240" y="4366"/>
                  </a:lnTo>
                  <a:lnTo>
                    <a:pt x="2889" y="3403"/>
                  </a:lnTo>
                  <a:lnTo>
                    <a:pt x="2889" y="994"/>
                  </a:lnTo>
                  <a:lnTo>
                    <a:pt x="2240" y="0"/>
                  </a:lnTo>
                  <a:close/>
                </a:path>
              </a:pathLst>
            </a:custGeom>
            <a:solidFill>
              <a:srgbClr val="F0C748"/>
            </a:solidFill>
          </p:spPr>
          <p:txBody>
            <a:bodyPr wrap="square" lIns="0" tIns="0" rIns="0" bIns="0" rtlCol="0"/>
            <a:lstStyle/>
            <a:p>
              <a:endParaRPr/>
            </a:p>
          </p:txBody>
        </p:sp>
        <p:sp>
          <p:nvSpPr>
            <p:cNvPr id="78" name="object 78"/>
            <p:cNvSpPr/>
            <p:nvPr/>
          </p:nvSpPr>
          <p:spPr>
            <a:xfrm>
              <a:off x="9750430" y="10820442"/>
              <a:ext cx="3810" cy="5080"/>
            </a:xfrm>
            <a:custGeom>
              <a:avLst/>
              <a:gdLst/>
              <a:ahLst/>
              <a:cxnLst/>
              <a:rect l="l" t="t" r="r" b="b"/>
              <a:pathLst>
                <a:path w="3809" h="5079">
                  <a:moveTo>
                    <a:pt x="2104" y="0"/>
                  </a:moveTo>
                  <a:lnTo>
                    <a:pt x="1162" y="0"/>
                  </a:lnTo>
                  <a:lnTo>
                    <a:pt x="743" y="314"/>
                  </a:lnTo>
                  <a:lnTo>
                    <a:pt x="481" y="774"/>
                  </a:lnTo>
                  <a:lnTo>
                    <a:pt x="178" y="1193"/>
                  </a:lnTo>
                  <a:lnTo>
                    <a:pt x="0" y="1706"/>
                  </a:lnTo>
                  <a:lnTo>
                    <a:pt x="0" y="3036"/>
                  </a:lnTo>
                  <a:lnTo>
                    <a:pt x="178" y="3612"/>
                  </a:lnTo>
                  <a:lnTo>
                    <a:pt x="481" y="4010"/>
                  </a:lnTo>
                  <a:lnTo>
                    <a:pt x="743" y="4460"/>
                  </a:lnTo>
                  <a:lnTo>
                    <a:pt x="1162" y="4711"/>
                  </a:lnTo>
                  <a:lnTo>
                    <a:pt x="2104" y="4711"/>
                  </a:lnTo>
                  <a:lnTo>
                    <a:pt x="2502" y="4460"/>
                  </a:lnTo>
                  <a:lnTo>
                    <a:pt x="1308" y="4408"/>
                  </a:lnTo>
                  <a:lnTo>
                    <a:pt x="1026" y="4198"/>
                  </a:lnTo>
                  <a:lnTo>
                    <a:pt x="795" y="3832"/>
                  </a:lnTo>
                  <a:lnTo>
                    <a:pt x="544" y="3497"/>
                  </a:lnTo>
                  <a:lnTo>
                    <a:pt x="399" y="3036"/>
                  </a:lnTo>
                  <a:lnTo>
                    <a:pt x="412" y="1706"/>
                  </a:lnTo>
                  <a:lnTo>
                    <a:pt x="544" y="1287"/>
                  </a:lnTo>
                  <a:lnTo>
                    <a:pt x="1026" y="575"/>
                  </a:lnTo>
                  <a:lnTo>
                    <a:pt x="1308" y="408"/>
                  </a:lnTo>
                  <a:lnTo>
                    <a:pt x="2563" y="408"/>
                  </a:lnTo>
                  <a:lnTo>
                    <a:pt x="2104" y="0"/>
                  </a:lnTo>
                  <a:close/>
                </a:path>
                <a:path w="3809" h="5079">
                  <a:moveTo>
                    <a:pt x="2563" y="408"/>
                  </a:moveTo>
                  <a:lnTo>
                    <a:pt x="1926" y="408"/>
                  </a:lnTo>
                  <a:lnTo>
                    <a:pt x="2240" y="575"/>
                  </a:lnTo>
                  <a:lnTo>
                    <a:pt x="2439" y="942"/>
                  </a:lnTo>
                  <a:lnTo>
                    <a:pt x="2732" y="1287"/>
                  </a:lnTo>
                  <a:lnTo>
                    <a:pt x="2872" y="1706"/>
                  </a:lnTo>
                  <a:lnTo>
                    <a:pt x="2886" y="3036"/>
                  </a:lnTo>
                  <a:lnTo>
                    <a:pt x="2732" y="3497"/>
                  </a:lnTo>
                  <a:lnTo>
                    <a:pt x="2439" y="3832"/>
                  </a:lnTo>
                  <a:lnTo>
                    <a:pt x="2240" y="4198"/>
                  </a:lnTo>
                  <a:lnTo>
                    <a:pt x="1926" y="4408"/>
                  </a:lnTo>
                  <a:lnTo>
                    <a:pt x="2535" y="4408"/>
                  </a:lnTo>
                  <a:lnTo>
                    <a:pt x="3067" y="3612"/>
                  </a:lnTo>
                  <a:lnTo>
                    <a:pt x="3235" y="3036"/>
                  </a:lnTo>
                  <a:lnTo>
                    <a:pt x="3235" y="1706"/>
                  </a:lnTo>
                  <a:lnTo>
                    <a:pt x="3067" y="1193"/>
                  </a:lnTo>
                  <a:lnTo>
                    <a:pt x="2563" y="408"/>
                  </a:lnTo>
                  <a:close/>
                </a:path>
              </a:pathLst>
            </a:custGeom>
            <a:solidFill>
              <a:srgbClr val="A08938"/>
            </a:solidFill>
          </p:spPr>
          <p:txBody>
            <a:bodyPr wrap="square" lIns="0" tIns="0" rIns="0" bIns="0" rtlCol="0"/>
            <a:lstStyle/>
            <a:p>
              <a:endParaRPr/>
            </a:p>
          </p:txBody>
        </p:sp>
        <p:sp>
          <p:nvSpPr>
            <p:cNvPr id="79" name="object 79"/>
            <p:cNvSpPr/>
            <p:nvPr/>
          </p:nvSpPr>
          <p:spPr>
            <a:xfrm>
              <a:off x="9750379" y="10827425"/>
              <a:ext cx="1905" cy="7620"/>
            </a:xfrm>
            <a:custGeom>
              <a:avLst/>
              <a:gdLst/>
              <a:ahLst/>
              <a:cxnLst/>
              <a:rect l="l" t="t" r="r" b="b"/>
              <a:pathLst>
                <a:path w="1904" h="7620">
                  <a:moveTo>
                    <a:pt x="167" y="0"/>
                  </a:moveTo>
                  <a:lnTo>
                    <a:pt x="0" y="5643"/>
                  </a:lnTo>
                  <a:lnTo>
                    <a:pt x="1874" y="7287"/>
                  </a:lnTo>
                  <a:lnTo>
                    <a:pt x="1727" y="230"/>
                  </a:lnTo>
                  <a:lnTo>
                    <a:pt x="167" y="0"/>
                  </a:lnTo>
                  <a:close/>
                </a:path>
              </a:pathLst>
            </a:custGeom>
            <a:solidFill>
              <a:srgbClr val="F0C748"/>
            </a:solidFill>
          </p:spPr>
          <p:txBody>
            <a:bodyPr wrap="square" lIns="0" tIns="0" rIns="0" bIns="0" rtlCol="0"/>
            <a:lstStyle/>
            <a:p>
              <a:endParaRPr/>
            </a:p>
          </p:txBody>
        </p:sp>
        <p:sp>
          <p:nvSpPr>
            <p:cNvPr id="80" name="object 80"/>
            <p:cNvSpPr/>
            <p:nvPr/>
          </p:nvSpPr>
          <p:spPr>
            <a:xfrm>
              <a:off x="9750233" y="10827194"/>
              <a:ext cx="2540" cy="8255"/>
            </a:xfrm>
            <a:custGeom>
              <a:avLst/>
              <a:gdLst/>
              <a:ahLst/>
              <a:cxnLst/>
              <a:rect l="l" t="t" r="r" b="b"/>
              <a:pathLst>
                <a:path w="2540" h="8254">
                  <a:moveTo>
                    <a:pt x="83" y="0"/>
                  </a:moveTo>
                  <a:lnTo>
                    <a:pt x="0" y="5957"/>
                  </a:lnTo>
                  <a:lnTo>
                    <a:pt x="2240" y="8010"/>
                  </a:lnTo>
                  <a:lnTo>
                    <a:pt x="2220" y="7067"/>
                  </a:lnTo>
                  <a:lnTo>
                    <a:pt x="1821" y="7067"/>
                  </a:lnTo>
                  <a:lnTo>
                    <a:pt x="376" y="5821"/>
                  </a:lnTo>
                  <a:lnTo>
                    <a:pt x="513" y="460"/>
                  </a:lnTo>
                  <a:lnTo>
                    <a:pt x="1874" y="460"/>
                  </a:lnTo>
                  <a:lnTo>
                    <a:pt x="1874" y="230"/>
                  </a:lnTo>
                  <a:lnTo>
                    <a:pt x="83" y="0"/>
                  </a:lnTo>
                  <a:close/>
                </a:path>
                <a:path w="2540" h="8254">
                  <a:moveTo>
                    <a:pt x="1874" y="230"/>
                  </a:moveTo>
                  <a:lnTo>
                    <a:pt x="1821" y="659"/>
                  </a:lnTo>
                  <a:lnTo>
                    <a:pt x="1649" y="659"/>
                  </a:lnTo>
                  <a:lnTo>
                    <a:pt x="1821" y="7067"/>
                  </a:lnTo>
                  <a:lnTo>
                    <a:pt x="2220" y="7067"/>
                  </a:lnTo>
                  <a:lnTo>
                    <a:pt x="2081" y="659"/>
                  </a:lnTo>
                  <a:lnTo>
                    <a:pt x="1821" y="659"/>
                  </a:lnTo>
                  <a:lnTo>
                    <a:pt x="1648" y="633"/>
                  </a:lnTo>
                  <a:lnTo>
                    <a:pt x="2080" y="633"/>
                  </a:lnTo>
                  <a:lnTo>
                    <a:pt x="2073" y="293"/>
                  </a:lnTo>
                  <a:lnTo>
                    <a:pt x="1874" y="230"/>
                  </a:lnTo>
                  <a:close/>
                </a:path>
                <a:path w="2540" h="8254">
                  <a:moveTo>
                    <a:pt x="1874" y="460"/>
                  </a:moveTo>
                  <a:lnTo>
                    <a:pt x="1643" y="460"/>
                  </a:lnTo>
                  <a:lnTo>
                    <a:pt x="1648" y="633"/>
                  </a:lnTo>
                  <a:lnTo>
                    <a:pt x="1821" y="659"/>
                  </a:lnTo>
                  <a:lnTo>
                    <a:pt x="1874" y="460"/>
                  </a:lnTo>
                  <a:close/>
                </a:path>
                <a:path w="2540" h="8254">
                  <a:moveTo>
                    <a:pt x="1643" y="460"/>
                  </a:moveTo>
                  <a:lnTo>
                    <a:pt x="513" y="460"/>
                  </a:lnTo>
                  <a:lnTo>
                    <a:pt x="1648" y="633"/>
                  </a:lnTo>
                  <a:lnTo>
                    <a:pt x="1643" y="460"/>
                  </a:lnTo>
                  <a:close/>
                </a:path>
              </a:pathLst>
            </a:custGeom>
            <a:solidFill>
              <a:srgbClr val="A08938"/>
            </a:solidFill>
          </p:spPr>
          <p:txBody>
            <a:bodyPr wrap="square" lIns="0" tIns="0" rIns="0" bIns="0" rtlCol="0"/>
            <a:lstStyle/>
            <a:p>
              <a:endParaRPr/>
            </a:p>
          </p:txBody>
        </p:sp>
        <p:sp>
          <p:nvSpPr>
            <p:cNvPr id="81" name="object 81"/>
            <p:cNvSpPr/>
            <p:nvPr/>
          </p:nvSpPr>
          <p:spPr>
            <a:xfrm>
              <a:off x="9748276" y="10823232"/>
              <a:ext cx="6985" cy="5080"/>
            </a:xfrm>
            <a:custGeom>
              <a:avLst/>
              <a:gdLst/>
              <a:ahLst/>
              <a:cxnLst/>
              <a:rect l="l" t="t" r="r" b="b"/>
              <a:pathLst>
                <a:path w="6984" h="5079">
                  <a:moveTo>
                    <a:pt x="6010" y="0"/>
                  </a:moveTo>
                  <a:lnTo>
                    <a:pt x="3916" y="1528"/>
                  </a:lnTo>
                  <a:lnTo>
                    <a:pt x="3266" y="1099"/>
                  </a:lnTo>
                  <a:lnTo>
                    <a:pt x="2523" y="701"/>
                  </a:lnTo>
                  <a:lnTo>
                    <a:pt x="513" y="335"/>
                  </a:lnTo>
                  <a:lnTo>
                    <a:pt x="230" y="1842"/>
                  </a:lnTo>
                  <a:lnTo>
                    <a:pt x="0" y="3340"/>
                  </a:lnTo>
                  <a:lnTo>
                    <a:pt x="1246" y="4188"/>
                  </a:lnTo>
                  <a:lnTo>
                    <a:pt x="2889" y="4481"/>
                  </a:lnTo>
                  <a:lnTo>
                    <a:pt x="4512" y="4816"/>
                  </a:lnTo>
                  <a:lnTo>
                    <a:pt x="6921" y="3884"/>
                  </a:lnTo>
                  <a:lnTo>
                    <a:pt x="6554" y="2209"/>
                  </a:lnTo>
                  <a:lnTo>
                    <a:pt x="6010" y="0"/>
                  </a:lnTo>
                  <a:close/>
                </a:path>
              </a:pathLst>
            </a:custGeom>
            <a:solidFill>
              <a:srgbClr val="F0C748"/>
            </a:solidFill>
          </p:spPr>
          <p:txBody>
            <a:bodyPr wrap="square" lIns="0" tIns="0" rIns="0" bIns="0" rtlCol="0"/>
            <a:lstStyle/>
            <a:p>
              <a:endParaRPr/>
            </a:p>
          </p:txBody>
        </p:sp>
        <p:sp>
          <p:nvSpPr>
            <p:cNvPr id="82" name="object 82"/>
            <p:cNvSpPr/>
            <p:nvPr/>
          </p:nvSpPr>
          <p:spPr>
            <a:xfrm>
              <a:off x="9748418" y="10823771"/>
              <a:ext cx="6985" cy="6350"/>
            </a:xfrm>
            <a:custGeom>
              <a:avLst/>
              <a:gdLst/>
              <a:ahLst/>
              <a:cxnLst/>
              <a:rect l="l" t="t" r="r" b="b"/>
              <a:pathLst>
                <a:path w="6984" h="6350">
                  <a:moveTo>
                    <a:pt x="6642" y="2781"/>
                  </a:moveTo>
                  <a:lnTo>
                    <a:pt x="6578" y="1676"/>
                  </a:lnTo>
                  <a:lnTo>
                    <a:pt x="6464" y="1130"/>
                  </a:lnTo>
                  <a:lnTo>
                    <a:pt x="6400" y="1676"/>
                  </a:lnTo>
                  <a:lnTo>
                    <a:pt x="6286" y="2527"/>
                  </a:lnTo>
                  <a:lnTo>
                    <a:pt x="6248" y="1790"/>
                  </a:lnTo>
                  <a:lnTo>
                    <a:pt x="6400" y="1676"/>
                  </a:lnTo>
                  <a:lnTo>
                    <a:pt x="6400" y="1028"/>
                  </a:lnTo>
                  <a:lnTo>
                    <a:pt x="6235" y="749"/>
                  </a:lnTo>
                  <a:lnTo>
                    <a:pt x="6210" y="1701"/>
                  </a:lnTo>
                  <a:lnTo>
                    <a:pt x="6184" y="2070"/>
                  </a:lnTo>
                  <a:lnTo>
                    <a:pt x="6070" y="2501"/>
                  </a:lnTo>
                  <a:lnTo>
                    <a:pt x="5473" y="3289"/>
                  </a:lnTo>
                  <a:lnTo>
                    <a:pt x="4864" y="3644"/>
                  </a:lnTo>
                  <a:lnTo>
                    <a:pt x="3517" y="3657"/>
                  </a:lnTo>
                  <a:lnTo>
                    <a:pt x="2273" y="3708"/>
                  </a:lnTo>
                  <a:lnTo>
                    <a:pt x="2006" y="3657"/>
                  </a:lnTo>
                  <a:lnTo>
                    <a:pt x="1638" y="3530"/>
                  </a:lnTo>
                  <a:lnTo>
                    <a:pt x="1193" y="3149"/>
                  </a:lnTo>
                  <a:lnTo>
                    <a:pt x="635" y="2501"/>
                  </a:lnTo>
                  <a:lnTo>
                    <a:pt x="635" y="2857"/>
                  </a:lnTo>
                  <a:lnTo>
                    <a:pt x="495" y="2755"/>
                  </a:lnTo>
                  <a:lnTo>
                    <a:pt x="317" y="2362"/>
                  </a:lnTo>
                  <a:lnTo>
                    <a:pt x="635" y="2857"/>
                  </a:lnTo>
                  <a:lnTo>
                    <a:pt x="635" y="2501"/>
                  </a:lnTo>
                  <a:lnTo>
                    <a:pt x="317" y="2108"/>
                  </a:lnTo>
                  <a:lnTo>
                    <a:pt x="368" y="990"/>
                  </a:lnTo>
                  <a:lnTo>
                    <a:pt x="495" y="749"/>
                  </a:lnTo>
                  <a:lnTo>
                    <a:pt x="787" y="596"/>
                  </a:lnTo>
                  <a:lnTo>
                    <a:pt x="990" y="457"/>
                  </a:lnTo>
                  <a:lnTo>
                    <a:pt x="1295" y="431"/>
                  </a:lnTo>
                  <a:lnTo>
                    <a:pt x="1663" y="431"/>
                  </a:lnTo>
                  <a:lnTo>
                    <a:pt x="2171" y="393"/>
                  </a:lnTo>
                  <a:lnTo>
                    <a:pt x="3035" y="685"/>
                  </a:lnTo>
                  <a:lnTo>
                    <a:pt x="3251" y="825"/>
                  </a:lnTo>
                  <a:lnTo>
                    <a:pt x="3886" y="825"/>
                  </a:lnTo>
                  <a:lnTo>
                    <a:pt x="4445" y="596"/>
                  </a:lnTo>
                  <a:lnTo>
                    <a:pt x="5270" y="596"/>
                  </a:lnTo>
                  <a:lnTo>
                    <a:pt x="5562" y="647"/>
                  </a:lnTo>
                  <a:lnTo>
                    <a:pt x="5930" y="990"/>
                  </a:lnTo>
                  <a:lnTo>
                    <a:pt x="6121" y="1282"/>
                  </a:lnTo>
                  <a:lnTo>
                    <a:pt x="6210" y="1701"/>
                  </a:lnTo>
                  <a:lnTo>
                    <a:pt x="6210" y="736"/>
                  </a:lnTo>
                  <a:lnTo>
                    <a:pt x="5994" y="596"/>
                  </a:lnTo>
                  <a:lnTo>
                    <a:pt x="5803" y="457"/>
                  </a:lnTo>
                  <a:lnTo>
                    <a:pt x="5638" y="317"/>
                  </a:lnTo>
                  <a:lnTo>
                    <a:pt x="5334" y="266"/>
                  </a:lnTo>
                  <a:lnTo>
                    <a:pt x="4419" y="266"/>
                  </a:lnTo>
                  <a:lnTo>
                    <a:pt x="3771" y="457"/>
                  </a:lnTo>
                  <a:lnTo>
                    <a:pt x="3200" y="457"/>
                  </a:lnTo>
                  <a:lnTo>
                    <a:pt x="2857" y="228"/>
                  </a:lnTo>
                  <a:lnTo>
                    <a:pt x="2235" y="50"/>
                  </a:lnTo>
                  <a:lnTo>
                    <a:pt x="1663" y="0"/>
                  </a:lnTo>
                  <a:lnTo>
                    <a:pt x="1295" y="0"/>
                  </a:lnTo>
                  <a:lnTo>
                    <a:pt x="863" y="152"/>
                  </a:lnTo>
                  <a:lnTo>
                    <a:pt x="254" y="520"/>
                  </a:lnTo>
                  <a:lnTo>
                    <a:pt x="101" y="749"/>
                  </a:lnTo>
                  <a:lnTo>
                    <a:pt x="0" y="2552"/>
                  </a:lnTo>
                  <a:lnTo>
                    <a:pt x="203" y="2959"/>
                  </a:lnTo>
                  <a:lnTo>
                    <a:pt x="889" y="3441"/>
                  </a:lnTo>
                  <a:lnTo>
                    <a:pt x="1244" y="3721"/>
                  </a:lnTo>
                  <a:lnTo>
                    <a:pt x="1892" y="3949"/>
                  </a:lnTo>
                  <a:lnTo>
                    <a:pt x="2120" y="4013"/>
                  </a:lnTo>
                  <a:lnTo>
                    <a:pt x="2184" y="5842"/>
                  </a:lnTo>
                  <a:lnTo>
                    <a:pt x="2374" y="5537"/>
                  </a:lnTo>
                  <a:lnTo>
                    <a:pt x="3035" y="5016"/>
                  </a:lnTo>
                  <a:lnTo>
                    <a:pt x="3632" y="4965"/>
                  </a:lnTo>
                  <a:lnTo>
                    <a:pt x="3632" y="4229"/>
                  </a:lnTo>
                  <a:lnTo>
                    <a:pt x="4140" y="4229"/>
                  </a:lnTo>
                  <a:lnTo>
                    <a:pt x="4927" y="4038"/>
                  </a:lnTo>
                  <a:lnTo>
                    <a:pt x="5257" y="3835"/>
                  </a:lnTo>
                  <a:lnTo>
                    <a:pt x="5562" y="3657"/>
                  </a:lnTo>
                  <a:lnTo>
                    <a:pt x="6172" y="3352"/>
                  </a:lnTo>
                  <a:lnTo>
                    <a:pt x="6642" y="2781"/>
                  </a:lnTo>
                  <a:close/>
                </a:path>
              </a:pathLst>
            </a:custGeom>
            <a:solidFill>
              <a:srgbClr val="A08938"/>
            </a:solidFill>
          </p:spPr>
          <p:txBody>
            <a:bodyPr wrap="square" lIns="0" tIns="0" rIns="0" bIns="0" rtlCol="0"/>
            <a:lstStyle/>
            <a:p>
              <a:endParaRPr/>
            </a:p>
          </p:txBody>
        </p:sp>
        <p:sp>
          <p:nvSpPr>
            <p:cNvPr id="83" name="object 83"/>
            <p:cNvSpPr/>
            <p:nvPr/>
          </p:nvSpPr>
          <p:spPr>
            <a:xfrm>
              <a:off x="9737097" y="10832757"/>
              <a:ext cx="5080" cy="2540"/>
            </a:xfrm>
            <a:custGeom>
              <a:avLst/>
              <a:gdLst/>
              <a:ahLst/>
              <a:cxnLst/>
              <a:rect l="l" t="t" r="r" b="b"/>
              <a:pathLst>
                <a:path w="5079" h="2540">
                  <a:moveTo>
                    <a:pt x="3800" y="0"/>
                  </a:moveTo>
                  <a:lnTo>
                    <a:pt x="1141" y="0"/>
                  </a:lnTo>
                  <a:lnTo>
                    <a:pt x="0" y="513"/>
                  </a:lnTo>
                  <a:lnTo>
                    <a:pt x="0" y="1759"/>
                  </a:lnTo>
                  <a:lnTo>
                    <a:pt x="1141" y="2272"/>
                  </a:lnTo>
                  <a:lnTo>
                    <a:pt x="3800" y="2272"/>
                  </a:lnTo>
                  <a:lnTo>
                    <a:pt x="4910" y="1759"/>
                  </a:lnTo>
                  <a:lnTo>
                    <a:pt x="4910" y="1109"/>
                  </a:lnTo>
                  <a:lnTo>
                    <a:pt x="4910" y="513"/>
                  </a:lnTo>
                  <a:lnTo>
                    <a:pt x="3800" y="0"/>
                  </a:lnTo>
                  <a:close/>
                </a:path>
              </a:pathLst>
            </a:custGeom>
            <a:solidFill>
              <a:srgbClr val="F0C748"/>
            </a:solidFill>
          </p:spPr>
          <p:txBody>
            <a:bodyPr wrap="square" lIns="0" tIns="0" rIns="0" bIns="0" rtlCol="0"/>
            <a:lstStyle/>
            <a:p>
              <a:endParaRPr/>
            </a:p>
          </p:txBody>
        </p:sp>
        <p:sp>
          <p:nvSpPr>
            <p:cNvPr id="84" name="object 84"/>
            <p:cNvSpPr/>
            <p:nvPr/>
          </p:nvSpPr>
          <p:spPr>
            <a:xfrm>
              <a:off x="9736982" y="10832537"/>
              <a:ext cx="5715" cy="3175"/>
            </a:xfrm>
            <a:custGeom>
              <a:avLst/>
              <a:gdLst/>
              <a:ahLst/>
              <a:cxnLst/>
              <a:rect l="l" t="t" r="r" b="b"/>
              <a:pathLst>
                <a:path w="5715" h="3175">
                  <a:moveTo>
                    <a:pt x="3633" y="0"/>
                  </a:moveTo>
                  <a:lnTo>
                    <a:pt x="1874" y="0"/>
                  </a:lnTo>
                  <a:lnTo>
                    <a:pt x="1256" y="167"/>
                  </a:lnTo>
                  <a:lnTo>
                    <a:pt x="458" y="534"/>
                  </a:lnTo>
                  <a:lnTo>
                    <a:pt x="314" y="617"/>
                  </a:lnTo>
                  <a:lnTo>
                    <a:pt x="155" y="816"/>
                  </a:lnTo>
                  <a:lnTo>
                    <a:pt x="0" y="963"/>
                  </a:lnTo>
                  <a:lnTo>
                    <a:pt x="0" y="1727"/>
                  </a:lnTo>
                  <a:lnTo>
                    <a:pt x="178" y="1874"/>
                  </a:lnTo>
                  <a:lnTo>
                    <a:pt x="565" y="2376"/>
                  </a:lnTo>
                  <a:lnTo>
                    <a:pt x="1507" y="2659"/>
                  </a:lnTo>
                  <a:lnTo>
                    <a:pt x="3266" y="2659"/>
                  </a:lnTo>
                  <a:lnTo>
                    <a:pt x="3863" y="2523"/>
                  </a:lnTo>
                  <a:lnTo>
                    <a:pt x="4397" y="2293"/>
                  </a:lnTo>
                  <a:lnTo>
                    <a:pt x="1905" y="2293"/>
                  </a:lnTo>
                  <a:lnTo>
                    <a:pt x="1308" y="2157"/>
                  </a:lnTo>
                  <a:lnTo>
                    <a:pt x="659" y="1874"/>
                  </a:lnTo>
                  <a:lnTo>
                    <a:pt x="314" y="1560"/>
                  </a:lnTo>
                  <a:lnTo>
                    <a:pt x="429" y="963"/>
                  </a:lnTo>
                  <a:lnTo>
                    <a:pt x="712" y="680"/>
                  </a:lnTo>
                  <a:lnTo>
                    <a:pt x="1560" y="397"/>
                  </a:lnTo>
                  <a:lnTo>
                    <a:pt x="4572" y="397"/>
                  </a:lnTo>
                  <a:lnTo>
                    <a:pt x="3633" y="0"/>
                  </a:lnTo>
                  <a:close/>
                </a:path>
                <a:path w="5715" h="3175">
                  <a:moveTo>
                    <a:pt x="4572" y="397"/>
                  </a:moveTo>
                  <a:lnTo>
                    <a:pt x="3214" y="397"/>
                  </a:lnTo>
                  <a:lnTo>
                    <a:pt x="3800" y="534"/>
                  </a:lnTo>
                  <a:lnTo>
                    <a:pt x="4460" y="816"/>
                  </a:lnTo>
                  <a:lnTo>
                    <a:pt x="4596" y="963"/>
                  </a:lnTo>
                  <a:lnTo>
                    <a:pt x="4827" y="1560"/>
                  </a:lnTo>
                  <a:lnTo>
                    <a:pt x="4397" y="2010"/>
                  </a:lnTo>
                  <a:lnTo>
                    <a:pt x="3581" y="2293"/>
                  </a:lnTo>
                  <a:lnTo>
                    <a:pt x="4397" y="2293"/>
                  </a:lnTo>
                  <a:lnTo>
                    <a:pt x="4654" y="2157"/>
                  </a:lnTo>
                  <a:lnTo>
                    <a:pt x="4827" y="2094"/>
                  </a:lnTo>
                  <a:lnTo>
                    <a:pt x="4963" y="1874"/>
                  </a:lnTo>
                  <a:lnTo>
                    <a:pt x="5109" y="1727"/>
                  </a:lnTo>
                  <a:lnTo>
                    <a:pt x="5109" y="963"/>
                  </a:lnTo>
                  <a:lnTo>
                    <a:pt x="4572" y="397"/>
                  </a:lnTo>
                  <a:close/>
                </a:path>
              </a:pathLst>
            </a:custGeom>
            <a:solidFill>
              <a:srgbClr val="A08938"/>
            </a:solidFill>
          </p:spPr>
          <p:txBody>
            <a:bodyPr wrap="square" lIns="0" tIns="0" rIns="0" bIns="0" rtlCol="0"/>
            <a:lstStyle/>
            <a:p>
              <a:endParaRPr/>
            </a:p>
          </p:txBody>
        </p:sp>
        <p:sp>
          <p:nvSpPr>
            <p:cNvPr id="85" name="object 85"/>
            <p:cNvSpPr/>
            <p:nvPr/>
          </p:nvSpPr>
          <p:spPr>
            <a:xfrm>
              <a:off x="9743903" y="10833497"/>
              <a:ext cx="8255" cy="1905"/>
            </a:xfrm>
            <a:custGeom>
              <a:avLst/>
              <a:gdLst/>
              <a:ahLst/>
              <a:cxnLst/>
              <a:rect l="l" t="t" r="r" b="b"/>
              <a:pathLst>
                <a:path w="8254" h="1904">
                  <a:moveTo>
                    <a:pt x="5675" y="0"/>
                  </a:moveTo>
                  <a:lnTo>
                    <a:pt x="62" y="397"/>
                  </a:lnTo>
                  <a:lnTo>
                    <a:pt x="0" y="1560"/>
                  </a:lnTo>
                  <a:lnTo>
                    <a:pt x="8031" y="1811"/>
                  </a:lnTo>
                  <a:lnTo>
                    <a:pt x="5675" y="0"/>
                  </a:lnTo>
                  <a:close/>
                </a:path>
              </a:pathLst>
            </a:custGeom>
            <a:solidFill>
              <a:srgbClr val="F0C748"/>
            </a:solidFill>
          </p:spPr>
          <p:txBody>
            <a:bodyPr wrap="square" lIns="0" tIns="0" rIns="0" bIns="0" rtlCol="0"/>
            <a:lstStyle/>
            <a:p>
              <a:endParaRPr/>
            </a:p>
          </p:txBody>
        </p:sp>
        <p:sp>
          <p:nvSpPr>
            <p:cNvPr id="86" name="object 86"/>
            <p:cNvSpPr/>
            <p:nvPr/>
          </p:nvSpPr>
          <p:spPr>
            <a:xfrm>
              <a:off x="9743735" y="10833329"/>
              <a:ext cx="8890" cy="2540"/>
            </a:xfrm>
            <a:custGeom>
              <a:avLst/>
              <a:gdLst/>
              <a:ahLst/>
              <a:cxnLst/>
              <a:rect l="l" t="t" r="r" b="b"/>
              <a:pathLst>
                <a:path w="8890" h="2540">
                  <a:moveTo>
                    <a:pt x="5905" y="0"/>
                  </a:moveTo>
                  <a:lnTo>
                    <a:pt x="83" y="397"/>
                  </a:lnTo>
                  <a:lnTo>
                    <a:pt x="0" y="1926"/>
                  </a:lnTo>
                  <a:lnTo>
                    <a:pt x="8795" y="2272"/>
                  </a:lnTo>
                  <a:lnTo>
                    <a:pt x="8182" y="1790"/>
                  </a:lnTo>
                  <a:lnTo>
                    <a:pt x="7601" y="1790"/>
                  </a:lnTo>
                  <a:lnTo>
                    <a:pt x="397" y="1560"/>
                  </a:lnTo>
                  <a:lnTo>
                    <a:pt x="423" y="764"/>
                  </a:lnTo>
                  <a:lnTo>
                    <a:pt x="230" y="764"/>
                  </a:lnTo>
                  <a:lnTo>
                    <a:pt x="230" y="565"/>
                  </a:lnTo>
                  <a:lnTo>
                    <a:pt x="3248" y="565"/>
                  </a:lnTo>
                  <a:lnTo>
                    <a:pt x="5790" y="397"/>
                  </a:lnTo>
                  <a:lnTo>
                    <a:pt x="6411" y="397"/>
                  </a:lnTo>
                  <a:lnTo>
                    <a:pt x="5905" y="0"/>
                  </a:lnTo>
                  <a:close/>
                </a:path>
                <a:path w="8890" h="2540">
                  <a:moveTo>
                    <a:pt x="6411" y="397"/>
                  </a:moveTo>
                  <a:lnTo>
                    <a:pt x="5790" y="397"/>
                  </a:lnTo>
                  <a:lnTo>
                    <a:pt x="7601" y="1790"/>
                  </a:lnTo>
                  <a:lnTo>
                    <a:pt x="8182" y="1790"/>
                  </a:lnTo>
                  <a:lnTo>
                    <a:pt x="6411" y="397"/>
                  </a:lnTo>
                  <a:close/>
                </a:path>
                <a:path w="8890" h="2540">
                  <a:moveTo>
                    <a:pt x="230" y="565"/>
                  </a:moveTo>
                  <a:lnTo>
                    <a:pt x="230" y="764"/>
                  </a:lnTo>
                  <a:lnTo>
                    <a:pt x="424" y="751"/>
                  </a:lnTo>
                  <a:lnTo>
                    <a:pt x="429" y="596"/>
                  </a:lnTo>
                  <a:lnTo>
                    <a:pt x="230" y="565"/>
                  </a:lnTo>
                  <a:close/>
                </a:path>
                <a:path w="8890" h="2540">
                  <a:moveTo>
                    <a:pt x="424" y="751"/>
                  </a:moveTo>
                  <a:lnTo>
                    <a:pt x="230" y="764"/>
                  </a:lnTo>
                  <a:lnTo>
                    <a:pt x="423" y="764"/>
                  </a:lnTo>
                  <a:close/>
                </a:path>
                <a:path w="8890" h="2540">
                  <a:moveTo>
                    <a:pt x="3248" y="565"/>
                  </a:moveTo>
                  <a:lnTo>
                    <a:pt x="230" y="565"/>
                  </a:lnTo>
                  <a:lnTo>
                    <a:pt x="429" y="596"/>
                  </a:lnTo>
                  <a:lnTo>
                    <a:pt x="424" y="751"/>
                  </a:lnTo>
                  <a:lnTo>
                    <a:pt x="3248" y="565"/>
                  </a:lnTo>
                  <a:close/>
                </a:path>
              </a:pathLst>
            </a:custGeom>
            <a:solidFill>
              <a:srgbClr val="A08938"/>
            </a:solidFill>
          </p:spPr>
          <p:txBody>
            <a:bodyPr wrap="square" lIns="0" tIns="0" rIns="0" bIns="0" rtlCol="0"/>
            <a:lstStyle/>
            <a:p>
              <a:endParaRPr/>
            </a:p>
          </p:txBody>
        </p:sp>
        <p:sp>
          <p:nvSpPr>
            <p:cNvPr id="87" name="object 87"/>
            <p:cNvSpPr/>
            <p:nvPr/>
          </p:nvSpPr>
          <p:spPr>
            <a:xfrm>
              <a:off x="9739940" y="10830889"/>
              <a:ext cx="5080" cy="6985"/>
            </a:xfrm>
            <a:custGeom>
              <a:avLst/>
              <a:gdLst/>
              <a:ahLst/>
              <a:cxnLst/>
              <a:rect l="l" t="t" r="r" b="b"/>
              <a:pathLst>
                <a:path w="5079" h="6984">
                  <a:moveTo>
                    <a:pt x="2010" y="0"/>
                  </a:moveTo>
                  <a:lnTo>
                    <a:pt x="1329" y="0"/>
                  </a:lnTo>
                  <a:lnTo>
                    <a:pt x="1015" y="146"/>
                  </a:lnTo>
                  <a:lnTo>
                    <a:pt x="617" y="1329"/>
                  </a:lnTo>
                  <a:lnTo>
                    <a:pt x="1078" y="2607"/>
                  </a:lnTo>
                  <a:lnTo>
                    <a:pt x="1015" y="3120"/>
                  </a:lnTo>
                  <a:lnTo>
                    <a:pt x="900" y="3685"/>
                  </a:lnTo>
                  <a:lnTo>
                    <a:pt x="167" y="4345"/>
                  </a:lnTo>
                  <a:lnTo>
                    <a:pt x="167" y="4680"/>
                  </a:lnTo>
                  <a:lnTo>
                    <a:pt x="115" y="5078"/>
                  </a:lnTo>
                  <a:lnTo>
                    <a:pt x="0" y="6240"/>
                  </a:lnTo>
                  <a:lnTo>
                    <a:pt x="1382" y="6408"/>
                  </a:lnTo>
                  <a:lnTo>
                    <a:pt x="2722" y="6701"/>
                  </a:lnTo>
                  <a:lnTo>
                    <a:pt x="4135" y="5245"/>
                  </a:lnTo>
                  <a:lnTo>
                    <a:pt x="4533" y="1727"/>
                  </a:lnTo>
                  <a:lnTo>
                    <a:pt x="3518" y="52"/>
                  </a:lnTo>
                  <a:lnTo>
                    <a:pt x="2010" y="0"/>
                  </a:lnTo>
                  <a:close/>
                </a:path>
              </a:pathLst>
            </a:custGeom>
            <a:solidFill>
              <a:srgbClr val="F0C748"/>
            </a:solidFill>
          </p:spPr>
          <p:txBody>
            <a:bodyPr wrap="square" lIns="0" tIns="0" rIns="0" bIns="0" rtlCol="0"/>
            <a:lstStyle/>
            <a:p>
              <a:endParaRPr/>
            </a:p>
          </p:txBody>
        </p:sp>
        <p:sp>
          <p:nvSpPr>
            <p:cNvPr id="88" name="object 88"/>
            <p:cNvSpPr/>
            <p:nvPr/>
          </p:nvSpPr>
          <p:spPr>
            <a:xfrm>
              <a:off x="9737230" y="10830744"/>
              <a:ext cx="13335" cy="6985"/>
            </a:xfrm>
            <a:custGeom>
              <a:avLst/>
              <a:gdLst/>
              <a:ahLst/>
              <a:cxnLst/>
              <a:rect l="l" t="t" r="r" b="b"/>
              <a:pathLst>
                <a:path w="13334" h="6984">
                  <a:moveTo>
                    <a:pt x="13144" y="4495"/>
                  </a:moveTo>
                  <a:lnTo>
                    <a:pt x="9283" y="4064"/>
                  </a:lnTo>
                  <a:lnTo>
                    <a:pt x="7581" y="3276"/>
                  </a:lnTo>
                  <a:lnTo>
                    <a:pt x="7188" y="3238"/>
                  </a:lnTo>
                  <a:lnTo>
                    <a:pt x="7239" y="2336"/>
                  </a:lnTo>
                  <a:lnTo>
                    <a:pt x="6985" y="1600"/>
                  </a:lnTo>
                  <a:lnTo>
                    <a:pt x="6769" y="1308"/>
                  </a:lnTo>
                  <a:lnTo>
                    <a:pt x="6769" y="3860"/>
                  </a:lnTo>
                  <a:lnTo>
                    <a:pt x="5803" y="5905"/>
                  </a:lnTo>
                  <a:lnTo>
                    <a:pt x="6273" y="5511"/>
                  </a:lnTo>
                  <a:lnTo>
                    <a:pt x="6680" y="4686"/>
                  </a:lnTo>
                  <a:lnTo>
                    <a:pt x="6769" y="4406"/>
                  </a:lnTo>
                  <a:lnTo>
                    <a:pt x="6667" y="5143"/>
                  </a:lnTo>
                  <a:lnTo>
                    <a:pt x="5575" y="6375"/>
                  </a:lnTo>
                  <a:lnTo>
                    <a:pt x="5803" y="5905"/>
                  </a:lnTo>
                  <a:lnTo>
                    <a:pt x="5422" y="6223"/>
                  </a:lnTo>
                  <a:lnTo>
                    <a:pt x="5080" y="6388"/>
                  </a:lnTo>
                  <a:lnTo>
                    <a:pt x="5270" y="6426"/>
                  </a:lnTo>
                  <a:lnTo>
                    <a:pt x="4991" y="6426"/>
                  </a:lnTo>
                  <a:lnTo>
                    <a:pt x="4203" y="6223"/>
                  </a:lnTo>
                  <a:lnTo>
                    <a:pt x="3327" y="6121"/>
                  </a:lnTo>
                  <a:lnTo>
                    <a:pt x="3213" y="5854"/>
                  </a:lnTo>
                  <a:lnTo>
                    <a:pt x="3073" y="5676"/>
                  </a:lnTo>
                  <a:lnTo>
                    <a:pt x="3124" y="4584"/>
                  </a:lnTo>
                  <a:lnTo>
                    <a:pt x="3263" y="4470"/>
                  </a:lnTo>
                  <a:lnTo>
                    <a:pt x="3403" y="4229"/>
                  </a:lnTo>
                  <a:lnTo>
                    <a:pt x="3721" y="3835"/>
                  </a:lnTo>
                  <a:lnTo>
                    <a:pt x="3873" y="3467"/>
                  </a:lnTo>
                  <a:lnTo>
                    <a:pt x="3848" y="2336"/>
                  </a:lnTo>
                  <a:lnTo>
                    <a:pt x="3632" y="1790"/>
                  </a:lnTo>
                  <a:lnTo>
                    <a:pt x="3721" y="685"/>
                  </a:lnTo>
                  <a:lnTo>
                    <a:pt x="3835" y="546"/>
                  </a:lnTo>
                  <a:lnTo>
                    <a:pt x="4089" y="406"/>
                  </a:lnTo>
                  <a:lnTo>
                    <a:pt x="4279" y="317"/>
                  </a:lnTo>
                  <a:lnTo>
                    <a:pt x="4711" y="317"/>
                  </a:lnTo>
                  <a:lnTo>
                    <a:pt x="6769" y="3860"/>
                  </a:lnTo>
                  <a:lnTo>
                    <a:pt x="6769" y="1308"/>
                  </a:lnTo>
                  <a:lnTo>
                    <a:pt x="6134" y="406"/>
                  </a:lnTo>
                  <a:lnTo>
                    <a:pt x="5422" y="0"/>
                  </a:lnTo>
                  <a:lnTo>
                    <a:pt x="4711" y="0"/>
                  </a:lnTo>
                  <a:lnTo>
                    <a:pt x="4038" y="0"/>
                  </a:lnTo>
                  <a:lnTo>
                    <a:pt x="3556" y="292"/>
                  </a:lnTo>
                  <a:lnTo>
                    <a:pt x="3429" y="3606"/>
                  </a:lnTo>
                  <a:lnTo>
                    <a:pt x="3302" y="3797"/>
                  </a:lnTo>
                  <a:lnTo>
                    <a:pt x="1447" y="3835"/>
                  </a:lnTo>
                  <a:lnTo>
                    <a:pt x="0" y="3390"/>
                  </a:lnTo>
                  <a:lnTo>
                    <a:pt x="457" y="3987"/>
                  </a:lnTo>
                  <a:lnTo>
                    <a:pt x="1358" y="4229"/>
                  </a:lnTo>
                  <a:lnTo>
                    <a:pt x="2438" y="4229"/>
                  </a:lnTo>
                  <a:lnTo>
                    <a:pt x="2997" y="4203"/>
                  </a:lnTo>
                  <a:lnTo>
                    <a:pt x="2870" y="4432"/>
                  </a:lnTo>
                  <a:lnTo>
                    <a:pt x="2755" y="5854"/>
                  </a:lnTo>
                  <a:lnTo>
                    <a:pt x="3073" y="6426"/>
                  </a:lnTo>
                  <a:lnTo>
                    <a:pt x="3467" y="6642"/>
                  </a:lnTo>
                  <a:lnTo>
                    <a:pt x="4089" y="6756"/>
                  </a:lnTo>
                  <a:lnTo>
                    <a:pt x="5791" y="6794"/>
                  </a:lnTo>
                  <a:lnTo>
                    <a:pt x="6083" y="6426"/>
                  </a:lnTo>
                  <a:lnTo>
                    <a:pt x="6921" y="5397"/>
                  </a:lnTo>
                  <a:lnTo>
                    <a:pt x="7010" y="5143"/>
                  </a:lnTo>
                  <a:lnTo>
                    <a:pt x="7112" y="4330"/>
                  </a:lnTo>
                  <a:lnTo>
                    <a:pt x="13144" y="4495"/>
                  </a:lnTo>
                  <a:close/>
                </a:path>
              </a:pathLst>
            </a:custGeom>
            <a:solidFill>
              <a:srgbClr val="A08938"/>
            </a:solidFill>
          </p:spPr>
          <p:txBody>
            <a:bodyPr wrap="square" lIns="0" tIns="0" rIns="0" bIns="0" rtlCol="0"/>
            <a:lstStyle/>
            <a:p>
              <a:endParaRPr/>
            </a:p>
          </p:txBody>
        </p:sp>
        <p:sp>
          <p:nvSpPr>
            <p:cNvPr id="89" name="object 89"/>
            <p:cNvSpPr/>
            <p:nvPr/>
          </p:nvSpPr>
          <p:spPr>
            <a:xfrm>
              <a:off x="9734431" y="10784866"/>
              <a:ext cx="3810" cy="5080"/>
            </a:xfrm>
            <a:custGeom>
              <a:avLst/>
              <a:gdLst/>
              <a:ahLst/>
              <a:cxnLst/>
              <a:rect l="l" t="t" r="r" b="b"/>
              <a:pathLst>
                <a:path w="3809" h="5079">
                  <a:moveTo>
                    <a:pt x="2439" y="0"/>
                  </a:moveTo>
                  <a:lnTo>
                    <a:pt x="1444" y="481"/>
                  </a:lnTo>
                  <a:lnTo>
                    <a:pt x="848" y="1476"/>
                  </a:lnTo>
                  <a:lnTo>
                    <a:pt x="198" y="2502"/>
                  </a:lnTo>
                  <a:lnTo>
                    <a:pt x="0" y="3832"/>
                  </a:lnTo>
                  <a:lnTo>
                    <a:pt x="628" y="4230"/>
                  </a:lnTo>
                  <a:lnTo>
                    <a:pt x="1225" y="4628"/>
                  </a:lnTo>
                  <a:lnTo>
                    <a:pt x="2439" y="3832"/>
                  </a:lnTo>
                  <a:lnTo>
                    <a:pt x="3036" y="2869"/>
                  </a:lnTo>
                  <a:lnTo>
                    <a:pt x="3633" y="1905"/>
                  </a:lnTo>
                  <a:lnTo>
                    <a:pt x="3685" y="774"/>
                  </a:lnTo>
                  <a:lnTo>
                    <a:pt x="3067" y="376"/>
                  </a:lnTo>
                  <a:lnTo>
                    <a:pt x="2439" y="0"/>
                  </a:lnTo>
                  <a:close/>
                </a:path>
              </a:pathLst>
            </a:custGeom>
            <a:solidFill>
              <a:srgbClr val="F0C748"/>
            </a:solidFill>
          </p:spPr>
          <p:txBody>
            <a:bodyPr wrap="square" lIns="0" tIns="0" rIns="0" bIns="0" rtlCol="0"/>
            <a:lstStyle/>
            <a:p>
              <a:endParaRPr/>
            </a:p>
          </p:txBody>
        </p:sp>
        <p:sp>
          <p:nvSpPr>
            <p:cNvPr id="90" name="object 90"/>
            <p:cNvSpPr/>
            <p:nvPr/>
          </p:nvSpPr>
          <p:spPr>
            <a:xfrm>
              <a:off x="9734598" y="10784929"/>
              <a:ext cx="3810" cy="4445"/>
            </a:xfrm>
            <a:custGeom>
              <a:avLst/>
              <a:gdLst/>
              <a:ahLst/>
              <a:cxnLst/>
              <a:rect l="l" t="t" r="r" b="b"/>
              <a:pathLst>
                <a:path w="3809" h="4445">
                  <a:moveTo>
                    <a:pt x="2586" y="0"/>
                  </a:moveTo>
                  <a:lnTo>
                    <a:pt x="0" y="4135"/>
                  </a:lnTo>
                  <a:lnTo>
                    <a:pt x="345" y="4314"/>
                  </a:lnTo>
                  <a:lnTo>
                    <a:pt x="513" y="4429"/>
                  </a:lnTo>
                  <a:lnTo>
                    <a:pt x="1162" y="4429"/>
                  </a:lnTo>
                  <a:lnTo>
                    <a:pt x="1591" y="4282"/>
                  </a:lnTo>
                  <a:lnTo>
                    <a:pt x="1797" y="4135"/>
                  </a:lnTo>
                  <a:lnTo>
                    <a:pt x="743" y="4135"/>
                  </a:lnTo>
                  <a:lnTo>
                    <a:pt x="397" y="3916"/>
                  </a:lnTo>
                  <a:lnTo>
                    <a:pt x="1958" y="366"/>
                  </a:lnTo>
                  <a:lnTo>
                    <a:pt x="3274" y="366"/>
                  </a:lnTo>
                  <a:lnTo>
                    <a:pt x="2816" y="52"/>
                  </a:lnTo>
                  <a:lnTo>
                    <a:pt x="2586" y="0"/>
                  </a:lnTo>
                  <a:close/>
                </a:path>
                <a:path w="3809" h="4445">
                  <a:moveTo>
                    <a:pt x="2701" y="2691"/>
                  </a:moveTo>
                  <a:lnTo>
                    <a:pt x="2502" y="3120"/>
                  </a:lnTo>
                  <a:lnTo>
                    <a:pt x="2136" y="3455"/>
                  </a:lnTo>
                  <a:lnTo>
                    <a:pt x="1759" y="3717"/>
                  </a:lnTo>
                  <a:lnTo>
                    <a:pt x="1455" y="3968"/>
                  </a:lnTo>
                  <a:lnTo>
                    <a:pt x="1078" y="4135"/>
                  </a:lnTo>
                  <a:lnTo>
                    <a:pt x="1797" y="4135"/>
                  </a:lnTo>
                  <a:lnTo>
                    <a:pt x="2387" y="3717"/>
                  </a:lnTo>
                  <a:lnTo>
                    <a:pt x="2753" y="3350"/>
                  </a:lnTo>
                  <a:lnTo>
                    <a:pt x="2869" y="3120"/>
                  </a:lnTo>
                  <a:lnTo>
                    <a:pt x="2865" y="2806"/>
                  </a:lnTo>
                  <a:lnTo>
                    <a:pt x="2701" y="2691"/>
                  </a:lnTo>
                  <a:close/>
                </a:path>
                <a:path w="3809" h="4445">
                  <a:moveTo>
                    <a:pt x="3274" y="366"/>
                  </a:moveTo>
                  <a:lnTo>
                    <a:pt x="2554" y="366"/>
                  </a:lnTo>
                  <a:lnTo>
                    <a:pt x="2701" y="418"/>
                  </a:lnTo>
                  <a:lnTo>
                    <a:pt x="2984" y="617"/>
                  </a:lnTo>
                  <a:lnTo>
                    <a:pt x="3100" y="1895"/>
                  </a:lnTo>
                  <a:lnTo>
                    <a:pt x="2984" y="2272"/>
                  </a:lnTo>
                  <a:lnTo>
                    <a:pt x="2701" y="2691"/>
                  </a:lnTo>
                  <a:lnTo>
                    <a:pt x="2984" y="2889"/>
                  </a:lnTo>
                  <a:lnTo>
                    <a:pt x="3350" y="2439"/>
                  </a:lnTo>
                  <a:lnTo>
                    <a:pt x="3448" y="2073"/>
                  </a:lnTo>
                  <a:lnTo>
                    <a:pt x="3350" y="418"/>
                  </a:lnTo>
                  <a:close/>
                </a:path>
              </a:pathLst>
            </a:custGeom>
            <a:solidFill>
              <a:srgbClr val="A08938"/>
            </a:solidFill>
          </p:spPr>
          <p:txBody>
            <a:bodyPr wrap="square" lIns="0" tIns="0" rIns="0" bIns="0" rtlCol="0"/>
            <a:lstStyle/>
            <a:p>
              <a:endParaRPr/>
            </a:p>
          </p:txBody>
        </p:sp>
        <p:sp>
          <p:nvSpPr>
            <p:cNvPr id="91" name="object 91"/>
            <p:cNvSpPr/>
            <p:nvPr/>
          </p:nvSpPr>
          <p:spPr>
            <a:xfrm>
              <a:off x="9730350" y="10791137"/>
              <a:ext cx="4445" cy="8255"/>
            </a:xfrm>
            <a:custGeom>
              <a:avLst/>
              <a:gdLst/>
              <a:ahLst/>
              <a:cxnLst/>
              <a:rect l="l" t="t" r="r" b="b"/>
              <a:pathLst>
                <a:path w="4445" h="8254">
                  <a:moveTo>
                    <a:pt x="3518" y="0"/>
                  </a:moveTo>
                  <a:lnTo>
                    <a:pt x="0" y="5193"/>
                  </a:lnTo>
                  <a:lnTo>
                    <a:pt x="931" y="7748"/>
                  </a:lnTo>
                  <a:lnTo>
                    <a:pt x="3968" y="397"/>
                  </a:lnTo>
                  <a:lnTo>
                    <a:pt x="3518" y="0"/>
                  </a:lnTo>
                  <a:close/>
                </a:path>
              </a:pathLst>
            </a:custGeom>
            <a:solidFill>
              <a:srgbClr val="F0C748"/>
            </a:solidFill>
          </p:spPr>
          <p:txBody>
            <a:bodyPr wrap="square" lIns="0" tIns="0" rIns="0" bIns="0" rtlCol="0"/>
            <a:lstStyle/>
            <a:p>
              <a:endParaRPr/>
            </a:p>
          </p:txBody>
        </p:sp>
        <p:sp>
          <p:nvSpPr>
            <p:cNvPr id="92" name="object 92"/>
            <p:cNvSpPr/>
            <p:nvPr/>
          </p:nvSpPr>
          <p:spPr>
            <a:xfrm>
              <a:off x="9730152" y="10790886"/>
              <a:ext cx="4445" cy="8890"/>
            </a:xfrm>
            <a:custGeom>
              <a:avLst/>
              <a:gdLst/>
              <a:ahLst/>
              <a:cxnLst/>
              <a:rect l="l" t="t" r="r" b="b"/>
              <a:pathLst>
                <a:path w="4445" h="8890">
                  <a:moveTo>
                    <a:pt x="3717" y="0"/>
                  </a:moveTo>
                  <a:lnTo>
                    <a:pt x="0" y="5392"/>
                  </a:lnTo>
                  <a:lnTo>
                    <a:pt x="1078" y="8628"/>
                  </a:lnTo>
                  <a:lnTo>
                    <a:pt x="1277" y="8114"/>
                  </a:lnTo>
                  <a:lnTo>
                    <a:pt x="1130" y="7999"/>
                  </a:lnTo>
                  <a:lnTo>
                    <a:pt x="931" y="7947"/>
                  </a:lnTo>
                  <a:lnTo>
                    <a:pt x="1126" y="7490"/>
                  </a:lnTo>
                  <a:lnTo>
                    <a:pt x="450" y="5444"/>
                  </a:lnTo>
                  <a:lnTo>
                    <a:pt x="3769" y="565"/>
                  </a:lnTo>
                  <a:lnTo>
                    <a:pt x="4376" y="565"/>
                  </a:lnTo>
                  <a:lnTo>
                    <a:pt x="3717" y="0"/>
                  </a:lnTo>
                  <a:close/>
                </a:path>
                <a:path w="4445" h="8890">
                  <a:moveTo>
                    <a:pt x="4376" y="565"/>
                  </a:moveTo>
                  <a:lnTo>
                    <a:pt x="3769" y="565"/>
                  </a:lnTo>
                  <a:lnTo>
                    <a:pt x="3999" y="732"/>
                  </a:lnTo>
                  <a:lnTo>
                    <a:pt x="1126" y="7490"/>
                  </a:lnTo>
                  <a:lnTo>
                    <a:pt x="1277" y="7947"/>
                  </a:lnTo>
                  <a:lnTo>
                    <a:pt x="1130" y="7999"/>
                  </a:lnTo>
                  <a:lnTo>
                    <a:pt x="1277" y="8114"/>
                  </a:lnTo>
                  <a:lnTo>
                    <a:pt x="4405" y="732"/>
                  </a:lnTo>
                  <a:lnTo>
                    <a:pt x="4376" y="565"/>
                  </a:lnTo>
                  <a:close/>
                </a:path>
                <a:path w="4445" h="8890">
                  <a:moveTo>
                    <a:pt x="1126" y="7490"/>
                  </a:moveTo>
                  <a:lnTo>
                    <a:pt x="931" y="7947"/>
                  </a:lnTo>
                  <a:lnTo>
                    <a:pt x="1130" y="7999"/>
                  </a:lnTo>
                  <a:lnTo>
                    <a:pt x="1277" y="7947"/>
                  </a:lnTo>
                  <a:lnTo>
                    <a:pt x="1126" y="7490"/>
                  </a:lnTo>
                  <a:close/>
                </a:path>
              </a:pathLst>
            </a:custGeom>
            <a:solidFill>
              <a:srgbClr val="A08938"/>
            </a:solidFill>
          </p:spPr>
          <p:txBody>
            <a:bodyPr wrap="square" lIns="0" tIns="0" rIns="0" bIns="0" rtlCol="0"/>
            <a:lstStyle/>
            <a:p>
              <a:endParaRPr/>
            </a:p>
          </p:txBody>
        </p:sp>
        <p:sp>
          <p:nvSpPr>
            <p:cNvPr id="93" name="object 93"/>
            <p:cNvSpPr/>
            <p:nvPr/>
          </p:nvSpPr>
          <p:spPr>
            <a:xfrm>
              <a:off x="9731910" y="10786994"/>
              <a:ext cx="6350" cy="5715"/>
            </a:xfrm>
            <a:custGeom>
              <a:avLst/>
              <a:gdLst/>
              <a:ahLst/>
              <a:cxnLst/>
              <a:rect l="l" t="t" r="r" b="b"/>
              <a:pathLst>
                <a:path w="6350" h="5715">
                  <a:moveTo>
                    <a:pt x="963" y="0"/>
                  </a:moveTo>
                  <a:lnTo>
                    <a:pt x="513" y="1172"/>
                  </a:lnTo>
                  <a:lnTo>
                    <a:pt x="0" y="2251"/>
                  </a:lnTo>
                  <a:lnTo>
                    <a:pt x="366" y="3465"/>
                  </a:lnTo>
                  <a:lnTo>
                    <a:pt x="2029" y="4628"/>
                  </a:lnTo>
                  <a:lnTo>
                    <a:pt x="3151" y="5539"/>
                  </a:lnTo>
                  <a:lnTo>
                    <a:pt x="4816" y="5088"/>
                  </a:lnTo>
                  <a:lnTo>
                    <a:pt x="5329" y="4827"/>
                  </a:lnTo>
                  <a:lnTo>
                    <a:pt x="5842" y="4628"/>
                  </a:lnTo>
                  <a:lnTo>
                    <a:pt x="6261" y="3717"/>
                  </a:lnTo>
                  <a:lnTo>
                    <a:pt x="5224" y="2219"/>
                  </a:lnTo>
                  <a:lnTo>
                    <a:pt x="4031" y="2219"/>
                  </a:lnTo>
                  <a:lnTo>
                    <a:pt x="3376" y="1853"/>
                  </a:lnTo>
                  <a:lnTo>
                    <a:pt x="2952" y="1570"/>
                  </a:lnTo>
                  <a:lnTo>
                    <a:pt x="2125" y="774"/>
                  </a:lnTo>
                  <a:lnTo>
                    <a:pt x="963" y="0"/>
                  </a:lnTo>
                  <a:close/>
                </a:path>
                <a:path w="6350" h="5715">
                  <a:moveTo>
                    <a:pt x="4963" y="1853"/>
                  </a:moveTo>
                  <a:lnTo>
                    <a:pt x="4031" y="2219"/>
                  </a:lnTo>
                  <a:lnTo>
                    <a:pt x="5224" y="2219"/>
                  </a:lnTo>
                  <a:lnTo>
                    <a:pt x="4963" y="1853"/>
                  </a:lnTo>
                  <a:close/>
                </a:path>
              </a:pathLst>
            </a:custGeom>
            <a:solidFill>
              <a:srgbClr val="F0C748"/>
            </a:solidFill>
          </p:spPr>
          <p:txBody>
            <a:bodyPr wrap="square" lIns="0" tIns="0" rIns="0" bIns="0" rtlCol="0"/>
            <a:lstStyle/>
            <a:p>
              <a:endParaRPr/>
            </a:p>
          </p:txBody>
        </p:sp>
        <p:sp>
          <p:nvSpPr>
            <p:cNvPr id="94" name="object 94"/>
            <p:cNvSpPr/>
            <p:nvPr/>
          </p:nvSpPr>
          <p:spPr>
            <a:xfrm>
              <a:off x="9732125" y="10787373"/>
              <a:ext cx="6350" cy="7620"/>
            </a:xfrm>
            <a:custGeom>
              <a:avLst/>
              <a:gdLst/>
              <a:ahLst/>
              <a:cxnLst/>
              <a:rect l="l" t="t" r="r" b="b"/>
              <a:pathLst>
                <a:path w="6350" h="7620">
                  <a:moveTo>
                    <a:pt x="5842" y="4025"/>
                  </a:moveTo>
                  <a:lnTo>
                    <a:pt x="5765" y="2616"/>
                  </a:lnTo>
                  <a:lnTo>
                    <a:pt x="5511" y="2273"/>
                  </a:lnTo>
                  <a:lnTo>
                    <a:pt x="5384" y="2095"/>
                  </a:lnTo>
                  <a:lnTo>
                    <a:pt x="5384" y="3733"/>
                  </a:lnTo>
                  <a:lnTo>
                    <a:pt x="5105" y="3962"/>
                  </a:lnTo>
                  <a:lnTo>
                    <a:pt x="4533" y="4368"/>
                  </a:lnTo>
                  <a:lnTo>
                    <a:pt x="3352" y="4622"/>
                  </a:lnTo>
                  <a:lnTo>
                    <a:pt x="3187" y="4622"/>
                  </a:lnTo>
                  <a:lnTo>
                    <a:pt x="1587" y="3683"/>
                  </a:lnTo>
                  <a:lnTo>
                    <a:pt x="736" y="2806"/>
                  </a:lnTo>
                  <a:lnTo>
                    <a:pt x="736" y="3352"/>
                  </a:lnTo>
                  <a:lnTo>
                    <a:pt x="317" y="2616"/>
                  </a:lnTo>
                  <a:lnTo>
                    <a:pt x="736" y="3352"/>
                  </a:lnTo>
                  <a:lnTo>
                    <a:pt x="736" y="2806"/>
                  </a:lnTo>
                  <a:lnTo>
                    <a:pt x="317" y="2362"/>
                  </a:lnTo>
                  <a:lnTo>
                    <a:pt x="381" y="990"/>
                  </a:lnTo>
                  <a:lnTo>
                    <a:pt x="660" y="406"/>
                  </a:lnTo>
                  <a:lnTo>
                    <a:pt x="863" y="368"/>
                  </a:lnTo>
                  <a:lnTo>
                    <a:pt x="1473" y="368"/>
                  </a:lnTo>
                  <a:lnTo>
                    <a:pt x="1651" y="406"/>
                  </a:lnTo>
                  <a:lnTo>
                    <a:pt x="1790" y="495"/>
                  </a:lnTo>
                  <a:lnTo>
                    <a:pt x="2552" y="1333"/>
                  </a:lnTo>
                  <a:lnTo>
                    <a:pt x="3149" y="1701"/>
                  </a:lnTo>
                  <a:lnTo>
                    <a:pt x="3517" y="1879"/>
                  </a:lnTo>
                  <a:lnTo>
                    <a:pt x="3860" y="1841"/>
                  </a:lnTo>
                  <a:lnTo>
                    <a:pt x="4229" y="1879"/>
                  </a:lnTo>
                  <a:lnTo>
                    <a:pt x="4597" y="1879"/>
                  </a:lnTo>
                  <a:lnTo>
                    <a:pt x="4914" y="2070"/>
                  </a:lnTo>
                  <a:lnTo>
                    <a:pt x="5219" y="2413"/>
                  </a:lnTo>
                  <a:lnTo>
                    <a:pt x="5334" y="2616"/>
                  </a:lnTo>
                  <a:lnTo>
                    <a:pt x="5384" y="3733"/>
                  </a:lnTo>
                  <a:lnTo>
                    <a:pt x="5384" y="2095"/>
                  </a:lnTo>
                  <a:lnTo>
                    <a:pt x="3860" y="1485"/>
                  </a:lnTo>
                  <a:lnTo>
                    <a:pt x="3543" y="1536"/>
                  </a:lnTo>
                  <a:lnTo>
                    <a:pt x="3352" y="1333"/>
                  </a:lnTo>
                  <a:lnTo>
                    <a:pt x="2171" y="368"/>
                  </a:lnTo>
                  <a:lnTo>
                    <a:pt x="1651" y="0"/>
                  </a:lnTo>
                  <a:lnTo>
                    <a:pt x="800" y="0"/>
                  </a:lnTo>
                  <a:lnTo>
                    <a:pt x="342" y="165"/>
                  </a:lnTo>
                  <a:lnTo>
                    <a:pt x="139" y="736"/>
                  </a:lnTo>
                  <a:lnTo>
                    <a:pt x="25" y="990"/>
                  </a:lnTo>
                  <a:lnTo>
                    <a:pt x="0" y="2781"/>
                  </a:lnTo>
                  <a:lnTo>
                    <a:pt x="431" y="3568"/>
                  </a:lnTo>
                  <a:lnTo>
                    <a:pt x="1422" y="4267"/>
                  </a:lnTo>
                  <a:lnTo>
                    <a:pt x="1054" y="4851"/>
                  </a:lnTo>
                  <a:lnTo>
                    <a:pt x="1054" y="6324"/>
                  </a:lnTo>
                  <a:lnTo>
                    <a:pt x="736" y="7454"/>
                  </a:lnTo>
                  <a:lnTo>
                    <a:pt x="2032" y="4724"/>
                  </a:lnTo>
                  <a:lnTo>
                    <a:pt x="2184" y="4826"/>
                  </a:lnTo>
                  <a:lnTo>
                    <a:pt x="2933" y="4965"/>
                  </a:lnTo>
                  <a:lnTo>
                    <a:pt x="4229" y="4965"/>
                  </a:lnTo>
                  <a:lnTo>
                    <a:pt x="4851" y="4826"/>
                  </a:lnTo>
                  <a:lnTo>
                    <a:pt x="5207" y="4622"/>
                  </a:lnTo>
                  <a:lnTo>
                    <a:pt x="5499" y="4457"/>
                  </a:lnTo>
                  <a:lnTo>
                    <a:pt x="5626" y="4318"/>
                  </a:lnTo>
                  <a:lnTo>
                    <a:pt x="5842" y="4025"/>
                  </a:lnTo>
                  <a:close/>
                </a:path>
              </a:pathLst>
            </a:custGeom>
            <a:solidFill>
              <a:srgbClr val="A08938"/>
            </a:solidFill>
          </p:spPr>
          <p:txBody>
            <a:bodyPr wrap="square" lIns="0" tIns="0" rIns="0" bIns="0" rtlCol="0"/>
            <a:lstStyle/>
            <a:p>
              <a:endParaRPr/>
            </a:p>
          </p:txBody>
        </p:sp>
        <p:sp>
          <p:nvSpPr>
            <p:cNvPr id="95" name="object 95"/>
            <p:cNvSpPr/>
            <p:nvPr/>
          </p:nvSpPr>
          <p:spPr>
            <a:xfrm>
              <a:off x="9717812" y="10789977"/>
              <a:ext cx="5080" cy="3810"/>
            </a:xfrm>
            <a:custGeom>
              <a:avLst/>
              <a:gdLst/>
              <a:ahLst/>
              <a:cxnLst/>
              <a:rect l="l" t="t" r="r" b="b"/>
              <a:pathLst>
                <a:path w="5079" h="3809">
                  <a:moveTo>
                    <a:pt x="1947" y="0"/>
                  </a:moveTo>
                  <a:lnTo>
                    <a:pt x="764" y="52"/>
                  </a:lnTo>
                  <a:lnTo>
                    <a:pt x="366" y="743"/>
                  </a:lnTo>
                  <a:lnTo>
                    <a:pt x="0" y="1413"/>
                  </a:lnTo>
                  <a:lnTo>
                    <a:pt x="565" y="2554"/>
                  </a:lnTo>
                  <a:lnTo>
                    <a:pt x="1727" y="3151"/>
                  </a:lnTo>
                  <a:lnTo>
                    <a:pt x="2806" y="3717"/>
                  </a:lnTo>
                  <a:lnTo>
                    <a:pt x="3968" y="3685"/>
                  </a:lnTo>
                  <a:lnTo>
                    <a:pt x="4764" y="2324"/>
                  </a:lnTo>
                  <a:lnTo>
                    <a:pt x="4188" y="1246"/>
                  </a:lnTo>
                  <a:lnTo>
                    <a:pt x="3057" y="680"/>
                  </a:lnTo>
                  <a:lnTo>
                    <a:pt x="1947" y="0"/>
                  </a:lnTo>
                  <a:close/>
                </a:path>
              </a:pathLst>
            </a:custGeom>
            <a:solidFill>
              <a:srgbClr val="F0C748"/>
            </a:solidFill>
          </p:spPr>
          <p:txBody>
            <a:bodyPr wrap="square" lIns="0" tIns="0" rIns="0" bIns="0" rtlCol="0"/>
            <a:lstStyle/>
            <a:p>
              <a:endParaRPr/>
            </a:p>
          </p:txBody>
        </p:sp>
        <p:sp>
          <p:nvSpPr>
            <p:cNvPr id="96" name="object 96"/>
            <p:cNvSpPr/>
            <p:nvPr/>
          </p:nvSpPr>
          <p:spPr>
            <a:xfrm>
              <a:off x="9717917" y="10789977"/>
              <a:ext cx="5080" cy="3810"/>
            </a:xfrm>
            <a:custGeom>
              <a:avLst/>
              <a:gdLst/>
              <a:ahLst/>
              <a:cxnLst/>
              <a:rect l="l" t="t" r="r" b="b"/>
              <a:pathLst>
                <a:path w="5079" h="3809">
                  <a:moveTo>
                    <a:pt x="1905" y="0"/>
                  </a:moveTo>
                  <a:lnTo>
                    <a:pt x="879" y="0"/>
                  </a:lnTo>
                  <a:lnTo>
                    <a:pt x="376" y="230"/>
                  </a:lnTo>
                  <a:lnTo>
                    <a:pt x="115" y="680"/>
                  </a:lnTo>
                  <a:lnTo>
                    <a:pt x="0" y="2010"/>
                  </a:lnTo>
                  <a:lnTo>
                    <a:pt x="565" y="2722"/>
                  </a:lnTo>
                  <a:lnTo>
                    <a:pt x="1507" y="3287"/>
                  </a:lnTo>
                  <a:lnTo>
                    <a:pt x="2020" y="3633"/>
                  </a:lnTo>
                  <a:lnTo>
                    <a:pt x="2586" y="3717"/>
                  </a:lnTo>
                  <a:lnTo>
                    <a:pt x="3664" y="3717"/>
                  </a:lnTo>
                  <a:lnTo>
                    <a:pt x="4146" y="3549"/>
                  </a:lnTo>
                  <a:lnTo>
                    <a:pt x="4246" y="3403"/>
                  </a:lnTo>
                  <a:lnTo>
                    <a:pt x="2701" y="3403"/>
                  </a:lnTo>
                  <a:lnTo>
                    <a:pt x="2157" y="3266"/>
                  </a:lnTo>
                  <a:lnTo>
                    <a:pt x="827" y="2492"/>
                  </a:lnTo>
                  <a:lnTo>
                    <a:pt x="350" y="1811"/>
                  </a:lnTo>
                  <a:lnTo>
                    <a:pt x="452" y="795"/>
                  </a:lnTo>
                  <a:lnTo>
                    <a:pt x="565" y="565"/>
                  </a:lnTo>
                  <a:lnTo>
                    <a:pt x="910" y="397"/>
                  </a:lnTo>
                  <a:lnTo>
                    <a:pt x="2876" y="397"/>
                  </a:lnTo>
                  <a:lnTo>
                    <a:pt x="2523" y="167"/>
                  </a:lnTo>
                  <a:lnTo>
                    <a:pt x="1905" y="0"/>
                  </a:lnTo>
                  <a:close/>
                </a:path>
                <a:path w="5079" h="3809">
                  <a:moveTo>
                    <a:pt x="3067" y="481"/>
                  </a:moveTo>
                  <a:lnTo>
                    <a:pt x="2952" y="680"/>
                  </a:lnTo>
                  <a:lnTo>
                    <a:pt x="3717" y="1246"/>
                  </a:lnTo>
                  <a:lnTo>
                    <a:pt x="4040" y="1759"/>
                  </a:lnTo>
                  <a:lnTo>
                    <a:pt x="4146" y="2837"/>
                  </a:lnTo>
                  <a:lnTo>
                    <a:pt x="3916" y="3266"/>
                  </a:lnTo>
                  <a:lnTo>
                    <a:pt x="3633" y="3403"/>
                  </a:lnTo>
                  <a:lnTo>
                    <a:pt x="4246" y="3403"/>
                  </a:lnTo>
                  <a:lnTo>
                    <a:pt x="4460" y="3088"/>
                  </a:lnTo>
                  <a:lnTo>
                    <a:pt x="4533" y="1759"/>
                  </a:lnTo>
                  <a:lnTo>
                    <a:pt x="3916" y="994"/>
                  </a:lnTo>
                  <a:lnTo>
                    <a:pt x="3067" y="481"/>
                  </a:lnTo>
                  <a:close/>
                </a:path>
                <a:path w="5079" h="3809">
                  <a:moveTo>
                    <a:pt x="2876" y="397"/>
                  </a:moveTo>
                  <a:lnTo>
                    <a:pt x="1842" y="397"/>
                  </a:lnTo>
                  <a:lnTo>
                    <a:pt x="2387" y="513"/>
                  </a:lnTo>
                  <a:lnTo>
                    <a:pt x="2837" y="795"/>
                  </a:lnTo>
                  <a:lnTo>
                    <a:pt x="3005" y="481"/>
                  </a:lnTo>
                  <a:lnTo>
                    <a:pt x="2876" y="397"/>
                  </a:lnTo>
                  <a:close/>
                </a:path>
              </a:pathLst>
            </a:custGeom>
            <a:solidFill>
              <a:srgbClr val="A08938"/>
            </a:solidFill>
          </p:spPr>
          <p:txBody>
            <a:bodyPr wrap="square" lIns="0" tIns="0" rIns="0" bIns="0" rtlCol="0"/>
            <a:lstStyle/>
            <a:p>
              <a:endParaRPr/>
            </a:p>
          </p:txBody>
        </p:sp>
        <p:sp>
          <p:nvSpPr>
            <p:cNvPr id="97" name="object 97"/>
            <p:cNvSpPr/>
            <p:nvPr/>
          </p:nvSpPr>
          <p:spPr>
            <a:xfrm>
              <a:off x="9723452" y="10793835"/>
              <a:ext cx="6985" cy="6350"/>
            </a:xfrm>
            <a:custGeom>
              <a:avLst/>
              <a:gdLst/>
              <a:ahLst/>
              <a:cxnLst/>
              <a:rect l="l" t="t" r="r" b="b"/>
              <a:pathLst>
                <a:path w="6984" h="6350">
                  <a:moveTo>
                    <a:pt x="680" y="0"/>
                  </a:moveTo>
                  <a:lnTo>
                    <a:pt x="0" y="764"/>
                  </a:lnTo>
                  <a:lnTo>
                    <a:pt x="6219" y="6156"/>
                  </a:lnTo>
                  <a:lnTo>
                    <a:pt x="6387" y="3455"/>
                  </a:lnTo>
                  <a:lnTo>
                    <a:pt x="680" y="0"/>
                  </a:lnTo>
                  <a:close/>
                </a:path>
              </a:pathLst>
            </a:custGeom>
            <a:solidFill>
              <a:srgbClr val="F0C748"/>
            </a:solidFill>
          </p:spPr>
          <p:txBody>
            <a:bodyPr wrap="square" lIns="0" tIns="0" rIns="0" bIns="0" rtlCol="0"/>
            <a:lstStyle/>
            <a:p>
              <a:endParaRPr/>
            </a:p>
          </p:txBody>
        </p:sp>
        <p:sp>
          <p:nvSpPr>
            <p:cNvPr id="98" name="object 98"/>
            <p:cNvSpPr/>
            <p:nvPr/>
          </p:nvSpPr>
          <p:spPr>
            <a:xfrm>
              <a:off x="9723201" y="10793605"/>
              <a:ext cx="6985" cy="6985"/>
            </a:xfrm>
            <a:custGeom>
              <a:avLst/>
              <a:gdLst/>
              <a:ahLst/>
              <a:cxnLst/>
              <a:rect l="l" t="t" r="r" b="b"/>
              <a:pathLst>
                <a:path w="6984" h="6984">
                  <a:moveTo>
                    <a:pt x="732" y="83"/>
                  </a:moveTo>
                  <a:lnTo>
                    <a:pt x="0" y="1078"/>
                  </a:lnTo>
                  <a:lnTo>
                    <a:pt x="6638" y="6816"/>
                  </a:lnTo>
                  <a:lnTo>
                    <a:pt x="6690" y="5957"/>
                  </a:lnTo>
                  <a:lnTo>
                    <a:pt x="6293" y="5957"/>
                  </a:lnTo>
                  <a:lnTo>
                    <a:pt x="502" y="994"/>
                  </a:lnTo>
                  <a:lnTo>
                    <a:pt x="916" y="501"/>
                  </a:lnTo>
                  <a:lnTo>
                    <a:pt x="931" y="230"/>
                  </a:lnTo>
                  <a:lnTo>
                    <a:pt x="732" y="83"/>
                  </a:lnTo>
                  <a:close/>
                </a:path>
                <a:path w="6984" h="6984">
                  <a:moveTo>
                    <a:pt x="879" y="0"/>
                  </a:moveTo>
                  <a:lnTo>
                    <a:pt x="732" y="83"/>
                  </a:lnTo>
                  <a:lnTo>
                    <a:pt x="931" y="230"/>
                  </a:lnTo>
                  <a:lnTo>
                    <a:pt x="976" y="429"/>
                  </a:lnTo>
                  <a:lnTo>
                    <a:pt x="6408" y="3779"/>
                  </a:lnTo>
                  <a:lnTo>
                    <a:pt x="6293" y="5957"/>
                  </a:lnTo>
                  <a:lnTo>
                    <a:pt x="6690" y="5957"/>
                  </a:lnTo>
                  <a:lnTo>
                    <a:pt x="6837" y="3549"/>
                  </a:lnTo>
                  <a:lnTo>
                    <a:pt x="879" y="0"/>
                  </a:lnTo>
                  <a:close/>
                </a:path>
                <a:path w="6984" h="6984">
                  <a:moveTo>
                    <a:pt x="931" y="230"/>
                  </a:moveTo>
                  <a:lnTo>
                    <a:pt x="916" y="501"/>
                  </a:lnTo>
                  <a:lnTo>
                    <a:pt x="931" y="230"/>
                  </a:lnTo>
                  <a:close/>
                </a:path>
              </a:pathLst>
            </a:custGeom>
            <a:solidFill>
              <a:srgbClr val="A08938"/>
            </a:solidFill>
          </p:spPr>
          <p:txBody>
            <a:bodyPr wrap="square" lIns="0" tIns="0" rIns="0" bIns="0" rtlCol="0"/>
            <a:lstStyle/>
            <a:p>
              <a:endParaRPr/>
            </a:p>
          </p:txBody>
        </p:sp>
        <p:sp>
          <p:nvSpPr>
            <p:cNvPr id="99" name="object 99"/>
            <p:cNvSpPr/>
            <p:nvPr/>
          </p:nvSpPr>
          <p:spPr>
            <a:xfrm>
              <a:off x="9719533" y="10789979"/>
              <a:ext cx="5715" cy="6350"/>
            </a:xfrm>
            <a:custGeom>
              <a:avLst/>
              <a:gdLst/>
              <a:ahLst/>
              <a:cxnLst/>
              <a:rect l="l" t="t" r="r" b="b"/>
              <a:pathLst>
                <a:path w="5715" h="6350">
                  <a:moveTo>
                    <a:pt x="4115" y="0"/>
                  </a:moveTo>
                  <a:lnTo>
                    <a:pt x="3151" y="565"/>
                  </a:lnTo>
                  <a:lnTo>
                    <a:pt x="2157" y="1078"/>
                  </a:lnTo>
                  <a:lnTo>
                    <a:pt x="2418" y="2073"/>
                  </a:lnTo>
                  <a:lnTo>
                    <a:pt x="2041" y="2554"/>
                  </a:lnTo>
                  <a:lnTo>
                    <a:pt x="1759" y="3151"/>
                  </a:lnTo>
                  <a:lnTo>
                    <a:pt x="827" y="3800"/>
                  </a:lnTo>
                  <a:lnTo>
                    <a:pt x="0" y="4879"/>
                  </a:lnTo>
                  <a:lnTo>
                    <a:pt x="2041" y="6125"/>
                  </a:lnTo>
                  <a:lnTo>
                    <a:pt x="3266" y="5895"/>
                  </a:lnTo>
                  <a:lnTo>
                    <a:pt x="4544" y="4481"/>
                  </a:lnTo>
                  <a:lnTo>
                    <a:pt x="5560" y="3287"/>
                  </a:lnTo>
                  <a:lnTo>
                    <a:pt x="5308" y="1643"/>
                  </a:lnTo>
                  <a:lnTo>
                    <a:pt x="5193" y="1078"/>
                  </a:lnTo>
                  <a:lnTo>
                    <a:pt x="5026" y="513"/>
                  </a:lnTo>
                  <a:lnTo>
                    <a:pt x="4115" y="0"/>
                  </a:lnTo>
                  <a:close/>
                </a:path>
              </a:pathLst>
            </a:custGeom>
            <a:solidFill>
              <a:srgbClr val="F0C748"/>
            </a:solidFill>
          </p:spPr>
          <p:txBody>
            <a:bodyPr wrap="square" lIns="0" tIns="0" rIns="0" bIns="0" rtlCol="0"/>
            <a:lstStyle/>
            <a:p>
              <a:endParaRPr/>
            </a:p>
          </p:txBody>
        </p:sp>
        <p:sp>
          <p:nvSpPr>
            <p:cNvPr id="100" name="object 100"/>
            <p:cNvSpPr/>
            <p:nvPr/>
          </p:nvSpPr>
          <p:spPr>
            <a:xfrm>
              <a:off x="9718231" y="10790154"/>
              <a:ext cx="10795" cy="9525"/>
            </a:xfrm>
            <a:custGeom>
              <a:avLst/>
              <a:gdLst/>
              <a:ahLst/>
              <a:cxnLst/>
              <a:rect l="l" t="t" r="r" b="b"/>
              <a:pathLst>
                <a:path w="10795" h="9525">
                  <a:moveTo>
                    <a:pt x="5041" y="4876"/>
                  </a:moveTo>
                  <a:lnTo>
                    <a:pt x="4394" y="5270"/>
                  </a:lnTo>
                  <a:lnTo>
                    <a:pt x="3822" y="5270"/>
                  </a:lnTo>
                  <a:lnTo>
                    <a:pt x="3568" y="5295"/>
                  </a:lnTo>
                  <a:lnTo>
                    <a:pt x="4470" y="5295"/>
                  </a:lnTo>
                  <a:lnTo>
                    <a:pt x="4762" y="5143"/>
                  </a:lnTo>
                  <a:lnTo>
                    <a:pt x="5041" y="4876"/>
                  </a:lnTo>
                  <a:close/>
                </a:path>
                <a:path w="10795" h="9525">
                  <a:moveTo>
                    <a:pt x="6781" y="4394"/>
                  </a:moveTo>
                  <a:lnTo>
                    <a:pt x="6540" y="4165"/>
                  </a:lnTo>
                  <a:lnTo>
                    <a:pt x="6781" y="4394"/>
                  </a:lnTo>
                  <a:close/>
                </a:path>
                <a:path w="10795" h="9525">
                  <a:moveTo>
                    <a:pt x="10604" y="9029"/>
                  </a:moveTo>
                  <a:lnTo>
                    <a:pt x="7404" y="5905"/>
                  </a:lnTo>
                  <a:lnTo>
                    <a:pt x="6578" y="4229"/>
                  </a:lnTo>
                  <a:lnTo>
                    <a:pt x="6324" y="4025"/>
                  </a:lnTo>
                  <a:lnTo>
                    <a:pt x="6515" y="3797"/>
                  </a:lnTo>
                  <a:lnTo>
                    <a:pt x="6629" y="3543"/>
                  </a:lnTo>
                  <a:lnTo>
                    <a:pt x="6705" y="3124"/>
                  </a:lnTo>
                  <a:lnTo>
                    <a:pt x="6591" y="800"/>
                  </a:lnTo>
                  <a:lnTo>
                    <a:pt x="6489" y="393"/>
                  </a:lnTo>
                  <a:lnTo>
                    <a:pt x="6362" y="317"/>
                  </a:lnTo>
                  <a:lnTo>
                    <a:pt x="6362" y="3124"/>
                  </a:lnTo>
                  <a:lnTo>
                    <a:pt x="6273" y="3517"/>
                  </a:lnTo>
                  <a:lnTo>
                    <a:pt x="5638" y="4191"/>
                  </a:lnTo>
                  <a:lnTo>
                    <a:pt x="5041" y="4876"/>
                  </a:lnTo>
                  <a:lnTo>
                    <a:pt x="4851" y="5105"/>
                  </a:lnTo>
                  <a:lnTo>
                    <a:pt x="4140" y="5473"/>
                  </a:lnTo>
                  <a:lnTo>
                    <a:pt x="4394" y="5334"/>
                  </a:lnTo>
                  <a:lnTo>
                    <a:pt x="3200" y="5334"/>
                  </a:lnTo>
                  <a:lnTo>
                    <a:pt x="2705" y="5334"/>
                  </a:lnTo>
                  <a:lnTo>
                    <a:pt x="2298" y="5105"/>
                  </a:lnTo>
                  <a:lnTo>
                    <a:pt x="2171" y="5029"/>
                  </a:lnTo>
                  <a:lnTo>
                    <a:pt x="2120" y="4546"/>
                  </a:lnTo>
                  <a:lnTo>
                    <a:pt x="2082" y="4394"/>
                  </a:lnTo>
                  <a:lnTo>
                    <a:pt x="2095" y="3987"/>
                  </a:lnTo>
                  <a:lnTo>
                    <a:pt x="2235" y="3733"/>
                  </a:lnTo>
                  <a:lnTo>
                    <a:pt x="2413" y="3632"/>
                  </a:lnTo>
                  <a:lnTo>
                    <a:pt x="3175" y="3124"/>
                  </a:lnTo>
                  <a:lnTo>
                    <a:pt x="3517" y="2527"/>
                  </a:lnTo>
                  <a:lnTo>
                    <a:pt x="3670" y="2324"/>
                  </a:lnTo>
                  <a:lnTo>
                    <a:pt x="3860" y="1358"/>
                  </a:lnTo>
                  <a:lnTo>
                    <a:pt x="4076" y="800"/>
                  </a:lnTo>
                  <a:lnTo>
                    <a:pt x="4787" y="393"/>
                  </a:lnTo>
                  <a:lnTo>
                    <a:pt x="5041" y="317"/>
                  </a:lnTo>
                  <a:lnTo>
                    <a:pt x="5842" y="317"/>
                  </a:lnTo>
                  <a:lnTo>
                    <a:pt x="6210" y="673"/>
                  </a:lnTo>
                  <a:lnTo>
                    <a:pt x="6261" y="800"/>
                  </a:lnTo>
                  <a:lnTo>
                    <a:pt x="6362" y="3124"/>
                  </a:lnTo>
                  <a:lnTo>
                    <a:pt x="6362" y="317"/>
                  </a:lnTo>
                  <a:lnTo>
                    <a:pt x="5956" y="0"/>
                  </a:lnTo>
                  <a:lnTo>
                    <a:pt x="5029" y="0"/>
                  </a:lnTo>
                  <a:lnTo>
                    <a:pt x="3289" y="2184"/>
                  </a:lnTo>
                  <a:lnTo>
                    <a:pt x="3200" y="2324"/>
                  </a:lnTo>
                  <a:lnTo>
                    <a:pt x="3124" y="2552"/>
                  </a:lnTo>
                  <a:lnTo>
                    <a:pt x="2794" y="2806"/>
                  </a:lnTo>
                  <a:lnTo>
                    <a:pt x="2120" y="2730"/>
                  </a:lnTo>
                  <a:lnTo>
                    <a:pt x="1193" y="2552"/>
                  </a:lnTo>
                  <a:lnTo>
                    <a:pt x="0" y="1473"/>
                  </a:lnTo>
                  <a:lnTo>
                    <a:pt x="711" y="2730"/>
                  </a:lnTo>
                  <a:lnTo>
                    <a:pt x="2184" y="3314"/>
                  </a:lnTo>
                  <a:lnTo>
                    <a:pt x="2184" y="3695"/>
                  </a:lnTo>
                  <a:lnTo>
                    <a:pt x="2184" y="3314"/>
                  </a:lnTo>
                  <a:lnTo>
                    <a:pt x="2006" y="3517"/>
                  </a:lnTo>
                  <a:lnTo>
                    <a:pt x="1739" y="3771"/>
                  </a:lnTo>
                  <a:lnTo>
                    <a:pt x="1625" y="4940"/>
                  </a:lnTo>
                  <a:lnTo>
                    <a:pt x="1727" y="5245"/>
                  </a:lnTo>
                  <a:lnTo>
                    <a:pt x="2209" y="5473"/>
                  </a:lnTo>
                  <a:lnTo>
                    <a:pt x="2578" y="5702"/>
                  </a:lnTo>
                  <a:lnTo>
                    <a:pt x="3060" y="5803"/>
                  </a:lnTo>
                  <a:lnTo>
                    <a:pt x="4279" y="5803"/>
                  </a:lnTo>
                  <a:lnTo>
                    <a:pt x="4991" y="5473"/>
                  </a:lnTo>
                  <a:lnTo>
                    <a:pt x="5638" y="4826"/>
                  </a:lnTo>
                  <a:lnTo>
                    <a:pt x="10604" y="9029"/>
                  </a:lnTo>
                  <a:close/>
                </a:path>
              </a:pathLst>
            </a:custGeom>
            <a:solidFill>
              <a:srgbClr val="A08938"/>
            </a:solidFill>
          </p:spPr>
          <p:txBody>
            <a:bodyPr wrap="square" lIns="0" tIns="0" rIns="0" bIns="0" rtlCol="0"/>
            <a:lstStyle/>
            <a:p>
              <a:endParaRPr/>
            </a:p>
          </p:txBody>
        </p:sp>
        <p:sp>
          <p:nvSpPr>
            <p:cNvPr id="101" name="object 101"/>
            <p:cNvSpPr/>
            <p:nvPr/>
          </p:nvSpPr>
          <p:spPr>
            <a:xfrm>
              <a:off x="9717925" y="10761440"/>
              <a:ext cx="115570" cy="120014"/>
            </a:xfrm>
            <a:custGeom>
              <a:avLst/>
              <a:gdLst/>
              <a:ahLst/>
              <a:cxnLst/>
              <a:rect l="l" t="t" r="r" b="b"/>
              <a:pathLst>
                <a:path w="115570" h="120015">
                  <a:moveTo>
                    <a:pt x="68478" y="102819"/>
                  </a:moveTo>
                  <a:lnTo>
                    <a:pt x="67792" y="101917"/>
                  </a:lnTo>
                  <a:lnTo>
                    <a:pt x="65976" y="100850"/>
                  </a:lnTo>
                  <a:lnTo>
                    <a:pt x="63804" y="98704"/>
                  </a:lnTo>
                  <a:lnTo>
                    <a:pt x="62598" y="97459"/>
                  </a:lnTo>
                  <a:lnTo>
                    <a:pt x="62001" y="97066"/>
                  </a:lnTo>
                  <a:lnTo>
                    <a:pt x="60439" y="96316"/>
                  </a:lnTo>
                  <a:lnTo>
                    <a:pt x="60261" y="96202"/>
                  </a:lnTo>
                  <a:lnTo>
                    <a:pt x="57835" y="94640"/>
                  </a:lnTo>
                  <a:lnTo>
                    <a:pt x="57480" y="93281"/>
                  </a:lnTo>
                  <a:lnTo>
                    <a:pt x="57111" y="91897"/>
                  </a:lnTo>
                  <a:lnTo>
                    <a:pt x="56705" y="90335"/>
                  </a:lnTo>
                  <a:lnTo>
                    <a:pt x="56451" y="89852"/>
                  </a:lnTo>
                  <a:lnTo>
                    <a:pt x="56019" y="89039"/>
                  </a:lnTo>
                  <a:lnTo>
                    <a:pt x="54000" y="89852"/>
                  </a:lnTo>
                  <a:lnTo>
                    <a:pt x="53479" y="87972"/>
                  </a:lnTo>
                  <a:lnTo>
                    <a:pt x="52501" y="84493"/>
                  </a:lnTo>
                  <a:lnTo>
                    <a:pt x="51396" y="80568"/>
                  </a:lnTo>
                  <a:lnTo>
                    <a:pt x="50850" y="78879"/>
                  </a:lnTo>
                  <a:lnTo>
                    <a:pt x="49745" y="78841"/>
                  </a:lnTo>
                  <a:lnTo>
                    <a:pt x="47599" y="84493"/>
                  </a:lnTo>
                  <a:lnTo>
                    <a:pt x="47193" y="83896"/>
                  </a:lnTo>
                  <a:lnTo>
                    <a:pt x="45212" y="80949"/>
                  </a:lnTo>
                  <a:lnTo>
                    <a:pt x="44881" y="76936"/>
                  </a:lnTo>
                  <a:lnTo>
                    <a:pt x="44589" y="73253"/>
                  </a:lnTo>
                  <a:lnTo>
                    <a:pt x="43078" y="74980"/>
                  </a:lnTo>
                  <a:lnTo>
                    <a:pt x="41122" y="76936"/>
                  </a:lnTo>
                  <a:lnTo>
                    <a:pt x="40957" y="76606"/>
                  </a:lnTo>
                  <a:lnTo>
                    <a:pt x="39878" y="74396"/>
                  </a:lnTo>
                  <a:lnTo>
                    <a:pt x="37693" y="69900"/>
                  </a:lnTo>
                  <a:lnTo>
                    <a:pt x="37439" y="69761"/>
                  </a:lnTo>
                  <a:lnTo>
                    <a:pt x="37211" y="70396"/>
                  </a:lnTo>
                  <a:lnTo>
                    <a:pt x="37071" y="70904"/>
                  </a:lnTo>
                  <a:lnTo>
                    <a:pt x="36830" y="72771"/>
                  </a:lnTo>
                  <a:lnTo>
                    <a:pt x="36817" y="73253"/>
                  </a:lnTo>
                  <a:lnTo>
                    <a:pt x="37007" y="74396"/>
                  </a:lnTo>
                  <a:lnTo>
                    <a:pt x="36080" y="73888"/>
                  </a:lnTo>
                  <a:lnTo>
                    <a:pt x="26403" y="62725"/>
                  </a:lnTo>
                  <a:lnTo>
                    <a:pt x="26784" y="61937"/>
                  </a:lnTo>
                  <a:lnTo>
                    <a:pt x="27965" y="59524"/>
                  </a:lnTo>
                  <a:lnTo>
                    <a:pt x="28067" y="59016"/>
                  </a:lnTo>
                  <a:lnTo>
                    <a:pt x="28486" y="56972"/>
                  </a:lnTo>
                  <a:lnTo>
                    <a:pt x="28752" y="55613"/>
                  </a:lnTo>
                  <a:lnTo>
                    <a:pt x="25323" y="56972"/>
                  </a:lnTo>
                  <a:lnTo>
                    <a:pt x="25196" y="55092"/>
                  </a:lnTo>
                  <a:lnTo>
                    <a:pt x="24930" y="51269"/>
                  </a:lnTo>
                  <a:lnTo>
                    <a:pt x="24726" y="48285"/>
                  </a:lnTo>
                  <a:lnTo>
                    <a:pt x="24218" y="45491"/>
                  </a:lnTo>
                  <a:lnTo>
                    <a:pt x="20193" y="51269"/>
                  </a:lnTo>
                  <a:lnTo>
                    <a:pt x="19735" y="50622"/>
                  </a:lnTo>
                  <a:lnTo>
                    <a:pt x="18630" y="49022"/>
                  </a:lnTo>
                  <a:lnTo>
                    <a:pt x="18643" y="47218"/>
                  </a:lnTo>
                  <a:lnTo>
                    <a:pt x="18656" y="46075"/>
                  </a:lnTo>
                  <a:lnTo>
                    <a:pt x="18681" y="43294"/>
                  </a:lnTo>
                  <a:lnTo>
                    <a:pt x="17602" y="42926"/>
                  </a:lnTo>
                  <a:lnTo>
                    <a:pt x="16446" y="45097"/>
                  </a:lnTo>
                  <a:lnTo>
                    <a:pt x="16446" y="52882"/>
                  </a:lnTo>
                  <a:lnTo>
                    <a:pt x="15532" y="54013"/>
                  </a:lnTo>
                  <a:lnTo>
                    <a:pt x="14566" y="55092"/>
                  </a:lnTo>
                  <a:lnTo>
                    <a:pt x="9321" y="51244"/>
                  </a:lnTo>
                  <a:lnTo>
                    <a:pt x="10820" y="51612"/>
                  </a:lnTo>
                  <a:lnTo>
                    <a:pt x="16446" y="52882"/>
                  </a:lnTo>
                  <a:lnTo>
                    <a:pt x="16446" y="45097"/>
                  </a:lnTo>
                  <a:lnTo>
                    <a:pt x="15925" y="46075"/>
                  </a:lnTo>
                  <a:lnTo>
                    <a:pt x="14668" y="43522"/>
                  </a:lnTo>
                  <a:lnTo>
                    <a:pt x="14338" y="42862"/>
                  </a:lnTo>
                  <a:lnTo>
                    <a:pt x="13677" y="42252"/>
                  </a:lnTo>
                  <a:lnTo>
                    <a:pt x="13716" y="40944"/>
                  </a:lnTo>
                  <a:lnTo>
                    <a:pt x="13830" y="39217"/>
                  </a:lnTo>
                  <a:lnTo>
                    <a:pt x="13817" y="37452"/>
                  </a:lnTo>
                  <a:lnTo>
                    <a:pt x="12217" y="32258"/>
                  </a:lnTo>
                  <a:lnTo>
                    <a:pt x="11137" y="30619"/>
                  </a:lnTo>
                  <a:lnTo>
                    <a:pt x="11899" y="25565"/>
                  </a:lnTo>
                  <a:lnTo>
                    <a:pt x="12954" y="25336"/>
                  </a:lnTo>
                  <a:lnTo>
                    <a:pt x="12915" y="24904"/>
                  </a:lnTo>
                  <a:lnTo>
                    <a:pt x="12725" y="23063"/>
                  </a:lnTo>
                  <a:lnTo>
                    <a:pt x="11023" y="24904"/>
                  </a:lnTo>
                  <a:lnTo>
                    <a:pt x="11620" y="23431"/>
                  </a:lnTo>
                  <a:lnTo>
                    <a:pt x="12166" y="21932"/>
                  </a:lnTo>
                  <a:lnTo>
                    <a:pt x="15824" y="19608"/>
                  </a:lnTo>
                  <a:lnTo>
                    <a:pt x="17437" y="18580"/>
                  </a:lnTo>
                  <a:lnTo>
                    <a:pt x="16357" y="16789"/>
                  </a:lnTo>
                  <a:lnTo>
                    <a:pt x="15252" y="15062"/>
                  </a:lnTo>
                  <a:lnTo>
                    <a:pt x="10121" y="19608"/>
                  </a:lnTo>
                  <a:lnTo>
                    <a:pt x="10452" y="18783"/>
                  </a:lnTo>
                  <a:lnTo>
                    <a:pt x="12522" y="13512"/>
                  </a:lnTo>
                  <a:lnTo>
                    <a:pt x="17411" y="13449"/>
                  </a:lnTo>
                  <a:lnTo>
                    <a:pt x="17526" y="11798"/>
                  </a:lnTo>
                  <a:lnTo>
                    <a:pt x="17602" y="10807"/>
                  </a:lnTo>
                  <a:lnTo>
                    <a:pt x="17716" y="9156"/>
                  </a:lnTo>
                  <a:lnTo>
                    <a:pt x="17830" y="6591"/>
                  </a:lnTo>
                  <a:lnTo>
                    <a:pt x="13093" y="10807"/>
                  </a:lnTo>
                  <a:lnTo>
                    <a:pt x="12522" y="9156"/>
                  </a:lnTo>
                  <a:lnTo>
                    <a:pt x="12217" y="8204"/>
                  </a:lnTo>
                  <a:lnTo>
                    <a:pt x="15595" y="5511"/>
                  </a:lnTo>
                  <a:lnTo>
                    <a:pt x="15595" y="4483"/>
                  </a:lnTo>
                  <a:lnTo>
                    <a:pt x="15532" y="2019"/>
                  </a:lnTo>
                  <a:lnTo>
                    <a:pt x="16217" y="1816"/>
                  </a:lnTo>
                  <a:lnTo>
                    <a:pt x="14287" y="0"/>
                  </a:lnTo>
                  <a:lnTo>
                    <a:pt x="11328" y="4483"/>
                  </a:lnTo>
                  <a:lnTo>
                    <a:pt x="8191" y="3289"/>
                  </a:lnTo>
                  <a:lnTo>
                    <a:pt x="7010" y="8204"/>
                  </a:lnTo>
                  <a:lnTo>
                    <a:pt x="6057" y="11798"/>
                  </a:lnTo>
                  <a:lnTo>
                    <a:pt x="2082" y="9448"/>
                  </a:lnTo>
                  <a:lnTo>
                    <a:pt x="3200" y="14224"/>
                  </a:lnTo>
                  <a:lnTo>
                    <a:pt x="4127" y="18783"/>
                  </a:lnTo>
                  <a:lnTo>
                    <a:pt x="0" y="17754"/>
                  </a:lnTo>
                  <a:lnTo>
                    <a:pt x="2146" y="21653"/>
                  </a:lnTo>
                  <a:lnTo>
                    <a:pt x="5003" y="24549"/>
                  </a:lnTo>
                  <a:lnTo>
                    <a:pt x="6794" y="26936"/>
                  </a:lnTo>
                  <a:lnTo>
                    <a:pt x="8013" y="27635"/>
                  </a:lnTo>
                  <a:lnTo>
                    <a:pt x="9753" y="29286"/>
                  </a:lnTo>
                  <a:lnTo>
                    <a:pt x="10287" y="31826"/>
                  </a:lnTo>
                  <a:lnTo>
                    <a:pt x="11328" y="34582"/>
                  </a:lnTo>
                  <a:lnTo>
                    <a:pt x="11328" y="34848"/>
                  </a:lnTo>
                  <a:lnTo>
                    <a:pt x="11480" y="37452"/>
                  </a:lnTo>
                  <a:lnTo>
                    <a:pt x="11506" y="39217"/>
                  </a:lnTo>
                  <a:lnTo>
                    <a:pt x="11379" y="40944"/>
                  </a:lnTo>
                  <a:lnTo>
                    <a:pt x="11277" y="41770"/>
                  </a:lnTo>
                  <a:lnTo>
                    <a:pt x="11214" y="43459"/>
                  </a:lnTo>
                  <a:lnTo>
                    <a:pt x="10490" y="43522"/>
                  </a:lnTo>
                  <a:lnTo>
                    <a:pt x="9207" y="42252"/>
                  </a:lnTo>
                  <a:lnTo>
                    <a:pt x="8280" y="43891"/>
                  </a:lnTo>
                  <a:lnTo>
                    <a:pt x="11137" y="46139"/>
                  </a:lnTo>
                  <a:lnTo>
                    <a:pt x="10604" y="46621"/>
                  </a:lnTo>
                  <a:lnTo>
                    <a:pt x="10033" y="47218"/>
                  </a:lnTo>
                  <a:lnTo>
                    <a:pt x="5829" y="45821"/>
                  </a:lnTo>
                  <a:lnTo>
                    <a:pt x="5346" y="48463"/>
                  </a:lnTo>
                  <a:lnTo>
                    <a:pt x="6007" y="50380"/>
                  </a:lnTo>
                  <a:lnTo>
                    <a:pt x="8509" y="51041"/>
                  </a:lnTo>
                  <a:lnTo>
                    <a:pt x="8953" y="57175"/>
                  </a:lnTo>
                  <a:lnTo>
                    <a:pt x="11087" y="58534"/>
                  </a:lnTo>
                  <a:lnTo>
                    <a:pt x="14236" y="59778"/>
                  </a:lnTo>
                  <a:lnTo>
                    <a:pt x="20396" y="59016"/>
                  </a:lnTo>
                  <a:lnTo>
                    <a:pt x="20078" y="60490"/>
                  </a:lnTo>
                  <a:lnTo>
                    <a:pt x="19710" y="61937"/>
                  </a:lnTo>
                  <a:lnTo>
                    <a:pt x="15049" y="59982"/>
                  </a:lnTo>
                  <a:lnTo>
                    <a:pt x="14566" y="62128"/>
                  </a:lnTo>
                  <a:lnTo>
                    <a:pt x="14173" y="64262"/>
                  </a:lnTo>
                  <a:lnTo>
                    <a:pt x="17830" y="64541"/>
                  </a:lnTo>
                  <a:lnTo>
                    <a:pt x="19418" y="64541"/>
                  </a:lnTo>
                  <a:lnTo>
                    <a:pt x="22009" y="64401"/>
                  </a:lnTo>
                  <a:lnTo>
                    <a:pt x="23990" y="65989"/>
                  </a:lnTo>
                  <a:lnTo>
                    <a:pt x="27432" y="69596"/>
                  </a:lnTo>
                  <a:lnTo>
                    <a:pt x="29603" y="71501"/>
                  </a:lnTo>
                  <a:lnTo>
                    <a:pt x="31572" y="73113"/>
                  </a:lnTo>
                  <a:lnTo>
                    <a:pt x="35445" y="75780"/>
                  </a:lnTo>
                  <a:lnTo>
                    <a:pt x="36614" y="76606"/>
                  </a:lnTo>
                  <a:lnTo>
                    <a:pt x="32981" y="76238"/>
                  </a:lnTo>
                  <a:lnTo>
                    <a:pt x="32562" y="77114"/>
                  </a:lnTo>
                  <a:lnTo>
                    <a:pt x="32105" y="78244"/>
                  </a:lnTo>
                  <a:lnTo>
                    <a:pt x="41833" y="81737"/>
                  </a:lnTo>
                  <a:lnTo>
                    <a:pt x="36245" y="83896"/>
                  </a:lnTo>
                  <a:lnTo>
                    <a:pt x="33235" y="79794"/>
                  </a:lnTo>
                  <a:lnTo>
                    <a:pt x="32385" y="82334"/>
                  </a:lnTo>
                  <a:lnTo>
                    <a:pt x="31648" y="84797"/>
                  </a:lnTo>
                  <a:lnTo>
                    <a:pt x="34264" y="86880"/>
                  </a:lnTo>
                  <a:lnTo>
                    <a:pt x="35763" y="87845"/>
                  </a:lnTo>
                  <a:lnTo>
                    <a:pt x="37325" y="88658"/>
                  </a:lnTo>
                  <a:lnTo>
                    <a:pt x="46037" y="87972"/>
                  </a:lnTo>
                  <a:lnTo>
                    <a:pt x="44323" y="89966"/>
                  </a:lnTo>
                  <a:lnTo>
                    <a:pt x="42633" y="91897"/>
                  </a:lnTo>
                  <a:lnTo>
                    <a:pt x="36360" y="88633"/>
                  </a:lnTo>
                  <a:lnTo>
                    <a:pt x="36296" y="89852"/>
                  </a:lnTo>
                  <a:lnTo>
                    <a:pt x="36195" y="93281"/>
                  </a:lnTo>
                  <a:lnTo>
                    <a:pt x="40436" y="96964"/>
                  </a:lnTo>
                  <a:lnTo>
                    <a:pt x="42633" y="96850"/>
                  </a:lnTo>
                  <a:lnTo>
                    <a:pt x="44805" y="96774"/>
                  </a:lnTo>
                  <a:lnTo>
                    <a:pt x="47231" y="93281"/>
                  </a:lnTo>
                  <a:lnTo>
                    <a:pt x="49149" y="97066"/>
                  </a:lnTo>
                  <a:lnTo>
                    <a:pt x="46482" y="97802"/>
                  </a:lnTo>
                  <a:lnTo>
                    <a:pt x="50711" y="98793"/>
                  </a:lnTo>
                  <a:lnTo>
                    <a:pt x="52197" y="96202"/>
                  </a:lnTo>
                  <a:lnTo>
                    <a:pt x="54635" y="96672"/>
                  </a:lnTo>
                  <a:lnTo>
                    <a:pt x="57073" y="97167"/>
                  </a:lnTo>
                  <a:lnTo>
                    <a:pt x="60871" y="98704"/>
                  </a:lnTo>
                  <a:lnTo>
                    <a:pt x="65151" y="102590"/>
                  </a:lnTo>
                  <a:lnTo>
                    <a:pt x="67310" y="104838"/>
                  </a:lnTo>
                  <a:lnTo>
                    <a:pt x="68478" y="102819"/>
                  </a:lnTo>
                  <a:close/>
                </a:path>
                <a:path w="115570" h="120015">
                  <a:moveTo>
                    <a:pt x="114947" y="107899"/>
                  </a:moveTo>
                  <a:lnTo>
                    <a:pt x="114134" y="107403"/>
                  </a:lnTo>
                  <a:lnTo>
                    <a:pt x="114173" y="107162"/>
                  </a:lnTo>
                  <a:lnTo>
                    <a:pt x="114325" y="106108"/>
                  </a:lnTo>
                  <a:lnTo>
                    <a:pt x="111252" y="104686"/>
                  </a:lnTo>
                  <a:lnTo>
                    <a:pt x="109194" y="104749"/>
                  </a:lnTo>
                  <a:lnTo>
                    <a:pt x="103822" y="104965"/>
                  </a:lnTo>
                  <a:lnTo>
                    <a:pt x="100939" y="106273"/>
                  </a:lnTo>
                  <a:lnTo>
                    <a:pt x="99974" y="106514"/>
                  </a:lnTo>
                  <a:lnTo>
                    <a:pt x="99606" y="106565"/>
                  </a:lnTo>
                  <a:lnTo>
                    <a:pt x="98894" y="107124"/>
                  </a:lnTo>
                  <a:lnTo>
                    <a:pt x="97028" y="106197"/>
                  </a:lnTo>
                  <a:lnTo>
                    <a:pt x="95885" y="104470"/>
                  </a:lnTo>
                  <a:lnTo>
                    <a:pt x="94729" y="103530"/>
                  </a:lnTo>
                  <a:lnTo>
                    <a:pt x="94462" y="107302"/>
                  </a:lnTo>
                  <a:lnTo>
                    <a:pt x="94195" y="107073"/>
                  </a:lnTo>
                  <a:lnTo>
                    <a:pt x="86741" y="100609"/>
                  </a:lnTo>
                  <a:lnTo>
                    <a:pt x="85928" y="105029"/>
                  </a:lnTo>
                  <a:lnTo>
                    <a:pt x="84874" y="107073"/>
                  </a:lnTo>
                  <a:lnTo>
                    <a:pt x="83464" y="105740"/>
                  </a:lnTo>
                  <a:lnTo>
                    <a:pt x="77216" y="99872"/>
                  </a:lnTo>
                  <a:lnTo>
                    <a:pt x="77584" y="105448"/>
                  </a:lnTo>
                  <a:lnTo>
                    <a:pt x="75577" y="105740"/>
                  </a:lnTo>
                  <a:lnTo>
                    <a:pt x="75399" y="105562"/>
                  </a:lnTo>
                  <a:lnTo>
                    <a:pt x="70027" y="101828"/>
                  </a:lnTo>
                  <a:lnTo>
                    <a:pt x="68427" y="102362"/>
                  </a:lnTo>
                  <a:lnTo>
                    <a:pt x="70180" y="105676"/>
                  </a:lnTo>
                  <a:lnTo>
                    <a:pt x="63233" y="106197"/>
                  </a:lnTo>
                  <a:lnTo>
                    <a:pt x="62712" y="106514"/>
                  </a:lnTo>
                  <a:lnTo>
                    <a:pt x="60871" y="108242"/>
                  </a:lnTo>
                  <a:lnTo>
                    <a:pt x="60274" y="109067"/>
                  </a:lnTo>
                  <a:lnTo>
                    <a:pt x="60071" y="109397"/>
                  </a:lnTo>
                  <a:lnTo>
                    <a:pt x="60337" y="109550"/>
                  </a:lnTo>
                  <a:lnTo>
                    <a:pt x="60591" y="109740"/>
                  </a:lnTo>
                  <a:lnTo>
                    <a:pt x="62484" y="109740"/>
                  </a:lnTo>
                  <a:lnTo>
                    <a:pt x="63652" y="109258"/>
                  </a:lnTo>
                  <a:lnTo>
                    <a:pt x="64071" y="108407"/>
                  </a:lnTo>
                  <a:lnTo>
                    <a:pt x="64223" y="108800"/>
                  </a:lnTo>
                  <a:lnTo>
                    <a:pt x="64363" y="109067"/>
                  </a:lnTo>
                  <a:lnTo>
                    <a:pt x="64617" y="110642"/>
                  </a:lnTo>
                  <a:lnTo>
                    <a:pt x="66433" y="110363"/>
                  </a:lnTo>
                  <a:lnTo>
                    <a:pt x="68999" y="108407"/>
                  </a:lnTo>
                  <a:lnTo>
                    <a:pt x="69672" y="107886"/>
                  </a:lnTo>
                  <a:lnTo>
                    <a:pt x="74510" y="110159"/>
                  </a:lnTo>
                  <a:lnTo>
                    <a:pt x="68668" y="111887"/>
                  </a:lnTo>
                  <a:lnTo>
                    <a:pt x="69253" y="113715"/>
                  </a:lnTo>
                  <a:lnTo>
                    <a:pt x="69862" y="115506"/>
                  </a:lnTo>
                  <a:lnTo>
                    <a:pt x="74066" y="114744"/>
                  </a:lnTo>
                  <a:lnTo>
                    <a:pt x="75145" y="114147"/>
                  </a:lnTo>
                  <a:lnTo>
                    <a:pt x="76250" y="113563"/>
                  </a:lnTo>
                  <a:lnTo>
                    <a:pt x="79400" y="109550"/>
                  </a:lnTo>
                  <a:lnTo>
                    <a:pt x="80835" y="111137"/>
                  </a:lnTo>
                  <a:lnTo>
                    <a:pt x="82613" y="113195"/>
                  </a:lnTo>
                  <a:lnTo>
                    <a:pt x="76898" y="114909"/>
                  </a:lnTo>
                  <a:lnTo>
                    <a:pt x="78016" y="116967"/>
                  </a:lnTo>
                  <a:lnTo>
                    <a:pt x="78981" y="119037"/>
                  </a:lnTo>
                  <a:lnTo>
                    <a:pt x="82143" y="118529"/>
                  </a:lnTo>
                  <a:lnTo>
                    <a:pt x="85178" y="116801"/>
                  </a:lnTo>
                  <a:lnTo>
                    <a:pt x="88785" y="111302"/>
                  </a:lnTo>
                  <a:lnTo>
                    <a:pt x="89547" y="112522"/>
                  </a:lnTo>
                  <a:lnTo>
                    <a:pt x="90944" y="114566"/>
                  </a:lnTo>
                  <a:lnTo>
                    <a:pt x="86550" y="116522"/>
                  </a:lnTo>
                  <a:lnTo>
                    <a:pt x="87655" y="118148"/>
                  </a:lnTo>
                  <a:lnTo>
                    <a:pt x="88785" y="119697"/>
                  </a:lnTo>
                  <a:lnTo>
                    <a:pt x="91198" y="118046"/>
                  </a:lnTo>
                  <a:lnTo>
                    <a:pt x="94348" y="115760"/>
                  </a:lnTo>
                  <a:lnTo>
                    <a:pt x="95034" y="113080"/>
                  </a:lnTo>
                  <a:lnTo>
                    <a:pt x="98209" y="111302"/>
                  </a:lnTo>
                  <a:lnTo>
                    <a:pt x="99491" y="110591"/>
                  </a:lnTo>
                  <a:lnTo>
                    <a:pt x="99339" y="111137"/>
                  </a:lnTo>
                  <a:lnTo>
                    <a:pt x="99974" y="111074"/>
                  </a:lnTo>
                  <a:lnTo>
                    <a:pt x="100571" y="111048"/>
                  </a:lnTo>
                  <a:lnTo>
                    <a:pt x="101028" y="110591"/>
                  </a:lnTo>
                  <a:lnTo>
                    <a:pt x="102095" y="109550"/>
                  </a:lnTo>
                  <a:lnTo>
                    <a:pt x="102298" y="109347"/>
                  </a:lnTo>
                  <a:lnTo>
                    <a:pt x="105765" y="107886"/>
                  </a:lnTo>
                  <a:lnTo>
                    <a:pt x="107162" y="107302"/>
                  </a:lnTo>
                  <a:lnTo>
                    <a:pt x="107505" y="107162"/>
                  </a:lnTo>
                  <a:lnTo>
                    <a:pt x="110058" y="107327"/>
                  </a:lnTo>
                  <a:lnTo>
                    <a:pt x="111429" y="107924"/>
                  </a:lnTo>
                  <a:lnTo>
                    <a:pt x="111912" y="108000"/>
                  </a:lnTo>
                  <a:lnTo>
                    <a:pt x="107518" y="109905"/>
                  </a:lnTo>
                  <a:lnTo>
                    <a:pt x="99237" y="113944"/>
                  </a:lnTo>
                  <a:lnTo>
                    <a:pt x="98640" y="115697"/>
                  </a:lnTo>
                  <a:lnTo>
                    <a:pt x="103035" y="115671"/>
                  </a:lnTo>
                  <a:lnTo>
                    <a:pt x="106807" y="113296"/>
                  </a:lnTo>
                  <a:lnTo>
                    <a:pt x="110007" y="111353"/>
                  </a:lnTo>
                  <a:lnTo>
                    <a:pt x="114033" y="110109"/>
                  </a:lnTo>
                  <a:lnTo>
                    <a:pt x="114947" y="107899"/>
                  </a:lnTo>
                  <a:close/>
                </a:path>
              </a:pathLst>
            </a:custGeom>
            <a:solidFill>
              <a:srgbClr val="979F69"/>
            </a:solidFill>
          </p:spPr>
          <p:txBody>
            <a:bodyPr wrap="square" lIns="0" tIns="0" rIns="0" bIns="0" rtlCol="0"/>
            <a:lstStyle/>
            <a:p>
              <a:endParaRPr/>
            </a:p>
          </p:txBody>
        </p:sp>
        <p:sp>
          <p:nvSpPr>
            <p:cNvPr id="102" name="object 102"/>
            <p:cNvSpPr/>
            <p:nvPr/>
          </p:nvSpPr>
          <p:spPr>
            <a:xfrm>
              <a:off x="9713666" y="10761437"/>
              <a:ext cx="118745" cy="117475"/>
            </a:xfrm>
            <a:custGeom>
              <a:avLst/>
              <a:gdLst/>
              <a:ahLst/>
              <a:cxnLst/>
              <a:rect l="l" t="t" r="r" b="b"/>
              <a:pathLst>
                <a:path w="118745" h="117475">
                  <a:moveTo>
                    <a:pt x="23517" y="62333"/>
                  </a:moveTo>
                  <a:lnTo>
                    <a:pt x="25706" y="63013"/>
                  </a:lnTo>
                  <a:lnTo>
                    <a:pt x="29046" y="63631"/>
                  </a:lnTo>
                  <a:lnTo>
                    <a:pt x="30302" y="63809"/>
                  </a:lnTo>
                  <a:lnTo>
                    <a:pt x="30470" y="64542"/>
                  </a:lnTo>
                  <a:lnTo>
                    <a:pt x="31372" y="65903"/>
                  </a:lnTo>
                  <a:lnTo>
                    <a:pt x="32281" y="67181"/>
                  </a:lnTo>
                  <a:lnTo>
                    <a:pt x="33391" y="67778"/>
                  </a:lnTo>
                  <a:lnTo>
                    <a:pt x="31747" y="65903"/>
                  </a:lnTo>
                  <a:lnTo>
                    <a:pt x="32369" y="62416"/>
                  </a:lnTo>
                  <a:lnTo>
                    <a:pt x="28595" y="62416"/>
                  </a:lnTo>
                  <a:lnTo>
                    <a:pt x="27287" y="62385"/>
                  </a:lnTo>
                  <a:lnTo>
                    <a:pt x="26041" y="62385"/>
                  </a:lnTo>
                  <a:lnTo>
                    <a:pt x="23517" y="62333"/>
                  </a:lnTo>
                  <a:close/>
                </a:path>
                <a:path w="118745" h="117475">
                  <a:moveTo>
                    <a:pt x="34043" y="56511"/>
                  </a:moveTo>
                  <a:lnTo>
                    <a:pt x="32061" y="56511"/>
                  </a:lnTo>
                  <a:lnTo>
                    <a:pt x="31632" y="58668"/>
                  </a:lnTo>
                  <a:lnTo>
                    <a:pt x="30417" y="61307"/>
                  </a:lnTo>
                  <a:lnTo>
                    <a:pt x="29957" y="62102"/>
                  </a:lnTo>
                  <a:lnTo>
                    <a:pt x="28595" y="62416"/>
                  </a:lnTo>
                  <a:lnTo>
                    <a:pt x="32369" y="62416"/>
                  </a:lnTo>
                  <a:lnTo>
                    <a:pt x="32847" y="59579"/>
                  </a:lnTo>
                  <a:lnTo>
                    <a:pt x="34043" y="56511"/>
                  </a:lnTo>
                  <a:close/>
                </a:path>
                <a:path w="118745" h="117475">
                  <a:moveTo>
                    <a:pt x="17224" y="55694"/>
                  </a:moveTo>
                  <a:lnTo>
                    <a:pt x="19947" y="56773"/>
                  </a:lnTo>
                  <a:lnTo>
                    <a:pt x="22690" y="57537"/>
                  </a:lnTo>
                  <a:lnTo>
                    <a:pt x="25360" y="58218"/>
                  </a:lnTo>
                  <a:lnTo>
                    <a:pt x="27035" y="58668"/>
                  </a:lnTo>
                  <a:lnTo>
                    <a:pt x="29161" y="61505"/>
                  </a:lnTo>
                  <a:lnTo>
                    <a:pt x="29726" y="60490"/>
                  </a:lnTo>
                  <a:lnTo>
                    <a:pt x="30554" y="59328"/>
                  </a:lnTo>
                  <a:lnTo>
                    <a:pt x="31465" y="58155"/>
                  </a:lnTo>
                  <a:lnTo>
                    <a:pt x="31689" y="57537"/>
                  </a:lnTo>
                  <a:lnTo>
                    <a:pt x="26753" y="57537"/>
                  </a:lnTo>
                  <a:lnTo>
                    <a:pt x="25025" y="57390"/>
                  </a:lnTo>
                  <a:lnTo>
                    <a:pt x="22690" y="56909"/>
                  </a:lnTo>
                  <a:lnTo>
                    <a:pt x="20365" y="56511"/>
                  </a:lnTo>
                  <a:lnTo>
                    <a:pt x="17224" y="55694"/>
                  </a:lnTo>
                  <a:close/>
                </a:path>
                <a:path w="118745" h="117475">
                  <a:moveTo>
                    <a:pt x="31009" y="46982"/>
                  </a:moveTo>
                  <a:lnTo>
                    <a:pt x="28595" y="46982"/>
                  </a:lnTo>
                  <a:lnTo>
                    <a:pt x="28198" y="50951"/>
                  </a:lnTo>
                  <a:lnTo>
                    <a:pt x="27234" y="54783"/>
                  </a:lnTo>
                  <a:lnTo>
                    <a:pt x="26753" y="57537"/>
                  </a:lnTo>
                  <a:lnTo>
                    <a:pt x="31689" y="57537"/>
                  </a:lnTo>
                  <a:lnTo>
                    <a:pt x="31978" y="56741"/>
                  </a:lnTo>
                  <a:lnTo>
                    <a:pt x="31234" y="56741"/>
                  </a:lnTo>
                  <a:lnTo>
                    <a:pt x="30558" y="55694"/>
                  </a:lnTo>
                  <a:lnTo>
                    <a:pt x="30072" y="54836"/>
                  </a:lnTo>
                  <a:lnTo>
                    <a:pt x="31946" y="49255"/>
                  </a:lnTo>
                  <a:lnTo>
                    <a:pt x="31009" y="46982"/>
                  </a:lnTo>
                  <a:close/>
                </a:path>
                <a:path w="118745" h="117475">
                  <a:moveTo>
                    <a:pt x="33506" y="52626"/>
                  </a:moveTo>
                  <a:lnTo>
                    <a:pt x="31234" y="56741"/>
                  </a:lnTo>
                  <a:lnTo>
                    <a:pt x="31978" y="56741"/>
                  </a:lnTo>
                  <a:lnTo>
                    <a:pt x="32061" y="56511"/>
                  </a:lnTo>
                  <a:lnTo>
                    <a:pt x="34043" y="56511"/>
                  </a:lnTo>
                  <a:lnTo>
                    <a:pt x="35014" y="54019"/>
                  </a:lnTo>
                  <a:lnTo>
                    <a:pt x="34302" y="53307"/>
                  </a:lnTo>
                  <a:lnTo>
                    <a:pt x="33506" y="52626"/>
                  </a:lnTo>
                  <a:close/>
                </a:path>
                <a:path w="118745" h="117475">
                  <a:moveTo>
                    <a:pt x="15036" y="48794"/>
                  </a:moveTo>
                  <a:lnTo>
                    <a:pt x="16313" y="49736"/>
                  </a:lnTo>
                  <a:lnTo>
                    <a:pt x="18355" y="50218"/>
                  </a:lnTo>
                  <a:lnTo>
                    <a:pt x="20365" y="50752"/>
                  </a:lnTo>
                  <a:lnTo>
                    <a:pt x="22470" y="51412"/>
                  </a:lnTo>
                  <a:lnTo>
                    <a:pt x="23128" y="52228"/>
                  </a:lnTo>
                  <a:lnTo>
                    <a:pt x="24763" y="54438"/>
                  </a:lnTo>
                  <a:lnTo>
                    <a:pt x="25528" y="55380"/>
                  </a:lnTo>
                  <a:lnTo>
                    <a:pt x="26103" y="54218"/>
                  </a:lnTo>
                  <a:lnTo>
                    <a:pt x="27234" y="50218"/>
                  </a:lnTo>
                  <a:lnTo>
                    <a:pt x="20596" y="50218"/>
                  </a:lnTo>
                  <a:lnTo>
                    <a:pt x="18606" y="49904"/>
                  </a:lnTo>
                  <a:lnTo>
                    <a:pt x="16627" y="49621"/>
                  </a:lnTo>
                  <a:lnTo>
                    <a:pt x="15036" y="48794"/>
                  </a:lnTo>
                  <a:close/>
                </a:path>
                <a:path w="118745" h="117475">
                  <a:moveTo>
                    <a:pt x="24400" y="44291"/>
                  </a:moveTo>
                  <a:lnTo>
                    <a:pt x="22323" y="44291"/>
                  </a:lnTo>
                  <a:lnTo>
                    <a:pt x="22527" y="45475"/>
                  </a:lnTo>
                  <a:lnTo>
                    <a:pt x="22625" y="46553"/>
                  </a:lnTo>
                  <a:lnTo>
                    <a:pt x="22323" y="47181"/>
                  </a:lnTo>
                  <a:lnTo>
                    <a:pt x="22009" y="47946"/>
                  </a:lnTo>
                  <a:lnTo>
                    <a:pt x="21706" y="49820"/>
                  </a:lnTo>
                  <a:lnTo>
                    <a:pt x="20596" y="50218"/>
                  </a:lnTo>
                  <a:lnTo>
                    <a:pt x="27234" y="50218"/>
                  </a:lnTo>
                  <a:lnTo>
                    <a:pt x="25077" y="50103"/>
                  </a:lnTo>
                  <a:lnTo>
                    <a:pt x="23322" y="47946"/>
                  </a:lnTo>
                  <a:lnTo>
                    <a:pt x="23288" y="47632"/>
                  </a:lnTo>
                  <a:lnTo>
                    <a:pt x="24648" y="44941"/>
                  </a:lnTo>
                  <a:lnTo>
                    <a:pt x="24400" y="44291"/>
                  </a:lnTo>
                  <a:close/>
                </a:path>
                <a:path w="118745" h="117475">
                  <a:moveTo>
                    <a:pt x="29904" y="43181"/>
                  </a:moveTo>
                  <a:lnTo>
                    <a:pt x="25957" y="43579"/>
                  </a:lnTo>
                  <a:lnTo>
                    <a:pt x="25077" y="50103"/>
                  </a:lnTo>
                  <a:lnTo>
                    <a:pt x="27283" y="50103"/>
                  </a:lnTo>
                  <a:lnTo>
                    <a:pt x="28595" y="46982"/>
                  </a:lnTo>
                  <a:lnTo>
                    <a:pt x="31009" y="46982"/>
                  </a:lnTo>
                  <a:lnTo>
                    <a:pt x="30020" y="44658"/>
                  </a:lnTo>
                  <a:lnTo>
                    <a:pt x="29904" y="43181"/>
                  </a:lnTo>
                  <a:close/>
                </a:path>
                <a:path w="118745" h="117475">
                  <a:moveTo>
                    <a:pt x="18072" y="41056"/>
                  </a:moveTo>
                  <a:lnTo>
                    <a:pt x="16208" y="41757"/>
                  </a:lnTo>
                  <a:lnTo>
                    <a:pt x="15235" y="42103"/>
                  </a:lnTo>
                  <a:lnTo>
                    <a:pt x="20114" y="48427"/>
                  </a:lnTo>
                  <a:lnTo>
                    <a:pt x="20941" y="47632"/>
                  </a:lnTo>
                  <a:lnTo>
                    <a:pt x="21873" y="45475"/>
                  </a:lnTo>
                  <a:lnTo>
                    <a:pt x="22164" y="44710"/>
                  </a:lnTo>
                  <a:lnTo>
                    <a:pt x="20627" y="44710"/>
                  </a:lnTo>
                  <a:lnTo>
                    <a:pt x="19266" y="44658"/>
                  </a:lnTo>
                  <a:lnTo>
                    <a:pt x="18072" y="41056"/>
                  </a:lnTo>
                  <a:close/>
                </a:path>
                <a:path w="118745" h="117475">
                  <a:moveTo>
                    <a:pt x="23067" y="41223"/>
                  </a:moveTo>
                  <a:lnTo>
                    <a:pt x="22041" y="41475"/>
                  </a:lnTo>
                  <a:lnTo>
                    <a:pt x="21077" y="41736"/>
                  </a:lnTo>
                  <a:lnTo>
                    <a:pt x="20627" y="44710"/>
                  </a:lnTo>
                  <a:lnTo>
                    <a:pt x="22164" y="44710"/>
                  </a:lnTo>
                  <a:lnTo>
                    <a:pt x="22323" y="44291"/>
                  </a:lnTo>
                  <a:lnTo>
                    <a:pt x="24400" y="44291"/>
                  </a:lnTo>
                  <a:lnTo>
                    <a:pt x="23433" y="41757"/>
                  </a:lnTo>
                  <a:lnTo>
                    <a:pt x="23067" y="41223"/>
                  </a:lnTo>
                  <a:close/>
                </a:path>
                <a:path w="118745" h="117475">
                  <a:moveTo>
                    <a:pt x="3256" y="13695"/>
                  </a:moveTo>
                  <a:lnTo>
                    <a:pt x="1515" y="16941"/>
                  </a:lnTo>
                  <a:lnTo>
                    <a:pt x="0" y="19664"/>
                  </a:lnTo>
                  <a:lnTo>
                    <a:pt x="6774" y="22721"/>
                  </a:lnTo>
                  <a:lnTo>
                    <a:pt x="7633" y="23433"/>
                  </a:lnTo>
                  <a:lnTo>
                    <a:pt x="8397" y="24166"/>
                  </a:lnTo>
                  <a:lnTo>
                    <a:pt x="7685" y="24397"/>
                  </a:lnTo>
                  <a:lnTo>
                    <a:pt x="10041" y="27349"/>
                  </a:lnTo>
                  <a:lnTo>
                    <a:pt x="11601" y="27716"/>
                  </a:lnTo>
                  <a:lnTo>
                    <a:pt x="13277" y="29674"/>
                  </a:lnTo>
                  <a:lnTo>
                    <a:pt x="15748" y="34438"/>
                  </a:lnTo>
                  <a:lnTo>
                    <a:pt x="15672" y="41056"/>
                  </a:lnTo>
                  <a:lnTo>
                    <a:pt x="15549" y="41757"/>
                  </a:lnTo>
                  <a:lnTo>
                    <a:pt x="16051" y="39213"/>
                  </a:lnTo>
                  <a:lnTo>
                    <a:pt x="16051" y="33307"/>
                  </a:lnTo>
                  <a:lnTo>
                    <a:pt x="14041" y="28826"/>
                  </a:lnTo>
                  <a:lnTo>
                    <a:pt x="13311" y="27716"/>
                  </a:lnTo>
                  <a:lnTo>
                    <a:pt x="13236" y="27349"/>
                  </a:lnTo>
                  <a:lnTo>
                    <a:pt x="13646" y="26721"/>
                  </a:lnTo>
                  <a:lnTo>
                    <a:pt x="12743" y="26721"/>
                  </a:lnTo>
                  <a:lnTo>
                    <a:pt x="11800" y="26470"/>
                  </a:lnTo>
                  <a:lnTo>
                    <a:pt x="10041" y="25475"/>
                  </a:lnTo>
                  <a:lnTo>
                    <a:pt x="9612" y="24648"/>
                  </a:lnTo>
                  <a:lnTo>
                    <a:pt x="12185" y="24648"/>
                  </a:lnTo>
                  <a:lnTo>
                    <a:pt x="11800" y="22983"/>
                  </a:lnTo>
                  <a:lnTo>
                    <a:pt x="10952" y="22606"/>
                  </a:lnTo>
                  <a:lnTo>
                    <a:pt x="8910" y="21507"/>
                  </a:lnTo>
                  <a:lnTo>
                    <a:pt x="6889" y="20313"/>
                  </a:lnTo>
                  <a:lnTo>
                    <a:pt x="5078" y="18585"/>
                  </a:lnTo>
                  <a:lnTo>
                    <a:pt x="11361" y="18585"/>
                  </a:lnTo>
                  <a:lnTo>
                    <a:pt x="11300" y="18125"/>
                  </a:lnTo>
                  <a:lnTo>
                    <a:pt x="6293" y="18125"/>
                  </a:lnTo>
                  <a:lnTo>
                    <a:pt x="3256" y="13695"/>
                  </a:lnTo>
                  <a:close/>
                </a:path>
                <a:path w="118745" h="117475">
                  <a:moveTo>
                    <a:pt x="14554" y="25329"/>
                  </a:moveTo>
                  <a:lnTo>
                    <a:pt x="12743" y="26721"/>
                  </a:lnTo>
                  <a:lnTo>
                    <a:pt x="13646" y="26721"/>
                  </a:lnTo>
                  <a:lnTo>
                    <a:pt x="14554" y="25329"/>
                  </a:lnTo>
                  <a:close/>
                </a:path>
                <a:path w="118745" h="117475">
                  <a:moveTo>
                    <a:pt x="12185" y="24648"/>
                  </a:moveTo>
                  <a:lnTo>
                    <a:pt x="9612" y="24648"/>
                  </a:lnTo>
                  <a:lnTo>
                    <a:pt x="10575" y="25329"/>
                  </a:lnTo>
                  <a:lnTo>
                    <a:pt x="11434" y="25726"/>
                  </a:lnTo>
                  <a:lnTo>
                    <a:pt x="12282" y="26041"/>
                  </a:lnTo>
                  <a:lnTo>
                    <a:pt x="12481" y="25925"/>
                  </a:lnTo>
                  <a:lnTo>
                    <a:pt x="12185" y="24648"/>
                  </a:lnTo>
                  <a:close/>
                </a:path>
                <a:path w="118745" h="117475">
                  <a:moveTo>
                    <a:pt x="11361" y="18585"/>
                  </a:moveTo>
                  <a:lnTo>
                    <a:pt x="5078" y="18585"/>
                  </a:lnTo>
                  <a:lnTo>
                    <a:pt x="7769" y="20229"/>
                  </a:lnTo>
                  <a:lnTo>
                    <a:pt x="9308" y="20826"/>
                  </a:lnTo>
                  <a:lnTo>
                    <a:pt x="10889" y="21507"/>
                  </a:lnTo>
                  <a:lnTo>
                    <a:pt x="11748" y="21559"/>
                  </a:lnTo>
                  <a:lnTo>
                    <a:pt x="13360" y="21109"/>
                  </a:lnTo>
                  <a:lnTo>
                    <a:pt x="14496" y="20397"/>
                  </a:lnTo>
                  <a:lnTo>
                    <a:pt x="11601" y="20397"/>
                  </a:lnTo>
                  <a:lnTo>
                    <a:pt x="11361" y="18585"/>
                  </a:lnTo>
                  <a:close/>
                </a:path>
                <a:path w="118745" h="117475">
                  <a:moveTo>
                    <a:pt x="16742" y="18805"/>
                  </a:moveTo>
                  <a:lnTo>
                    <a:pt x="15119" y="19748"/>
                  </a:lnTo>
                  <a:lnTo>
                    <a:pt x="12994" y="20229"/>
                  </a:lnTo>
                  <a:lnTo>
                    <a:pt x="11601" y="20397"/>
                  </a:lnTo>
                  <a:lnTo>
                    <a:pt x="14496" y="20397"/>
                  </a:lnTo>
                  <a:lnTo>
                    <a:pt x="15036" y="20083"/>
                  </a:lnTo>
                  <a:lnTo>
                    <a:pt x="16742" y="18805"/>
                  </a:lnTo>
                  <a:close/>
                </a:path>
                <a:path w="118745" h="117475">
                  <a:moveTo>
                    <a:pt x="8282" y="7172"/>
                  </a:moveTo>
                  <a:lnTo>
                    <a:pt x="4711" y="8114"/>
                  </a:lnTo>
                  <a:lnTo>
                    <a:pt x="4411" y="9957"/>
                  </a:lnTo>
                  <a:lnTo>
                    <a:pt x="4327" y="10607"/>
                  </a:lnTo>
                  <a:lnTo>
                    <a:pt x="4660" y="11863"/>
                  </a:lnTo>
                  <a:lnTo>
                    <a:pt x="4848" y="12481"/>
                  </a:lnTo>
                  <a:lnTo>
                    <a:pt x="8764" y="16941"/>
                  </a:lnTo>
                  <a:lnTo>
                    <a:pt x="7518" y="17559"/>
                  </a:lnTo>
                  <a:lnTo>
                    <a:pt x="6293" y="18125"/>
                  </a:lnTo>
                  <a:lnTo>
                    <a:pt x="11300" y="18125"/>
                  </a:lnTo>
                  <a:lnTo>
                    <a:pt x="11120" y="16763"/>
                  </a:lnTo>
                  <a:lnTo>
                    <a:pt x="10837" y="16763"/>
                  </a:lnTo>
                  <a:lnTo>
                    <a:pt x="8203" y="13329"/>
                  </a:lnTo>
                  <a:lnTo>
                    <a:pt x="8093" y="13161"/>
                  </a:lnTo>
                  <a:lnTo>
                    <a:pt x="7088" y="10722"/>
                  </a:lnTo>
                  <a:lnTo>
                    <a:pt x="12583" y="10722"/>
                  </a:lnTo>
                  <a:lnTo>
                    <a:pt x="9078" y="10607"/>
                  </a:lnTo>
                  <a:lnTo>
                    <a:pt x="8282" y="7172"/>
                  </a:lnTo>
                  <a:close/>
                </a:path>
                <a:path w="118745" h="117475">
                  <a:moveTo>
                    <a:pt x="12583" y="10722"/>
                  </a:moveTo>
                  <a:lnTo>
                    <a:pt x="7088" y="10722"/>
                  </a:lnTo>
                  <a:lnTo>
                    <a:pt x="8450" y="12481"/>
                  </a:lnTo>
                  <a:lnTo>
                    <a:pt x="9591" y="13329"/>
                  </a:lnTo>
                  <a:lnTo>
                    <a:pt x="10669" y="14208"/>
                  </a:lnTo>
                  <a:lnTo>
                    <a:pt x="11716" y="15486"/>
                  </a:lnTo>
                  <a:lnTo>
                    <a:pt x="12994" y="14837"/>
                  </a:lnTo>
                  <a:lnTo>
                    <a:pt x="14031" y="14125"/>
                  </a:lnTo>
                  <a:lnTo>
                    <a:pt x="11915" y="14125"/>
                  </a:lnTo>
                  <a:lnTo>
                    <a:pt x="11601" y="12449"/>
                  </a:lnTo>
                  <a:lnTo>
                    <a:pt x="12031" y="11800"/>
                  </a:lnTo>
                  <a:lnTo>
                    <a:pt x="12345" y="11067"/>
                  </a:lnTo>
                  <a:lnTo>
                    <a:pt x="12583" y="10722"/>
                  </a:lnTo>
                  <a:close/>
                </a:path>
                <a:path w="118745" h="117475">
                  <a:moveTo>
                    <a:pt x="18491" y="10952"/>
                  </a:moveTo>
                  <a:lnTo>
                    <a:pt x="16742" y="11863"/>
                  </a:lnTo>
                  <a:lnTo>
                    <a:pt x="11915" y="14125"/>
                  </a:lnTo>
                  <a:lnTo>
                    <a:pt x="14031" y="14125"/>
                  </a:lnTo>
                  <a:lnTo>
                    <a:pt x="15434" y="13161"/>
                  </a:lnTo>
                  <a:lnTo>
                    <a:pt x="18491" y="10952"/>
                  </a:lnTo>
                  <a:close/>
                </a:path>
                <a:path w="118745" h="117475">
                  <a:moveTo>
                    <a:pt x="13612" y="994"/>
                  </a:moveTo>
                  <a:lnTo>
                    <a:pt x="12924" y="1643"/>
                  </a:lnTo>
                  <a:lnTo>
                    <a:pt x="12282" y="2125"/>
                  </a:lnTo>
                  <a:lnTo>
                    <a:pt x="10890" y="3486"/>
                  </a:lnTo>
                  <a:lnTo>
                    <a:pt x="10325" y="6156"/>
                  </a:lnTo>
                  <a:lnTo>
                    <a:pt x="10327" y="7172"/>
                  </a:lnTo>
                  <a:lnTo>
                    <a:pt x="10889" y="9162"/>
                  </a:lnTo>
                  <a:lnTo>
                    <a:pt x="9078" y="10607"/>
                  </a:lnTo>
                  <a:lnTo>
                    <a:pt x="12662" y="10607"/>
                  </a:lnTo>
                  <a:lnTo>
                    <a:pt x="13109" y="9957"/>
                  </a:lnTo>
                  <a:lnTo>
                    <a:pt x="12994" y="9277"/>
                  </a:lnTo>
                  <a:lnTo>
                    <a:pt x="12894" y="8826"/>
                  </a:lnTo>
                  <a:lnTo>
                    <a:pt x="12345" y="8826"/>
                  </a:lnTo>
                  <a:lnTo>
                    <a:pt x="12096" y="8114"/>
                  </a:lnTo>
                  <a:lnTo>
                    <a:pt x="12180" y="6753"/>
                  </a:lnTo>
                  <a:lnTo>
                    <a:pt x="12743" y="4282"/>
                  </a:lnTo>
                  <a:lnTo>
                    <a:pt x="17785" y="4282"/>
                  </a:lnTo>
                  <a:lnTo>
                    <a:pt x="18491" y="3570"/>
                  </a:lnTo>
                  <a:lnTo>
                    <a:pt x="16512" y="3486"/>
                  </a:lnTo>
                  <a:lnTo>
                    <a:pt x="14753" y="3287"/>
                  </a:lnTo>
                  <a:lnTo>
                    <a:pt x="14271" y="3287"/>
                  </a:lnTo>
                  <a:lnTo>
                    <a:pt x="13612" y="994"/>
                  </a:lnTo>
                  <a:close/>
                </a:path>
                <a:path w="118745" h="117475">
                  <a:moveTo>
                    <a:pt x="12847" y="8617"/>
                  </a:moveTo>
                  <a:lnTo>
                    <a:pt x="12345" y="8826"/>
                  </a:lnTo>
                  <a:lnTo>
                    <a:pt x="12894" y="8826"/>
                  </a:lnTo>
                  <a:lnTo>
                    <a:pt x="12847" y="8617"/>
                  </a:lnTo>
                  <a:close/>
                </a:path>
                <a:path w="118745" h="117475">
                  <a:moveTo>
                    <a:pt x="17785" y="4282"/>
                  </a:moveTo>
                  <a:lnTo>
                    <a:pt x="12743" y="4282"/>
                  </a:lnTo>
                  <a:lnTo>
                    <a:pt x="12994" y="5497"/>
                  </a:lnTo>
                  <a:lnTo>
                    <a:pt x="13046" y="6785"/>
                  </a:lnTo>
                  <a:lnTo>
                    <a:pt x="12680" y="7654"/>
                  </a:lnTo>
                  <a:lnTo>
                    <a:pt x="14439" y="7654"/>
                  </a:lnTo>
                  <a:lnTo>
                    <a:pt x="17785" y="4282"/>
                  </a:lnTo>
                  <a:close/>
                </a:path>
                <a:path w="118745" h="117475">
                  <a:moveTo>
                    <a:pt x="20313" y="0"/>
                  </a:moveTo>
                  <a:lnTo>
                    <a:pt x="18187" y="795"/>
                  </a:lnTo>
                  <a:lnTo>
                    <a:pt x="16134" y="1591"/>
                  </a:lnTo>
                  <a:lnTo>
                    <a:pt x="16110" y="2041"/>
                  </a:lnTo>
                  <a:lnTo>
                    <a:pt x="16512" y="3486"/>
                  </a:lnTo>
                  <a:lnTo>
                    <a:pt x="18550" y="3486"/>
                  </a:lnTo>
                  <a:lnTo>
                    <a:pt x="19004" y="2837"/>
                  </a:lnTo>
                  <a:lnTo>
                    <a:pt x="19517" y="2041"/>
                  </a:lnTo>
                  <a:lnTo>
                    <a:pt x="20313" y="0"/>
                  </a:lnTo>
                  <a:close/>
                </a:path>
                <a:path w="118745" h="117475">
                  <a:moveTo>
                    <a:pt x="61695" y="90164"/>
                  </a:moveTo>
                  <a:lnTo>
                    <a:pt x="59579" y="90164"/>
                  </a:lnTo>
                  <a:lnTo>
                    <a:pt x="60396" y="91442"/>
                  </a:lnTo>
                  <a:lnTo>
                    <a:pt x="60662" y="92939"/>
                  </a:lnTo>
                  <a:lnTo>
                    <a:pt x="60807" y="93620"/>
                  </a:lnTo>
                  <a:lnTo>
                    <a:pt x="60908" y="95159"/>
                  </a:lnTo>
                  <a:lnTo>
                    <a:pt x="61076" y="95463"/>
                  </a:lnTo>
                  <a:lnTo>
                    <a:pt x="64772" y="96688"/>
                  </a:lnTo>
                  <a:lnTo>
                    <a:pt x="65474" y="96688"/>
                  </a:lnTo>
                  <a:lnTo>
                    <a:pt x="62950" y="95159"/>
                  </a:lnTo>
                  <a:lnTo>
                    <a:pt x="61663" y="91159"/>
                  </a:lnTo>
                  <a:lnTo>
                    <a:pt x="61695" y="90164"/>
                  </a:lnTo>
                  <a:close/>
                </a:path>
                <a:path w="118745" h="117475">
                  <a:moveTo>
                    <a:pt x="59749" y="91044"/>
                  </a:moveTo>
                  <a:lnTo>
                    <a:pt x="54249" y="91044"/>
                  </a:lnTo>
                  <a:lnTo>
                    <a:pt x="55600" y="91840"/>
                  </a:lnTo>
                  <a:lnTo>
                    <a:pt x="56144" y="92541"/>
                  </a:lnTo>
                  <a:lnTo>
                    <a:pt x="57652" y="93620"/>
                  </a:lnTo>
                  <a:lnTo>
                    <a:pt x="58270" y="93986"/>
                  </a:lnTo>
                  <a:lnTo>
                    <a:pt x="58333" y="94196"/>
                  </a:lnTo>
                  <a:lnTo>
                    <a:pt x="57191" y="94698"/>
                  </a:lnTo>
                  <a:lnTo>
                    <a:pt x="55945" y="95463"/>
                  </a:lnTo>
                  <a:lnTo>
                    <a:pt x="54333" y="96206"/>
                  </a:lnTo>
                  <a:lnTo>
                    <a:pt x="56741" y="95326"/>
                  </a:lnTo>
                  <a:lnTo>
                    <a:pt x="58249" y="94897"/>
                  </a:lnTo>
                  <a:lnTo>
                    <a:pt x="59516" y="94415"/>
                  </a:lnTo>
                  <a:lnTo>
                    <a:pt x="60226" y="94415"/>
                  </a:lnTo>
                  <a:lnTo>
                    <a:pt x="60043" y="92824"/>
                  </a:lnTo>
                  <a:lnTo>
                    <a:pt x="59749" y="91044"/>
                  </a:lnTo>
                  <a:close/>
                </a:path>
                <a:path w="118745" h="117475">
                  <a:moveTo>
                    <a:pt x="60226" y="94415"/>
                  </a:moveTo>
                  <a:lnTo>
                    <a:pt x="59516" y="94415"/>
                  </a:lnTo>
                  <a:lnTo>
                    <a:pt x="60197" y="94813"/>
                  </a:lnTo>
                  <a:lnTo>
                    <a:pt x="60226" y="94415"/>
                  </a:lnTo>
                  <a:close/>
                </a:path>
                <a:path w="118745" h="117475">
                  <a:moveTo>
                    <a:pt x="57493" y="79892"/>
                  </a:moveTo>
                  <a:lnTo>
                    <a:pt x="54333" y="79892"/>
                  </a:lnTo>
                  <a:lnTo>
                    <a:pt x="54919" y="82185"/>
                  </a:lnTo>
                  <a:lnTo>
                    <a:pt x="55079" y="86384"/>
                  </a:lnTo>
                  <a:lnTo>
                    <a:pt x="45904" y="92374"/>
                  </a:lnTo>
                  <a:lnTo>
                    <a:pt x="49223" y="92824"/>
                  </a:lnTo>
                  <a:lnTo>
                    <a:pt x="53956" y="91662"/>
                  </a:lnTo>
                  <a:lnTo>
                    <a:pt x="54249" y="91044"/>
                  </a:lnTo>
                  <a:lnTo>
                    <a:pt x="59749" y="91044"/>
                  </a:lnTo>
                  <a:lnTo>
                    <a:pt x="59579" y="90164"/>
                  </a:lnTo>
                  <a:lnTo>
                    <a:pt x="61695" y="90164"/>
                  </a:lnTo>
                  <a:lnTo>
                    <a:pt x="61743" y="89819"/>
                  </a:lnTo>
                  <a:lnTo>
                    <a:pt x="59411" y="89819"/>
                  </a:lnTo>
                  <a:lnTo>
                    <a:pt x="58333" y="89138"/>
                  </a:lnTo>
                  <a:lnTo>
                    <a:pt x="57191" y="88458"/>
                  </a:lnTo>
                  <a:lnTo>
                    <a:pt x="58699" y="82468"/>
                  </a:lnTo>
                  <a:lnTo>
                    <a:pt x="57493" y="79892"/>
                  </a:lnTo>
                  <a:close/>
                </a:path>
                <a:path w="118745" h="117475">
                  <a:moveTo>
                    <a:pt x="62218" y="86384"/>
                  </a:moveTo>
                  <a:lnTo>
                    <a:pt x="60060" y="86531"/>
                  </a:lnTo>
                  <a:lnTo>
                    <a:pt x="59411" y="89819"/>
                  </a:lnTo>
                  <a:lnTo>
                    <a:pt x="61743" y="89819"/>
                  </a:lnTo>
                  <a:lnTo>
                    <a:pt x="62218" y="86384"/>
                  </a:lnTo>
                  <a:close/>
                </a:path>
                <a:path w="118745" h="117475">
                  <a:moveTo>
                    <a:pt x="39946" y="84123"/>
                  </a:moveTo>
                  <a:lnTo>
                    <a:pt x="42585" y="85337"/>
                  </a:lnTo>
                  <a:lnTo>
                    <a:pt x="44365" y="85683"/>
                  </a:lnTo>
                  <a:lnTo>
                    <a:pt x="46187" y="85965"/>
                  </a:lnTo>
                  <a:lnTo>
                    <a:pt x="50218" y="86081"/>
                  </a:lnTo>
                  <a:lnTo>
                    <a:pt x="52940" y="89201"/>
                  </a:lnTo>
                  <a:lnTo>
                    <a:pt x="54249" y="86897"/>
                  </a:lnTo>
                  <a:lnTo>
                    <a:pt x="54370" y="84908"/>
                  </a:lnTo>
                  <a:lnTo>
                    <a:pt x="48741" y="84908"/>
                  </a:lnTo>
                  <a:lnTo>
                    <a:pt x="46982" y="84887"/>
                  </a:lnTo>
                  <a:lnTo>
                    <a:pt x="44909" y="84887"/>
                  </a:lnTo>
                  <a:lnTo>
                    <a:pt x="42867" y="84803"/>
                  </a:lnTo>
                  <a:lnTo>
                    <a:pt x="39946" y="84123"/>
                  </a:lnTo>
                  <a:close/>
                </a:path>
                <a:path w="118745" h="117475">
                  <a:moveTo>
                    <a:pt x="50420" y="74165"/>
                  </a:moveTo>
                  <a:lnTo>
                    <a:pt x="48113" y="74165"/>
                  </a:lnTo>
                  <a:lnTo>
                    <a:pt x="48583" y="76091"/>
                  </a:lnTo>
                  <a:lnTo>
                    <a:pt x="48697" y="78416"/>
                  </a:lnTo>
                  <a:lnTo>
                    <a:pt x="48572" y="79892"/>
                  </a:lnTo>
                  <a:lnTo>
                    <a:pt x="47998" y="82730"/>
                  </a:lnTo>
                  <a:lnTo>
                    <a:pt x="49736" y="84144"/>
                  </a:lnTo>
                  <a:lnTo>
                    <a:pt x="49223" y="84510"/>
                  </a:lnTo>
                  <a:lnTo>
                    <a:pt x="48741" y="84908"/>
                  </a:lnTo>
                  <a:lnTo>
                    <a:pt x="54370" y="84908"/>
                  </a:lnTo>
                  <a:lnTo>
                    <a:pt x="54538" y="82981"/>
                  </a:lnTo>
                  <a:lnTo>
                    <a:pt x="52375" y="82981"/>
                  </a:lnTo>
                  <a:lnTo>
                    <a:pt x="48909" y="80542"/>
                  </a:lnTo>
                  <a:lnTo>
                    <a:pt x="50689" y="76091"/>
                  </a:lnTo>
                  <a:lnTo>
                    <a:pt x="50620" y="74982"/>
                  </a:lnTo>
                  <a:lnTo>
                    <a:pt x="50420" y="74165"/>
                  </a:lnTo>
                  <a:close/>
                </a:path>
                <a:path w="118745" h="117475">
                  <a:moveTo>
                    <a:pt x="53506" y="75526"/>
                  </a:moveTo>
                  <a:lnTo>
                    <a:pt x="52345" y="77254"/>
                  </a:lnTo>
                  <a:lnTo>
                    <a:pt x="52250" y="78248"/>
                  </a:lnTo>
                  <a:lnTo>
                    <a:pt x="52375" y="82981"/>
                  </a:lnTo>
                  <a:lnTo>
                    <a:pt x="54538" y="82981"/>
                  </a:lnTo>
                  <a:lnTo>
                    <a:pt x="54518" y="81788"/>
                  </a:lnTo>
                  <a:lnTo>
                    <a:pt x="54333" y="79892"/>
                  </a:lnTo>
                  <a:lnTo>
                    <a:pt x="57493" y="79892"/>
                  </a:lnTo>
                  <a:lnTo>
                    <a:pt x="56312" y="77369"/>
                  </a:lnTo>
                  <a:lnTo>
                    <a:pt x="53506" y="75526"/>
                  </a:lnTo>
                  <a:close/>
                </a:path>
                <a:path w="118745" h="117475">
                  <a:moveTo>
                    <a:pt x="48031" y="77987"/>
                  </a:moveTo>
                  <a:lnTo>
                    <a:pt x="44857" y="77987"/>
                  </a:lnTo>
                  <a:lnTo>
                    <a:pt x="45223" y="78699"/>
                  </a:lnTo>
                  <a:lnTo>
                    <a:pt x="45590" y="79348"/>
                  </a:lnTo>
                  <a:lnTo>
                    <a:pt x="47401" y="81788"/>
                  </a:lnTo>
                  <a:lnTo>
                    <a:pt x="47789" y="80542"/>
                  </a:lnTo>
                  <a:lnTo>
                    <a:pt x="48031" y="77987"/>
                  </a:lnTo>
                  <a:close/>
                </a:path>
                <a:path w="118745" h="117475">
                  <a:moveTo>
                    <a:pt x="39831" y="77599"/>
                  </a:moveTo>
                  <a:lnTo>
                    <a:pt x="41841" y="78248"/>
                  </a:lnTo>
                  <a:lnTo>
                    <a:pt x="42585" y="78301"/>
                  </a:lnTo>
                  <a:lnTo>
                    <a:pt x="43349" y="78416"/>
                  </a:lnTo>
                  <a:lnTo>
                    <a:pt x="44857" y="77987"/>
                  </a:lnTo>
                  <a:lnTo>
                    <a:pt x="48031" y="77987"/>
                  </a:lnTo>
                  <a:lnTo>
                    <a:pt x="48062" y="77683"/>
                  </a:lnTo>
                  <a:lnTo>
                    <a:pt x="41705" y="77683"/>
                  </a:lnTo>
                  <a:lnTo>
                    <a:pt x="39831" y="77599"/>
                  </a:lnTo>
                  <a:close/>
                </a:path>
                <a:path w="118745" h="117475">
                  <a:moveTo>
                    <a:pt x="42867" y="69453"/>
                  </a:moveTo>
                  <a:lnTo>
                    <a:pt x="42072" y="69589"/>
                  </a:lnTo>
                  <a:lnTo>
                    <a:pt x="41223" y="69788"/>
                  </a:lnTo>
                  <a:lnTo>
                    <a:pt x="41349" y="70982"/>
                  </a:lnTo>
                  <a:lnTo>
                    <a:pt x="44260" y="76228"/>
                  </a:lnTo>
                  <a:lnTo>
                    <a:pt x="44092" y="77254"/>
                  </a:lnTo>
                  <a:lnTo>
                    <a:pt x="43401" y="77620"/>
                  </a:lnTo>
                  <a:lnTo>
                    <a:pt x="41705" y="77683"/>
                  </a:lnTo>
                  <a:lnTo>
                    <a:pt x="48062" y="77683"/>
                  </a:lnTo>
                  <a:lnTo>
                    <a:pt x="48187" y="76489"/>
                  </a:lnTo>
                  <a:lnTo>
                    <a:pt x="48172" y="75149"/>
                  </a:lnTo>
                  <a:lnTo>
                    <a:pt x="44742" y="75149"/>
                  </a:lnTo>
                  <a:lnTo>
                    <a:pt x="44940" y="72573"/>
                  </a:lnTo>
                  <a:lnTo>
                    <a:pt x="43401" y="72573"/>
                  </a:lnTo>
                  <a:lnTo>
                    <a:pt x="42659" y="71526"/>
                  </a:lnTo>
                  <a:lnTo>
                    <a:pt x="42867" y="69453"/>
                  </a:lnTo>
                  <a:close/>
                </a:path>
                <a:path w="118745" h="117475">
                  <a:moveTo>
                    <a:pt x="30417" y="68144"/>
                  </a:moveTo>
                  <a:lnTo>
                    <a:pt x="41161" y="76625"/>
                  </a:lnTo>
                  <a:lnTo>
                    <a:pt x="41391" y="76688"/>
                  </a:lnTo>
                  <a:lnTo>
                    <a:pt x="41475" y="75641"/>
                  </a:lnTo>
                  <a:lnTo>
                    <a:pt x="41276" y="75526"/>
                  </a:lnTo>
                  <a:lnTo>
                    <a:pt x="40257" y="75065"/>
                  </a:lnTo>
                  <a:lnTo>
                    <a:pt x="38134" y="73872"/>
                  </a:lnTo>
                  <a:lnTo>
                    <a:pt x="35606" y="72290"/>
                  </a:lnTo>
                  <a:lnTo>
                    <a:pt x="30417" y="68144"/>
                  </a:lnTo>
                  <a:close/>
                </a:path>
                <a:path w="118745" h="117475">
                  <a:moveTo>
                    <a:pt x="48480" y="69966"/>
                  </a:moveTo>
                  <a:lnTo>
                    <a:pt x="46469" y="70982"/>
                  </a:lnTo>
                  <a:lnTo>
                    <a:pt x="47862" y="75065"/>
                  </a:lnTo>
                  <a:lnTo>
                    <a:pt x="44742" y="75149"/>
                  </a:lnTo>
                  <a:lnTo>
                    <a:pt x="48172" y="75149"/>
                  </a:lnTo>
                  <a:lnTo>
                    <a:pt x="48113" y="74165"/>
                  </a:lnTo>
                  <a:lnTo>
                    <a:pt x="50420" y="74165"/>
                  </a:lnTo>
                  <a:lnTo>
                    <a:pt x="49788" y="71725"/>
                  </a:lnTo>
                  <a:lnTo>
                    <a:pt x="49711" y="71495"/>
                  </a:lnTo>
                  <a:lnTo>
                    <a:pt x="48480" y="69966"/>
                  </a:lnTo>
                  <a:close/>
                </a:path>
                <a:path w="118745" h="117475">
                  <a:moveTo>
                    <a:pt x="43632" y="71725"/>
                  </a:moveTo>
                  <a:lnTo>
                    <a:pt x="43401" y="72573"/>
                  </a:lnTo>
                  <a:lnTo>
                    <a:pt x="44940" y="72573"/>
                  </a:lnTo>
                  <a:lnTo>
                    <a:pt x="44961" y="72290"/>
                  </a:lnTo>
                  <a:lnTo>
                    <a:pt x="43632" y="71725"/>
                  </a:lnTo>
                  <a:close/>
                </a:path>
                <a:path w="118745" h="117475">
                  <a:moveTo>
                    <a:pt x="106928" y="114614"/>
                  </a:moveTo>
                  <a:lnTo>
                    <a:pt x="103923" y="114614"/>
                  </a:lnTo>
                  <a:lnTo>
                    <a:pt x="102897" y="115294"/>
                  </a:lnTo>
                  <a:lnTo>
                    <a:pt x="102897" y="116122"/>
                  </a:lnTo>
                  <a:lnTo>
                    <a:pt x="103494" y="117033"/>
                  </a:lnTo>
                  <a:lnTo>
                    <a:pt x="106415" y="116917"/>
                  </a:lnTo>
                  <a:lnTo>
                    <a:pt x="107326" y="116321"/>
                  </a:lnTo>
                  <a:lnTo>
                    <a:pt x="107441" y="115985"/>
                  </a:lnTo>
                  <a:lnTo>
                    <a:pt x="107609" y="115671"/>
                  </a:lnTo>
                  <a:lnTo>
                    <a:pt x="108026" y="115441"/>
                  </a:lnTo>
                  <a:lnTo>
                    <a:pt x="107064" y="115441"/>
                  </a:lnTo>
                  <a:lnTo>
                    <a:pt x="106928" y="114614"/>
                  </a:lnTo>
                  <a:close/>
                </a:path>
                <a:path w="118745" h="117475">
                  <a:moveTo>
                    <a:pt x="118300" y="109912"/>
                  </a:moveTo>
                  <a:lnTo>
                    <a:pt x="114729" y="110645"/>
                  </a:lnTo>
                  <a:lnTo>
                    <a:pt x="109965" y="113284"/>
                  </a:lnTo>
                  <a:lnTo>
                    <a:pt x="107494" y="115326"/>
                  </a:lnTo>
                  <a:lnTo>
                    <a:pt x="107295" y="115441"/>
                  </a:lnTo>
                  <a:lnTo>
                    <a:pt x="108026" y="115441"/>
                  </a:lnTo>
                  <a:lnTo>
                    <a:pt x="109619" y="114561"/>
                  </a:lnTo>
                  <a:lnTo>
                    <a:pt x="114279" y="111274"/>
                  </a:lnTo>
                  <a:lnTo>
                    <a:pt x="118593" y="110195"/>
                  </a:lnTo>
                  <a:lnTo>
                    <a:pt x="118300" y="109912"/>
                  </a:lnTo>
                  <a:close/>
                </a:path>
                <a:path w="118745" h="117475">
                  <a:moveTo>
                    <a:pt x="100561" y="108855"/>
                  </a:moveTo>
                  <a:lnTo>
                    <a:pt x="98164" y="108855"/>
                  </a:lnTo>
                  <a:lnTo>
                    <a:pt x="98206" y="109965"/>
                  </a:lnTo>
                  <a:lnTo>
                    <a:pt x="98033" y="110195"/>
                  </a:lnTo>
                  <a:lnTo>
                    <a:pt x="96321" y="113452"/>
                  </a:lnTo>
                  <a:lnTo>
                    <a:pt x="95724" y="115075"/>
                  </a:lnTo>
                  <a:lnTo>
                    <a:pt x="96572" y="114080"/>
                  </a:lnTo>
                  <a:lnTo>
                    <a:pt x="99358" y="109514"/>
                  </a:lnTo>
                  <a:lnTo>
                    <a:pt x="100561" y="108855"/>
                  </a:lnTo>
                  <a:close/>
                </a:path>
                <a:path w="118745" h="117475">
                  <a:moveTo>
                    <a:pt x="93673" y="108206"/>
                  </a:moveTo>
                  <a:lnTo>
                    <a:pt x="90049" y="108206"/>
                  </a:lnTo>
                  <a:lnTo>
                    <a:pt x="89967" y="108855"/>
                  </a:lnTo>
                  <a:lnTo>
                    <a:pt x="89841" y="109253"/>
                  </a:lnTo>
                  <a:lnTo>
                    <a:pt x="88494" y="111274"/>
                  </a:lnTo>
                  <a:lnTo>
                    <a:pt x="87746" y="112467"/>
                  </a:lnTo>
                  <a:lnTo>
                    <a:pt x="87096" y="114614"/>
                  </a:lnTo>
                  <a:lnTo>
                    <a:pt x="88227" y="112771"/>
                  </a:lnTo>
                  <a:lnTo>
                    <a:pt x="90562" y="110363"/>
                  </a:lnTo>
                  <a:lnTo>
                    <a:pt x="91180" y="108886"/>
                  </a:lnTo>
                  <a:lnTo>
                    <a:pt x="91641" y="108802"/>
                  </a:lnTo>
                  <a:lnTo>
                    <a:pt x="92154" y="108740"/>
                  </a:lnTo>
                  <a:lnTo>
                    <a:pt x="94164" y="108740"/>
                  </a:lnTo>
                  <a:lnTo>
                    <a:pt x="93673" y="108206"/>
                  </a:lnTo>
                  <a:close/>
                </a:path>
                <a:path w="118745" h="117475">
                  <a:moveTo>
                    <a:pt x="77786" y="102499"/>
                  </a:moveTo>
                  <a:lnTo>
                    <a:pt x="73882" y="102499"/>
                  </a:lnTo>
                  <a:lnTo>
                    <a:pt x="75212" y="103776"/>
                  </a:lnTo>
                  <a:lnTo>
                    <a:pt x="77767" y="105850"/>
                  </a:lnTo>
                  <a:lnTo>
                    <a:pt x="79348" y="106698"/>
                  </a:lnTo>
                  <a:lnTo>
                    <a:pt x="81966" y="106960"/>
                  </a:lnTo>
                  <a:lnTo>
                    <a:pt x="82077" y="107179"/>
                  </a:lnTo>
                  <a:lnTo>
                    <a:pt x="82204" y="107724"/>
                  </a:lnTo>
                  <a:lnTo>
                    <a:pt x="82082" y="108038"/>
                  </a:lnTo>
                  <a:lnTo>
                    <a:pt x="81972" y="108206"/>
                  </a:lnTo>
                  <a:lnTo>
                    <a:pt x="79924" y="110478"/>
                  </a:lnTo>
                  <a:lnTo>
                    <a:pt x="78416" y="111808"/>
                  </a:lnTo>
                  <a:lnTo>
                    <a:pt x="80993" y="109797"/>
                  </a:lnTo>
                  <a:lnTo>
                    <a:pt x="81421" y="109399"/>
                  </a:lnTo>
                  <a:lnTo>
                    <a:pt x="82328" y="108740"/>
                  </a:lnTo>
                  <a:lnTo>
                    <a:pt x="83725" y="107609"/>
                  </a:lnTo>
                  <a:lnTo>
                    <a:pt x="85955" y="107609"/>
                  </a:lnTo>
                  <a:lnTo>
                    <a:pt x="85871" y="107159"/>
                  </a:lnTo>
                  <a:lnTo>
                    <a:pt x="85043" y="105913"/>
                  </a:lnTo>
                  <a:lnTo>
                    <a:pt x="79725" y="105913"/>
                  </a:lnTo>
                  <a:lnTo>
                    <a:pt x="77786" y="102499"/>
                  </a:lnTo>
                  <a:close/>
                </a:path>
                <a:path w="118745" h="117475">
                  <a:moveTo>
                    <a:pt x="114017" y="106331"/>
                  </a:moveTo>
                  <a:lnTo>
                    <a:pt x="110928" y="106331"/>
                  </a:lnTo>
                  <a:lnTo>
                    <a:pt x="108436" y="107179"/>
                  </a:lnTo>
                  <a:lnTo>
                    <a:pt x="106425" y="109117"/>
                  </a:lnTo>
                  <a:lnTo>
                    <a:pt x="106294" y="109284"/>
                  </a:lnTo>
                  <a:lnTo>
                    <a:pt x="105933" y="109965"/>
                  </a:lnTo>
                  <a:lnTo>
                    <a:pt x="104237" y="111075"/>
                  </a:lnTo>
                  <a:lnTo>
                    <a:pt x="104803" y="111211"/>
                  </a:lnTo>
                  <a:lnTo>
                    <a:pt x="105933" y="110478"/>
                  </a:lnTo>
                  <a:lnTo>
                    <a:pt x="108939" y="107975"/>
                  </a:lnTo>
                  <a:lnTo>
                    <a:pt x="111211" y="107577"/>
                  </a:lnTo>
                  <a:lnTo>
                    <a:pt x="112802" y="107389"/>
                  </a:lnTo>
                  <a:lnTo>
                    <a:pt x="114363" y="107159"/>
                  </a:lnTo>
                  <a:lnTo>
                    <a:pt x="115923" y="107159"/>
                  </a:lnTo>
                  <a:lnTo>
                    <a:pt x="115640" y="106897"/>
                  </a:lnTo>
                  <a:lnTo>
                    <a:pt x="114017" y="106331"/>
                  </a:lnTo>
                  <a:close/>
                </a:path>
                <a:path w="118745" h="117475">
                  <a:moveTo>
                    <a:pt x="66530" y="106479"/>
                  </a:moveTo>
                  <a:lnTo>
                    <a:pt x="66364" y="106499"/>
                  </a:lnTo>
                  <a:lnTo>
                    <a:pt x="64542" y="109054"/>
                  </a:lnTo>
                  <a:lnTo>
                    <a:pt x="66530" y="106479"/>
                  </a:lnTo>
                  <a:close/>
                </a:path>
                <a:path w="118745" h="117475">
                  <a:moveTo>
                    <a:pt x="95510" y="102331"/>
                  </a:moveTo>
                  <a:lnTo>
                    <a:pt x="91641" y="102331"/>
                  </a:lnTo>
                  <a:lnTo>
                    <a:pt x="92405" y="104488"/>
                  </a:lnTo>
                  <a:lnTo>
                    <a:pt x="94988" y="107693"/>
                  </a:lnTo>
                  <a:lnTo>
                    <a:pt x="95463" y="109033"/>
                  </a:lnTo>
                  <a:lnTo>
                    <a:pt x="95777" y="109054"/>
                  </a:lnTo>
                  <a:lnTo>
                    <a:pt x="96028" y="109054"/>
                  </a:lnTo>
                  <a:lnTo>
                    <a:pt x="97023" y="108949"/>
                  </a:lnTo>
                  <a:lnTo>
                    <a:pt x="98133" y="108949"/>
                  </a:lnTo>
                  <a:lnTo>
                    <a:pt x="100561" y="108855"/>
                  </a:lnTo>
                  <a:lnTo>
                    <a:pt x="100968" y="108321"/>
                  </a:lnTo>
                  <a:lnTo>
                    <a:pt x="100845" y="107975"/>
                  </a:lnTo>
                  <a:lnTo>
                    <a:pt x="100290" y="107159"/>
                  </a:lnTo>
                  <a:lnTo>
                    <a:pt x="99648" y="105797"/>
                  </a:lnTo>
                  <a:lnTo>
                    <a:pt x="96206" y="105797"/>
                  </a:lnTo>
                  <a:lnTo>
                    <a:pt x="95510" y="102331"/>
                  </a:lnTo>
                  <a:close/>
                </a:path>
                <a:path w="118745" h="117475">
                  <a:moveTo>
                    <a:pt x="115923" y="107159"/>
                  </a:moveTo>
                  <a:lnTo>
                    <a:pt x="114363" y="107159"/>
                  </a:lnTo>
                  <a:lnTo>
                    <a:pt x="115745" y="108321"/>
                  </a:lnTo>
                  <a:lnTo>
                    <a:pt x="116090" y="108572"/>
                  </a:lnTo>
                  <a:lnTo>
                    <a:pt x="116834" y="109033"/>
                  </a:lnTo>
                  <a:lnTo>
                    <a:pt x="118300" y="108886"/>
                  </a:lnTo>
                  <a:lnTo>
                    <a:pt x="118356" y="108174"/>
                  </a:lnTo>
                  <a:lnTo>
                    <a:pt x="117085" y="108174"/>
                  </a:lnTo>
                  <a:lnTo>
                    <a:pt x="115923" y="107159"/>
                  </a:lnTo>
                  <a:close/>
                </a:path>
                <a:path w="118745" h="117475">
                  <a:moveTo>
                    <a:pt x="94164" y="108740"/>
                  </a:moveTo>
                  <a:lnTo>
                    <a:pt x="92154" y="108740"/>
                  </a:lnTo>
                  <a:lnTo>
                    <a:pt x="93735" y="108949"/>
                  </a:lnTo>
                  <a:lnTo>
                    <a:pt x="94164" y="108740"/>
                  </a:lnTo>
                  <a:close/>
                </a:path>
                <a:path w="118745" h="117475">
                  <a:moveTo>
                    <a:pt x="85355" y="101400"/>
                  </a:moveTo>
                  <a:lnTo>
                    <a:pt x="82217" y="101400"/>
                  </a:lnTo>
                  <a:lnTo>
                    <a:pt x="83777" y="102813"/>
                  </a:lnTo>
                  <a:lnTo>
                    <a:pt x="86711" y="106782"/>
                  </a:lnTo>
                  <a:lnTo>
                    <a:pt x="86821" y="107159"/>
                  </a:lnTo>
                  <a:lnTo>
                    <a:pt x="86615" y="107923"/>
                  </a:lnTo>
                  <a:lnTo>
                    <a:pt x="87892" y="108122"/>
                  </a:lnTo>
                  <a:lnTo>
                    <a:pt x="88939" y="108321"/>
                  </a:lnTo>
                  <a:lnTo>
                    <a:pt x="89389" y="108237"/>
                  </a:lnTo>
                  <a:lnTo>
                    <a:pt x="90049" y="108206"/>
                  </a:lnTo>
                  <a:lnTo>
                    <a:pt x="93673" y="108206"/>
                  </a:lnTo>
                  <a:lnTo>
                    <a:pt x="92397" y="105735"/>
                  </a:lnTo>
                  <a:lnTo>
                    <a:pt x="87892" y="105735"/>
                  </a:lnTo>
                  <a:lnTo>
                    <a:pt x="85355" y="101400"/>
                  </a:lnTo>
                  <a:close/>
                </a:path>
                <a:path w="118745" h="117475">
                  <a:moveTo>
                    <a:pt x="118362" y="108090"/>
                  </a:moveTo>
                  <a:lnTo>
                    <a:pt x="117085" y="108174"/>
                  </a:lnTo>
                  <a:lnTo>
                    <a:pt x="118356" y="108174"/>
                  </a:lnTo>
                  <a:close/>
                </a:path>
                <a:path w="118745" h="117475">
                  <a:moveTo>
                    <a:pt x="100517" y="104352"/>
                  </a:moveTo>
                  <a:lnTo>
                    <a:pt x="99525" y="104352"/>
                  </a:lnTo>
                  <a:lnTo>
                    <a:pt x="100033" y="105651"/>
                  </a:lnTo>
                  <a:lnTo>
                    <a:pt x="100157" y="105850"/>
                  </a:lnTo>
                  <a:lnTo>
                    <a:pt x="102225" y="107389"/>
                  </a:lnTo>
                  <a:lnTo>
                    <a:pt x="102792" y="107975"/>
                  </a:lnTo>
                  <a:lnTo>
                    <a:pt x="104803" y="107693"/>
                  </a:lnTo>
                  <a:lnTo>
                    <a:pt x="104918" y="106960"/>
                  </a:lnTo>
                  <a:lnTo>
                    <a:pt x="104890" y="106782"/>
                  </a:lnTo>
                  <a:lnTo>
                    <a:pt x="103693" y="106782"/>
                  </a:lnTo>
                  <a:lnTo>
                    <a:pt x="102591" y="106279"/>
                  </a:lnTo>
                  <a:lnTo>
                    <a:pt x="100803" y="105536"/>
                  </a:lnTo>
                  <a:lnTo>
                    <a:pt x="100517" y="104352"/>
                  </a:lnTo>
                  <a:close/>
                </a:path>
                <a:path w="118745" h="117475">
                  <a:moveTo>
                    <a:pt x="85955" y="107609"/>
                  </a:moveTo>
                  <a:lnTo>
                    <a:pt x="83725" y="107609"/>
                  </a:lnTo>
                  <a:lnTo>
                    <a:pt x="85651" y="107892"/>
                  </a:lnTo>
                  <a:lnTo>
                    <a:pt x="85986" y="107776"/>
                  </a:lnTo>
                  <a:lnTo>
                    <a:pt x="85955" y="107609"/>
                  </a:lnTo>
                  <a:close/>
                </a:path>
                <a:path w="118745" h="117475">
                  <a:moveTo>
                    <a:pt x="104122" y="106331"/>
                  </a:moveTo>
                  <a:lnTo>
                    <a:pt x="103693" y="106782"/>
                  </a:lnTo>
                  <a:lnTo>
                    <a:pt x="104890" y="106782"/>
                  </a:lnTo>
                  <a:lnTo>
                    <a:pt x="104803" y="106614"/>
                  </a:lnTo>
                  <a:lnTo>
                    <a:pt x="104397" y="106478"/>
                  </a:lnTo>
                  <a:lnTo>
                    <a:pt x="104122" y="106331"/>
                  </a:lnTo>
                  <a:close/>
                </a:path>
                <a:path w="118745" h="117475">
                  <a:moveTo>
                    <a:pt x="69275" y="104520"/>
                  </a:moveTo>
                  <a:lnTo>
                    <a:pt x="66530" y="106479"/>
                  </a:lnTo>
                  <a:lnTo>
                    <a:pt x="71181" y="105933"/>
                  </a:lnTo>
                  <a:lnTo>
                    <a:pt x="76682" y="105933"/>
                  </a:lnTo>
                  <a:lnTo>
                    <a:pt x="76371" y="105735"/>
                  </a:lnTo>
                  <a:lnTo>
                    <a:pt x="75171" y="104635"/>
                  </a:lnTo>
                  <a:lnTo>
                    <a:pt x="71044" y="104635"/>
                  </a:lnTo>
                  <a:lnTo>
                    <a:pt x="69275" y="104520"/>
                  </a:lnTo>
                  <a:close/>
                </a:path>
                <a:path w="118745" h="117475">
                  <a:moveTo>
                    <a:pt x="76682" y="105933"/>
                  </a:moveTo>
                  <a:lnTo>
                    <a:pt x="71181" y="105933"/>
                  </a:lnTo>
                  <a:lnTo>
                    <a:pt x="77254" y="106279"/>
                  </a:lnTo>
                  <a:lnTo>
                    <a:pt x="76682" y="105933"/>
                  </a:lnTo>
                  <a:close/>
                </a:path>
                <a:path w="118745" h="117475">
                  <a:moveTo>
                    <a:pt x="77871" y="98614"/>
                  </a:moveTo>
                  <a:lnTo>
                    <a:pt x="77620" y="99777"/>
                  </a:lnTo>
                  <a:lnTo>
                    <a:pt x="77871" y="100457"/>
                  </a:lnTo>
                  <a:lnTo>
                    <a:pt x="78049" y="101117"/>
                  </a:lnTo>
                  <a:lnTo>
                    <a:pt x="81107" y="101651"/>
                  </a:lnTo>
                  <a:lnTo>
                    <a:pt x="79725" y="105913"/>
                  </a:lnTo>
                  <a:lnTo>
                    <a:pt x="85043" y="105913"/>
                  </a:lnTo>
                  <a:lnTo>
                    <a:pt x="83411" y="103410"/>
                  </a:lnTo>
                  <a:lnTo>
                    <a:pt x="82217" y="101400"/>
                  </a:lnTo>
                  <a:lnTo>
                    <a:pt x="85355" y="101400"/>
                  </a:lnTo>
                  <a:lnTo>
                    <a:pt x="83829" y="98792"/>
                  </a:lnTo>
                  <a:lnTo>
                    <a:pt x="80824" y="98729"/>
                  </a:lnTo>
                  <a:lnTo>
                    <a:pt x="77871" y="98614"/>
                  </a:lnTo>
                  <a:close/>
                </a:path>
                <a:path w="118745" h="117475">
                  <a:moveTo>
                    <a:pt x="97714" y="102363"/>
                  </a:moveTo>
                  <a:lnTo>
                    <a:pt x="98562" y="105651"/>
                  </a:lnTo>
                  <a:lnTo>
                    <a:pt x="96206" y="105797"/>
                  </a:lnTo>
                  <a:lnTo>
                    <a:pt x="99648" y="105797"/>
                  </a:lnTo>
                  <a:lnTo>
                    <a:pt x="99574" y="105651"/>
                  </a:lnTo>
                  <a:lnTo>
                    <a:pt x="99525" y="104352"/>
                  </a:lnTo>
                  <a:lnTo>
                    <a:pt x="100517" y="104352"/>
                  </a:lnTo>
                  <a:lnTo>
                    <a:pt x="100091" y="102583"/>
                  </a:lnTo>
                  <a:lnTo>
                    <a:pt x="97714" y="102363"/>
                  </a:lnTo>
                  <a:close/>
                </a:path>
                <a:path w="118745" h="117475">
                  <a:moveTo>
                    <a:pt x="87494" y="98583"/>
                  </a:moveTo>
                  <a:lnTo>
                    <a:pt x="86929" y="99180"/>
                  </a:lnTo>
                  <a:lnTo>
                    <a:pt x="86791" y="99777"/>
                  </a:lnTo>
                  <a:lnTo>
                    <a:pt x="86674" y="100604"/>
                  </a:lnTo>
                  <a:lnTo>
                    <a:pt x="90338" y="104488"/>
                  </a:lnTo>
                  <a:lnTo>
                    <a:pt x="90370" y="104635"/>
                  </a:lnTo>
                  <a:lnTo>
                    <a:pt x="89138" y="105138"/>
                  </a:lnTo>
                  <a:lnTo>
                    <a:pt x="87892" y="105735"/>
                  </a:lnTo>
                  <a:lnTo>
                    <a:pt x="92397" y="105735"/>
                  </a:lnTo>
                  <a:lnTo>
                    <a:pt x="91946" y="104855"/>
                  </a:lnTo>
                  <a:lnTo>
                    <a:pt x="91829" y="104352"/>
                  </a:lnTo>
                  <a:lnTo>
                    <a:pt x="91641" y="102331"/>
                  </a:lnTo>
                  <a:lnTo>
                    <a:pt x="95510" y="102331"/>
                  </a:lnTo>
                  <a:lnTo>
                    <a:pt x="94866" y="99127"/>
                  </a:lnTo>
                  <a:lnTo>
                    <a:pt x="87494" y="98583"/>
                  </a:lnTo>
                  <a:close/>
                </a:path>
                <a:path w="118745" h="117475">
                  <a:moveTo>
                    <a:pt x="76709" y="100604"/>
                  </a:moveTo>
                  <a:lnTo>
                    <a:pt x="74018" y="100918"/>
                  </a:lnTo>
                  <a:lnTo>
                    <a:pt x="71296" y="101201"/>
                  </a:lnTo>
                  <a:lnTo>
                    <a:pt x="70982" y="101400"/>
                  </a:lnTo>
                  <a:lnTo>
                    <a:pt x="70814" y="102164"/>
                  </a:lnTo>
                  <a:lnTo>
                    <a:pt x="70699" y="102928"/>
                  </a:lnTo>
                  <a:lnTo>
                    <a:pt x="71777" y="104059"/>
                  </a:lnTo>
                  <a:lnTo>
                    <a:pt x="71044" y="104635"/>
                  </a:lnTo>
                  <a:lnTo>
                    <a:pt x="75171" y="104635"/>
                  </a:lnTo>
                  <a:lnTo>
                    <a:pt x="74667" y="104174"/>
                  </a:lnTo>
                  <a:lnTo>
                    <a:pt x="73882" y="102499"/>
                  </a:lnTo>
                  <a:lnTo>
                    <a:pt x="77786" y="102499"/>
                  </a:lnTo>
                  <a:lnTo>
                    <a:pt x="76709" y="100604"/>
                  </a:lnTo>
                  <a:close/>
                </a:path>
              </a:pathLst>
            </a:custGeom>
            <a:solidFill>
              <a:srgbClr val="6F7837"/>
            </a:solidFill>
          </p:spPr>
          <p:txBody>
            <a:bodyPr wrap="square" lIns="0" tIns="0" rIns="0" bIns="0" rtlCol="0"/>
            <a:lstStyle/>
            <a:p>
              <a:endParaRPr/>
            </a:p>
          </p:txBody>
        </p:sp>
        <p:sp>
          <p:nvSpPr>
            <p:cNvPr id="103" name="object 103"/>
            <p:cNvSpPr/>
            <p:nvPr/>
          </p:nvSpPr>
          <p:spPr>
            <a:xfrm>
              <a:off x="9823742" y="10864645"/>
              <a:ext cx="27305" cy="22225"/>
            </a:xfrm>
            <a:custGeom>
              <a:avLst/>
              <a:gdLst/>
              <a:ahLst/>
              <a:cxnLst/>
              <a:rect l="l" t="t" r="r" b="b"/>
              <a:pathLst>
                <a:path w="27304" h="22225">
                  <a:moveTo>
                    <a:pt x="8226" y="19214"/>
                  </a:moveTo>
                  <a:lnTo>
                    <a:pt x="1047" y="19214"/>
                  </a:lnTo>
                  <a:lnTo>
                    <a:pt x="2324" y="19915"/>
                  </a:lnTo>
                  <a:lnTo>
                    <a:pt x="3581" y="20543"/>
                  </a:lnTo>
                  <a:lnTo>
                    <a:pt x="4596" y="21622"/>
                  </a:lnTo>
                  <a:lnTo>
                    <a:pt x="7465" y="20177"/>
                  </a:lnTo>
                  <a:lnTo>
                    <a:pt x="8226" y="19214"/>
                  </a:lnTo>
                  <a:close/>
                </a:path>
                <a:path w="27304" h="22225">
                  <a:moveTo>
                    <a:pt x="21706" y="14250"/>
                  </a:moveTo>
                  <a:lnTo>
                    <a:pt x="12146" y="14250"/>
                  </a:lnTo>
                  <a:lnTo>
                    <a:pt x="14784" y="16910"/>
                  </a:lnTo>
                  <a:lnTo>
                    <a:pt x="20994" y="21392"/>
                  </a:lnTo>
                  <a:lnTo>
                    <a:pt x="24564" y="21109"/>
                  </a:lnTo>
                  <a:lnTo>
                    <a:pt x="24774" y="20826"/>
                  </a:lnTo>
                  <a:lnTo>
                    <a:pt x="25653" y="20460"/>
                  </a:lnTo>
                  <a:lnTo>
                    <a:pt x="26554" y="20145"/>
                  </a:lnTo>
                  <a:lnTo>
                    <a:pt x="27035" y="19915"/>
                  </a:lnTo>
                  <a:lnTo>
                    <a:pt x="27098" y="17486"/>
                  </a:lnTo>
                  <a:lnTo>
                    <a:pt x="21706" y="14250"/>
                  </a:lnTo>
                  <a:close/>
                </a:path>
                <a:path w="27304" h="22225">
                  <a:moveTo>
                    <a:pt x="16114" y="0"/>
                  </a:moveTo>
                  <a:lnTo>
                    <a:pt x="11182" y="31"/>
                  </a:lnTo>
                  <a:lnTo>
                    <a:pt x="10921" y="115"/>
                  </a:lnTo>
                  <a:lnTo>
                    <a:pt x="9591" y="8198"/>
                  </a:lnTo>
                  <a:lnTo>
                    <a:pt x="1130" y="16292"/>
                  </a:lnTo>
                  <a:lnTo>
                    <a:pt x="0" y="19214"/>
                  </a:lnTo>
                  <a:lnTo>
                    <a:pt x="565" y="19433"/>
                  </a:lnTo>
                  <a:lnTo>
                    <a:pt x="1047" y="19214"/>
                  </a:lnTo>
                  <a:lnTo>
                    <a:pt x="8226" y="19214"/>
                  </a:lnTo>
                  <a:lnTo>
                    <a:pt x="12146" y="14250"/>
                  </a:lnTo>
                  <a:lnTo>
                    <a:pt x="21706" y="14250"/>
                  </a:lnTo>
                  <a:lnTo>
                    <a:pt x="17622" y="11800"/>
                  </a:lnTo>
                  <a:lnTo>
                    <a:pt x="16062" y="11130"/>
                  </a:lnTo>
                  <a:lnTo>
                    <a:pt x="16114" y="0"/>
                  </a:lnTo>
                  <a:close/>
                </a:path>
              </a:pathLst>
            </a:custGeom>
            <a:solidFill>
              <a:srgbClr val="FFFFFF"/>
            </a:solidFill>
          </p:spPr>
          <p:txBody>
            <a:bodyPr wrap="square" lIns="0" tIns="0" rIns="0" bIns="0" rtlCol="0"/>
            <a:lstStyle/>
            <a:p>
              <a:endParaRPr/>
            </a:p>
          </p:txBody>
        </p:sp>
        <p:sp>
          <p:nvSpPr>
            <p:cNvPr id="104" name="object 104"/>
            <p:cNvSpPr/>
            <p:nvPr/>
          </p:nvSpPr>
          <p:spPr>
            <a:xfrm>
              <a:off x="9819539" y="10864653"/>
              <a:ext cx="29209" cy="24130"/>
            </a:xfrm>
            <a:custGeom>
              <a:avLst/>
              <a:gdLst/>
              <a:ahLst/>
              <a:cxnLst/>
              <a:rect l="l" t="t" r="r" b="b"/>
              <a:pathLst>
                <a:path w="29209" h="24129">
                  <a:moveTo>
                    <a:pt x="15379" y="38"/>
                  </a:moveTo>
                  <a:lnTo>
                    <a:pt x="13271" y="0"/>
                  </a:lnTo>
                  <a:lnTo>
                    <a:pt x="12966" y="114"/>
                  </a:lnTo>
                  <a:lnTo>
                    <a:pt x="12598" y="114"/>
                  </a:lnTo>
                  <a:lnTo>
                    <a:pt x="12052" y="152"/>
                  </a:lnTo>
                  <a:lnTo>
                    <a:pt x="12026" y="749"/>
                  </a:lnTo>
                  <a:lnTo>
                    <a:pt x="11861" y="1282"/>
                  </a:lnTo>
                  <a:lnTo>
                    <a:pt x="12407" y="8483"/>
                  </a:lnTo>
                  <a:lnTo>
                    <a:pt x="11861" y="9080"/>
                  </a:lnTo>
                  <a:lnTo>
                    <a:pt x="11455" y="9766"/>
                  </a:lnTo>
                  <a:lnTo>
                    <a:pt x="9385" y="10071"/>
                  </a:lnTo>
                  <a:lnTo>
                    <a:pt x="5143" y="13817"/>
                  </a:lnTo>
                  <a:lnTo>
                    <a:pt x="939" y="17589"/>
                  </a:lnTo>
                  <a:lnTo>
                    <a:pt x="0" y="21590"/>
                  </a:lnTo>
                  <a:lnTo>
                    <a:pt x="736" y="20675"/>
                  </a:lnTo>
                  <a:lnTo>
                    <a:pt x="2336" y="20142"/>
                  </a:lnTo>
                  <a:lnTo>
                    <a:pt x="3949" y="19469"/>
                  </a:lnTo>
                  <a:lnTo>
                    <a:pt x="4775" y="19431"/>
                  </a:lnTo>
                  <a:lnTo>
                    <a:pt x="4940" y="17741"/>
                  </a:lnTo>
                  <a:lnTo>
                    <a:pt x="7467" y="15468"/>
                  </a:lnTo>
                  <a:lnTo>
                    <a:pt x="10134" y="13195"/>
                  </a:lnTo>
                  <a:lnTo>
                    <a:pt x="14668" y="11353"/>
                  </a:lnTo>
                  <a:lnTo>
                    <a:pt x="15240" y="9766"/>
                  </a:lnTo>
                  <a:lnTo>
                    <a:pt x="15367" y="114"/>
                  </a:lnTo>
                  <a:close/>
                </a:path>
                <a:path w="29209" h="24129">
                  <a:moveTo>
                    <a:pt x="28892" y="20904"/>
                  </a:moveTo>
                  <a:lnTo>
                    <a:pt x="25082" y="19265"/>
                  </a:lnTo>
                  <a:lnTo>
                    <a:pt x="24307" y="18923"/>
                  </a:lnTo>
                  <a:lnTo>
                    <a:pt x="23037" y="19265"/>
                  </a:lnTo>
                  <a:lnTo>
                    <a:pt x="19812" y="16903"/>
                  </a:lnTo>
                  <a:lnTo>
                    <a:pt x="18135" y="14922"/>
                  </a:lnTo>
                  <a:lnTo>
                    <a:pt x="15976" y="16903"/>
                  </a:lnTo>
                  <a:lnTo>
                    <a:pt x="17259" y="18757"/>
                  </a:lnTo>
                  <a:lnTo>
                    <a:pt x="19748" y="21170"/>
                  </a:lnTo>
                  <a:lnTo>
                    <a:pt x="22618" y="21602"/>
                  </a:lnTo>
                  <a:lnTo>
                    <a:pt x="23825" y="22301"/>
                  </a:lnTo>
                  <a:lnTo>
                    <a:pt x="25069" y="22974"/>
                  </a:lnTo>
                  <a:lnTo>
                    <a:pt x="26212" y="24003"/>
                  </a:lnTo>
                  <a:lnTo>
                    <a:pt x="26835" y="22694"/>
                  </a:lnTo>
                  <a:lnTo>
                    <a:pt x="27266" y="22301"/>
                  </a:lnTo>
                  <a:lnTo>
                    <a:pt x="27711" y="21818"/>
                  </a:lnTo>
                  <a:lnTo>
                    <a:pt x="28778" y="21120"/>
                  </a:lnTo>
                  <a:lnTo>
                    <a:pt x="28892" y="20904"/>
                  </a:lnTo>
                  <a:close/>
                </a:path>
              </a:pathLst>
            </a:custGeom>
            <a:solidFill>
              <a:srgbClr val="2C6949"/>
            </a:solidFill>
          </p:spPr>
          <p:txBody>
            <a:bodyPr wrap="square" lIns="0" tIns="0" rIns="0" bIns="0" rtlCol="0"/>
            <a:lstStyle/>
            <a:p>
              <a:endParaRPr/>
            </a:p>
          </p:txBody>
        </p:sp>
        <p:sp>
          <p:nvSpPr>
            <p:cNvPr id="105" name="object 105"/>
            <p:cNvSpPr/>
            <p:nvPr/>
          </p:nvSpPr>
          <p:spPr>
            <a:xfrm>
              <a:off x="9827806" y="10864513"/>
              <a:ext cx="28575" cy="24130"/>
            </a:xfrm>
            <a:custGeom>
              <a:avLst/>
              <a:gdLst/>
              <a:ahLst/>
              <a:cxnLst/>
              <a:rect l="l" t="t" r="r" b="b"/>
              <a:pathLst>
                <a:path w="28575" h="24129">
                  <a:moveTo>
                    <a:pt x="27990" y="20421"/>
                  </a:moveTo>
                  <a:lnTo>
                    <a:pt x="27419" y="19812"/>
                  </a:lnTo>
                  <a:lnTo>
                    <a:pt x="24993" y="17221"/>
                  </a:lnTo>
                  <a:lnTo>
                    <a:pt x="23837" y="16179"/>
                  </a:lnTo>
                  <a:lnTo>
                    <a:pt x="22453" y="14986"/>
                  </a:lnTo>
                  <a:lnTo>
                    <a:pt x="18453" y="13741"/>
                  </a:lnTo>
                  <a:lnTo>
                    <a:pt x="14884" y="11061"/>
                  </a:lnTo>
                  <a:lnTo>
                    <a:pt x="13995" y="9842"/>
                  </a:lnTo>
                  <a:lnTo>
                    <a:pt x="14122" y="9283"/>
                  </a:lnTo>
                  <a:lnTo>
                    <a:pt x="14605" y="7404"/>
                  </a:lnTo>
                  <a:lnTo>
                    <a:pt x="14541" y="5105"/>
                  </a:lnTo>
                  <a:lnTo>
                    <a:pt x="14490" y="774"/>
                  </a:lnTo>
                  <a:lnTo>
                    <a:pt x="14122" y="431"/>
                  </a:lnTo>
                  <a:lnTo>
                    <a:pt x="13754" y="0"/>
                  </a:lnTo>
                  <a:lnTo>
                    <a:pt x="11277" y="139"/>
                  </a:lnTo>
                  <a:lnTo>
                    <a:pt x="11734" y="5105"/>
                  </a:lnTo>
                  <a:lnTo>
                    <a:pt x="10604" y="11544"/>
                  </a:lnTo>
                  <a:lnTo>
                    <a:pt x="8077" y="13792"/>
                  </a:lnTo>
                  <a:lnTo>
                    <a:pt x="2082" y="17729"/>
                  </a:lnTo>
                  <a:lnTo>
                    <a:pt x="215" y="20574"/>
                  </a:lnTo>
                  <a:lnTo>
                    <a:pt x="0" y="21501"/>
                  </a:lnTo>
                  <a:lnTo>
                    <a:pt x="533" y="21729"/>
                  </a:lnTo>
                  <a:lnTo>
                    <a:pt x="1066" y="22440"/>
                  </a:lnTo>
                  <a:lnTo>
                    <a:pt x="1638" y="23126"/>
                  </a:lnTo>
                  <a:lnTo>
                    <a:pt x="2286" y="23825"/>
                  </a:lnTo>
                  <a:lnTo>
                    <a:pt x="4127" y="21374"/>
                  </a:lnTo>
                  <a:lnTo>
                    <a:pt x="5892" y="19608"/>
                  </a:lnTo>
                  <a:lnTo>
                    <a:pt x="7696" y="17881"/>
                  </a:lnTo>
                  <a:lnTo>
                    <a:pt x="11455" y="14617"/>
                  </a:lnTo>
                  <a:lnTo>
                    <a:pt x="12534" y="13500"/>
                  </a:lnTo>
                  <a:lnTo>
                    <a:pt x="12674" y="13741"/>
                  </a:lnTo>
                  <a:lnTo>
                    <a:pt x="14655" y="15036"/>
                  </a:lnTo>
                  <a:lnTo>
                    <a:pt x="16637" y="16370"/>
                  </a:lnTo>
                  <a:lnTo>
                    <a:pt x="18084" y="16179"/>
                  </a:lnTo>
                  <a:lnTo>
                    <a:pt x="19964" y="17424"/>
                  </a:lnTo>
                  <a:lnTo>
                    <a:pt x="21831" y="18580"/>
                  </a:lnTo>
                  <a:lnTo>
                    <a:pt x="22961" y="20066"/>
                  </a:lnTo>
                  <a:lnTo>
                    <a:pt x="23139" y="19812"/>
                  </a:lnTo>
                  <a:lnTo>
                    <a:pt x="25323" y="19812"/>
                  </a:lnTo>
                  <a:lnTo>
                    <a:pt x="27393" y="19888"/>
                  </a:lnTo>
                  <a:lnTo>
                    <a:pt x="27990" y="20421"/>
                  </a:lnTo>
                  <a:close/>
                </a:path>
              </a:pathLst>
            </a:custGeom>
            <a:solidFill>
              <a:srgbClr val="B91033"/>
            </a:solidFill>
          </p:spPr>
          <p:txBody>
            <a:bodyPr wrap="square" lIns="0" tIns="0" rIns="0" bIns="0" rtlCol="0"/>
            <a:lstStyle/>
            <a:p>
              <a:endParaRPr/>
            </a:p>
          </p:txBody>
        </p:sp>
        <p:sp>
          <p:nvSpPr>
            <p:cNvPr id="106" name="object 106"/>
            <p:cNvSpPr/>
            <p:nvPr/>
          </p:nvSpPr>
          <p:spPr>
            <a:xfrm>
              <a:off x="9777439" y="10823506"/>
              <a:ext cx="105410" cy="38735"/>
            </a:xfrm>
            <a:custGeom>
              <a:avLst/>
              <a:gdLst/>
              <a:ahLst/>
              <a:cxnLst/>
              <a:rect l="l" t="t" r="r" b="b"/>
              <a:pathLst>
                <a:path w="105409" h="38734">
                  <a:moveTo>
                    <a:pt x="7266" y="14334"/>
                  </a:moveTo>
                  <a:lnTo>
                    <a:pt x="8659" y="16941"/>
                  </a:lnTo>
                  <a:lnTo>
                    <a:pt x="9162" y="16994"/>
                  </a:lnTo>
                  <a:lnTo>
                    <a:pt x="27182" y="17905"/>
                  </a:lnTo>
                  <a:lnTo>
                    <a:pt x="27611" y="25454"/>
                  </a:lnTo>
                  <a:lnTo>
                    <a:pt x="23046" y="26763"/>
                  </a:lnTo>
                  <a:lnTo>
                    <a:pt x="24606" y="28606"/>
                  </a:lnTo>
                  <a:lnTo>
                    <a:pt x="24606" y="29506"/>
                  </a:lnTo>
                  <a:lnTo>
                    <a:pt x="34616" y="29590"/>
                  </a:lnTo>
                  <a:lnTo>
                    <a:pt x="37339" y="31150"/>
                  </a:lnTo>
                  <a:lnTo>
                    <a:pt x="40145" y="32627"/>
                  </a:lnTo>
                  <a:lnTo>
                    <a:pt x="41538" y="34899"/>
                  </a:lnTo>
                  <a:lnTo>
                    <a:pt x="44920" y="36857"/>
                  </a:lnTo>
                  <a:lnTo>
                    <a:pt x="50538" y="37898"/>
                  </a:lnTo>
                  <a:lnTo>
                    <a:pt x="59854" y="38203"/>
                  </a:lnTo>
                  <a:lnTo>
                    <a:pt x="69212" y="37950"/>
                  </a:lnTo>
                  <a:lnTo>
                    <a:pt x="74961" y="37318"/>
                  </a:lnTo>
                  <a:lnTo>
                    <a:pt x="79013" y="36176"/>
                  </a:lnTo>
                  <a:lnTo>
                    <a:pt x="81484" y="31548"/>
                  </a:lnTo>
                  <a:lnTo>
                    <a:pt x="94709" y="27548"/>
                  </a:lnTo>
                  <a:lnTo>
                    <a:pt x="96887" y="27496"/>
                  </a:lnTo>
                  <a:lnTo>
                    <a:pt x="97316" y="25454"/>
                  </a:lnTo>
                  <a:lnTo>
                    <a:pt x="91902" y="23350"/>
                  </a:lnTo>
                  <a:lnTo>
                    <a:pt x="92300" y="21454"/>
                  </a:lnTo>
                  <a:lnTo>
                    <a:pt x="92656" y="19549"/>
                  </a:lnTo>
                  <a:lnTo>
                    <a:pt x="104834" y="16345"/>
                  </a:lnTo>
                  <a:lnTo>
                    <a:pt x="83871" y="16345"/>
                  </a:lnTo>
                  <a:lnTo>
                    <a:pt x="82165" y="15978"/>
                  </a:lnTo>
                  <a:lnTo>
                    <a:pt x="81264" y="15727"/>
                  </a:lnTo>
                  <a:lnTo>
                    <a:pt x="60741" y="14418"/>
                  </a:lnTo>
                  <a:lnTo>
                    <a:pt x="10586" y="14418"/>
                  </a:lnTo>
                  <a:lnTo>
                    <a:pt x="7266" y="14334"/>
                  </a:lnTo>
                  <a:close/>
                </a:path>
                <a:path w="105409" h="38734">
                  <a:moveTo>
                    <a:pt x="103242" y="12994"/>
                  </a:moveTo>
                  <a:lnTo>
                    <a:pt x="97169" y="15046"/>
                  </a:lnTo>
                  <a:lnTo>
                    <a:pt x="92300" y="16345"/>
                  </a:lnTo>
                  <a:lnTo>
                    <a:pt x="104834" y="16345"/>
                  </a:lnTo>
                  <a:lnTo>
                    <a:pt x="105033" y="13088"/>
                  </a:lnTo>
                  <a:lnTo>
                    <a:pt x="103242" y="12994"/>
                  </a:lnTo>
                  <a:close/>
                </a:path>
                <a:path w="105409" h="38734">
                  <a:moveTo>
                    <a:pt x="1057" y="0"/>
                  </a:moveTo>
                  <a:lnTo>
                    <a:pt x="0" y="3916"/>
                  </a:lnTo>
                  <a:lnTo>
                    <a:pt x="11235" y="9989"/>
                  </a:lnTo>
                  <a:lnTo>
                    <a:pt x="10952" y="12209"/>
                  </a:lnTo>
                  <a:lnTo>
                    <a:pt x="10586" y="14418"/>
                  </a:lnTo>
                  <a:lnTo>
                    <a:pt x="60741" y="14418"/>
                  </a:lnTo>
                  <a:lnTo>
                    <a:pt x="36972" y="13088"/>
                  </a:lnTo>
                  <a:lnTo>
                    <a:pt x="35642" y="13088"/>
                  </a:lnTo>
                  <a:lnTo>
                    <a:pt x="34700" y="12994"/>
                  </a:lnTo>
                  <a:lnTo>
                    <a:pt x="29056" y="12627"/>
                  </a:lnTo>
                  <a:lnTo>
                    <a:pt x="27877" y="9821"/>
                  </a:lnTo>
                  <a:lnTo>
                    <a:pt x="19413" y="9821"/>
                  </a:lnTo>
                  <a:lnTo>
                    <a:pt x="1057" y="0"/>
                  </a:lnTo>
                  <a:close/>
                </a:path>
                <a:path w="105409" h="38734">
                  <a:moveTo>
                    <a:pt x="25423" y="3978"/>
                  </a:moveTo>
                  <a:lnTo>
                    <a:pt x="22784" y="4429"/>
                  </a:lnTo>
                  <a:lnTo>
                    <a:pt x="23580" y="8711"/>
                  </a:lnTo>
                  <a:lnTo>
                    <a:pt x="22166" y="9025"/>
                  </a:lnTo>
                  <a:lnTo>
                    <a:pt x="19413" y="9821"/>
                  </a:lnTo>
                  <a:lnTo>
                    <a:pt x="27877" y="9821"/>
                  </a:lnTo>
                  <a:lnTo>
                    <a:pt x="25423" y="3978"/>
                  </a:lnTo>
                  <a:close/>
                </a:path>
              </a:pathLst>
            </a:custGeom>
            <a:solidFill>
              <a:srgbClr val="5FBED7"/>
            </a:solidFill>
          </p:spPr>
          <p:txBody>
            <a:bodyPr wrap="square" lIns="0" tIns="0" rIns="0" bIns="0" rtlCol="0"/>
            <a:lstStyle/>
            <a:p>
              <a:endParaRPr/>
            </a:p>
          </p:txBody>
        </p:sp>
        <p:sp>
          <p:nvSpPr>
            <p:cNvPr id="107" name="object 107"/>
            <p:cNvSpPr/>
            <p:nvPr/>
          </p:nvSpPr>
          <p:spPr>
            <a:xfrm>
              <a:off x="9776988" y="10822880"/>
              <a:ext cx="106045" cy="39370"/>
            </a:xfrm>
            <a:custGeom>
              <a:avLst/>
              <a:gdLst/>
              <a:ahLst/>
              <a:cxnLst/>
              <a:rect l="l" t="t" r="r" b="b"/>
              <a:pathLst>
                <a:path w="106045" h="39370">
                  <a:moveTo>
                    <a:pt x="1225" y="0"/>
                  </a:moveTo>
                  <a:lnTo>
                    <a:pt x="0" y="4826"/>
                  </a:lnTo>
                  <a:lnTo>
                    <a:pt x="450" y="5080"/>
                  </a:lnTo>
                  <a:lnTo>
                    <a:pt x="764" y="5207"/>
                  </a:lnTo>
                  <a:lnTo>
                    <a:pt x="4397" y="7366"/>
                  </a:lnTo>
                  <a:lnTo>
                    <a:pt x="8994" y="10414"/>
                  </a:lnTo>
                  <a:lnTo>
                    <a:pt x="9758" y="11176"/>
                  </a:lnTo>
                  <a:lnTo>
                    <a:pt x="10502" y="11811"/>
                  </a:lnTo>
                  <a:lnTo>
                    <a:pt x="10837" y="12319"/>
                  </a:lnTo>
                  <a:lnTo>
                    <a:pt x="10963" y="12954"/>
                  </a:lnTo>
                  <a:lnTo>
                    <a:pt x="10837" y="13335"/>
                  </a:lnTo>
                  <a:lnTo>
                    <a:pt x="10753" y="13462"/>
                  </a:lnTo>
                  <a:lnTo>
                    <a:pt x="10125" y="14097"/>
                  </a:lnTo>
                  <a:lnTo>
                    <a:pt x="9612" y="14351"/>
                  </a:lnTo>
                  <a:lnTo>
                    <a:pt x="9109" y="14351"/>
                  </a:lnTo>
                  <a:lnTo>
                    <a:pt x="8565" y="14605"/>
                  </a:lnTo>
                  <a:lnTo>
                    <a:pt x="7102" y="14605"/>
                  </a:lnTo>
                  <a:lnTo>
                    <a:pt x="8879" y="18034"/>
                  </a:lnTo>
                  <a:lnTo>
                    <a:pt x="9528" y="18034"/>
                  </a:lnTo>
                  <a:lnTo>
                    <a:pt x="10020" y="18161"/>
                  </a:lnTo>
                  <a:lnTo>
                    <a:pt x="11884" y="18288"/>
                  </a:lnTo>
                  <a:lnTo>
                    <a:pt x="16282" y="18542"/>
                  </a:lnTo>
                  <a:lnTo>
                    <a:pt x="22208" y="20066"/>
                  </a:lnTo>
                  <a:lnTo>
                    <a:pt x="27391" y="24765"/>
                  </a:lnTo>
                  <a:lnTo>
                    <a:pt x="27349" y="24892"/>
                  </a:lnTo>
                  <a:lnTo>
                    <a:pt x="26386" y="25654"/>
                  </a:lnTo>
                  <a:lnTo>
                    <a:pt x="25538" y="26289"/>
                  </a:lnTo>
                  <a:lnTo>
                    <a:pt x="24365" y="26797"/>
                  </a:lnTo>
                  <a:lnTo>
                    <a:pt x="23831" y="26924"/>
                  </a:lnTo>
                  <a:lnTo>
                    <a:pt x="23664" y="27051"/>
                  </a:lnTo>
                  <a:lnTo>
                    <a:pt x="23465" y="27051"/>
                  </a:lnTo>
                  <a:lnTo>
                    <a:pt x="22805" y="27305"/>
                  </a:lnTo>
                  <a:lnTo>
                    <a:pt x="24627" y="29464"/>
                  </a:lnTo>
                  <a:lnTo>
                    <a:pt x="24627" y="30607"/>
                  </a:lnTo>
                  <a:lnTo>
                    <a:pt x="28114" y="30607"/>
                  </a:lnTo>
                  <a:lnTo>
                    <a:pt x="30417" y="30734"/>
                  </a:lnTo>
                  <a:lnTo>
                    <a:pt x="32512" y="30988"/>
                  </a:lnTo>
                  <a:lnTo>
                    <a:pt x="34637" y="31369"/>
                  </a:lnTo>
                  <a:lnTo>
                    <a:pt x="36396" y="31623"/>
                  </a:lnTo>
                  <a:lnTo>
                    <a:pt x="43433" y="36957"/>
                  </a:lnTo>
                  <a:lnTo>
                    <a:pt x="45674" y="38227"/>
                  </a:lnTo>
                  <a:lnTo>
                    <a:pt x="47433" y="38481"/>
                  </a:lnTo>
                  <a:lnTo>
                    <a:pt x="50333" y="39116"/>
                  </a:lnTo>
                  <a:lnTo>
                    <a:pt x="55265" y="39243"/>
                  </a:lnTo>
                  <a:lnTo>
                    <a:pt x="66929" y="39243"/>
                  </a:lnTo>
                  <a:lnTo>
                    <a:pt x="69652" y="39116"/>
                  </a:lnTo>
                  <a:lnTo>
                    <a:pt x="73254" y="38735"/>
                  </a:lnTo>
                  <a:lnTo>
                    <a:pt x="75013" y="38481"/>
                  </a:lnTo>
                  <a:lnTo>
                    <a:pt x="56972" y="38481"/>
                  </a:lnTo>
                  <a:lnTo>
                    <a:pt x="51014" y="38227"/>
                  </a:lnTo>
                  <a:lnTo>
                    <a:pt x="48511" y="37973"/>
                  </a:lnTo>
                  <a:lnTo>
                    <a:pt x="45935" y="37465"/>
                  </a:lnTo>
                  <a:lnTo>
                    <a:pt x="43914" y="36322"/>
                  </a:lnTo>
                  <a:lnTo>
                    <a:pt x="42784" y="35179"/>
                  </a:lnTo>
                  <a:lnTo>
                    <a:pt x="40480" y="33274"/>
                  </a:lnTo>
                  <a:lnTo>
                    <a:pt x="33075" y="30226"/>
                  </a:lnTo>
                  <a:lnTo>
                    <a:pt x="25056" y="30226"/>
                  </a:lnTo>
                  <a:lnTo>
                    <a:pt x="25056" y="29845"/>
                  </a:lnTo>
                  <a:lnTo>
                    <a:pt x="25423" y="29845"/>
                  </a:lnTo>
                  <a:lnTo>
                    <a:pt x="25327" y="29083"/>
                  </a:lnTo>
                  <a:lnTo>
                    <a:pt x="24365" y="27813"/>
                  </a:lnTo>
                  <a:lnTo>
                    <a:pt x="23601" y="27813"/>
                  </a:lnTo>
                  <a:lnTo>
                    <a:pt x="23496" y="27432"/>
                  </a:lnTo>
                  <a:lnTo>
                    <a:pt x="23884" y="27178"/>
                  </a:lnTo>
                  <a:lnTo>
                    <a:pt x="25452" y="27178"/>
                  </a:lnTo>
                  <a:lnTo>
                    <a:pt x="25925" y="26924"/>
                  </a:lnTo>
                  <a:lnTo>
                    <a:pt x="26501" y="26543"/>
                  </a:lnTo>
                  <a:lnTo>
                    <a:pt x="27098" y="26289"/>
                  </a:lnTo>
                  <a:lnTo>
                    <a:pt x="27517" y="25654"/>
                  </a:lnTo>
                  <a:lnTo>
                    <a:pt x="27999" y="25273"/>
                  </a:lnTo>
                  <a:lnTo>
                    <a:pt x="28234" y="24892"/>
                  </a:lnTo>
                  <a:lnTo>
                    <a:pt x="28122" y="22860"/>
                  </a:lnTo>
                  <a:lnTo>
                    <a:pt x="13740" y="17653"/>
                  </a:lnTo>
                  <a:lnTo>
                    <a:pt x="9109" y="17653"/>
                  </a:lnTo>
                  <a:lnTo>
                    <a:pt x="9193" y="17272"/>
                  </a:lnTo>
                  <a:lnTo>
                    <a:pt x="9349" y="17272"/>
                  </a:lnTo>
                  <a:lnTo>
                    <a:pt x="8400" y="15367"/>
                  </a:lnTo>
                  <a:lnTo>
                    <a:pt x="7717" y="15367"/>
                  </a:lnTo>
                  <a:lnTo>
                    <a:pt x="7717" y="14986"/>
                  </a:lnTo>
                  <a:lnTo>
                    <a:pt x="8083" y="14732"/>
                  </a:lnTo>
                  <a:lnTo>
                    <a:pt x="10753" y="14732"/>
                  </a:lnTo>
                  <a:lnTo>
                    <a:pt x="10861" y="14605"/>
                  </a:lnTo>
                  <a:lnTo>
                    <a:pt x="7717" y="14605"/>
                  </a:lnTo>
                  <a:lnTo>
                    <a:pt x="7036" y="14478"/>
                  </a:lnTo>
                  <a:lnTo>
                    <a:pt x="10969" y="14478"/>
                  </a:lnTo>
                  <a:lnTo>
                    <a:pt x="11402" y="13970"/>
                  </a:lnTo>
                  <a:lnTo>
                    <a:pt x="11685" y="13462"/>
                  </a:lnTo>
                  <a:lnTo>
                    <a:pt x="11748" y="12319"/>
                  </a:lnTo>
                  <a:lnTo>
                    <a:pt x="11423" y="11811"/>
                  </a:lnTo>
                  <a:lnTo>
                    <a:pt x="10669" y="10795"/>
                  </a:lnTo>
                  <a:lnTo>
                    <a:pt x="8628" y="9144"/>
                  </a:lnTo>
                  <a:lnTo>
                    <a:pt x="5361" y="6731"/>
                  </a:lnTo>
                  <a:lnTo>
                    <a:pt x="1393" y="4699"/>
                  </a:lnTo>
                  <a:lnTo>
                    <a:pt x="795" y="4699"/>
                  </a:lnTo>
                  <a:lnTo>
                    <a:pt x="450" y="4572"/>
                  </a:lnTo>
                  <a:lnTo>
                    <a:pt x="649" y="4318"/>
                  </a:lnTo>
                  <a:lnTo>
                    <a:pt x="900" y="4318"/>
                  </a:lnTo>
                  <a:lnTo>
                    <a:pt x="1737" y="1261"/>
                  </a:lnTo>
                  <a:lnTo>
                    <a:pt x="1277" y="1016"/>
                  </a:lnTo>
                  <a:lnTo>
                    <a:pt x="1507" y="635"/>
                  </a:lnTo>
                  <a:lnTo>
                    <a:pt x="2263" y="635"/>
                  </a:lnTo>
                  <a:lnTo>
                    <a:pt x="1225" y="0"/>
                  </a:lnTo>
                  <a:close/>
                </a:path>
                <a:path w="106045" h="39370">
                  <a:moveTo>
                    <a:pt x="97028" y="27813"/>
                  </a:moveTo>
                  <a:lnTo>
                    <a:pt x="95096" y="27813"/>
                  </a:lnTo>
                  <a:lnTo>
                    <a:pt x="88458" y="29972"/>
                  </a:lnTo>
                  <a:lnTo>
                    <a:pt x="85086" y="30861"/>
                  </a:lnTo>
                  <a:lnTo>
                    <a:pt x="78814" y="35687"/>
                  </a:lnTo>
                  <a:lnTo>
                    <a:pt x="77222" y="37084"/>
                  </a:lnTo>
                  <a:lnTo>
                    <a:pt x="74845" y="37719"/>
                  </a:lnTo>
                  <a:lnTo>
                    <a:pt x="73201" y="37973"/>
                  </a:lnTo>
                  <a:lnTo>
                    <a:pt x="70217" y="38227"/>
                  </a:lnTo>
                  <a:lnTo>
                    <a:pt x="65191" y="38481"/>
                  </a:lnTo>
                  <a:lnTo>
                    <a:pt x="75013" y="38481"/>
                  </a:lnTo>
                  <a:lnTo>
                    <a:pt x="75463" y="38354"/>
                  </a:lnTo>
                  <a:lnTo>
                    <a:pt x="77620" y="37846"/>
                  </a:lnTo>
                  <a:lnTo>
                    <a:pt x="79296" y="36322"/>
                  </a:lnTo>
                  <a:lnTo>
                    <a:pt x="81285" y="34798"/>
                  </a:lnTo>
                  <a:lnTo>
                    <a:pt x="83212" y="33274"/>
                  </a:lnTo>
                  <a:lnTo>
                    <a:pt x="85452" y="31623"/>
                  </a:lnTo>
                  <a:lnTo>
                    <a:pt x="88656" y="30607"/>
                  </a:lnTo>
                  <a:lnTo>
                    <a:pt x="91976" y="29718"/>
                  </a:lnTo>
                  <a:lnTo>
                    <a:pt x="94164" y="29083"/>
                  </a:lnTo>
                  <a:lnTo>
                    <a:pt x="96175" y="28702"/>
                  </a:lnTo>
                  <a:lnTo>
                    <a:pt x="96656" y="28575"/>
                  </a:lnTo>
                  <a:lnTo>
                    <a:pt x="97620" y="28575"/>
                  </a:lnTo>
                  <a:lnTo>
                    <a:pt x="97709" y="28194"/>
                  </a:lnTo>
                  <a:lnTo>
                    <a:pt x="97337" y="28194"/>
                  </a:lnTo>
                  <a:lnTo>
                    <a:pt x="96970" y="28067"/>
                  </a:lnTo>
                  <a:lnTo>
                    <a:pt x="97028" y="27813"/>
                  </a:lnTo>
                  <a:close/>
                </a:path>
                <a:path w="106045" h="39370">
                  <a:moveTo>
                    <a:pt x="25423" y="29845"/>
                  </a:moveTo>
                  <a:lnTo>
                    <a:pt x="25056" y="29845"/>
                  </a:lnTo>
                  <a:lnTo>
                    <a:pt x="25056" y="30226"/>
                  </a:lnTo>
                  <a:lnTo>
                    <a:pt x="25423" y="30226"/>
                  </a:lnTo>
                  <a:lnTo>
                    <a:pt x="25423" y="29845"/>
                  </a:lnTo>
                  <a:close/>
                </a:path>
                <a:path w="106045" h="39370">
                  <a:moveTo>
                    <a:pt x="30637" y="29845"/>
                  </a:moveTo>
                  <a:lnTo>
                    <a:pt x="25423" y="29845"/>
                  </a:lnTo>
                  <a:lnTo>
                    <a:pt x="25423" y="30226"/>
                  </a:lnTo>
                  <a:lnTo>
                    <a:pt x="33075" y="30226"/>
                  </a:lnTo>
                  <a:lnTo>
                    <a:pt x="30637" y="29845"/>
                  </a:lnTo>
                  <a:close/>
                </a:path>
                <a:path w="106045" h="39370">
                  <a:moveTo>
                    <a:pt x="97881" y="25654"/>
                  </a:moveTo>
                  <a:lnTo>
                    <a:pt x="97717" y="26289"/>
                  </a:lnTo>
                  <a:lnTo>
                    <a:pt x="97620" y="26543"/>
                  </a:lnTo>
                  <a:lnTo>
                    <a:pt x="97316" y="26543"/>
                  </a:lnTo>
                  <a:lnTo>
                    <a:pt x="96970" y="28067"/>
                  </a:lnTo>
                  <a:lnTo>
                    <a:pt x="97337" y="28194"/>
                  </a:lnTo>
                  <a:lnTo>
                    <a:pt x="97284" y="27813"/>
                  </a:lnTo>
                  <a:lnTo>
                    <a:pt x="97799" y="27813"/>
                  </a:lnTo>
                  <a:lnTo>
                    <a:pt x="98098" y="26543"/>
                  </a:lnTo>
                  <a:lnTo>
                    <a:pt x="97620" y="26543"/>
                  </a:lnTo>
                  <a:lnTo>
                    <a:pt x="97342" y="26428"/>
                  </a:lnTo>
                  <a:lnTo>
                    <a:pt x="98125" y="26428"/>
                  </a:lnTo>
                  <a:lnTo>
                    <a:pt x="98248" y="25908"/>
                  </a:lnTo>
                  <a:lnTo>
                    <a:pt x="97881" y="25654"/>
                  </a:lnTo>
                  <a:close/>
                </a:path>
                <a:path w="106045" h="39370">
                  <a:moveTo>
                    <a:pt x="97799" y="27813"/>
                  </a:moveTo>
                  <a:lnTo>
                    <a:pt x="97284" y="27813"/>
                  </a:lnTo>
                  <a:lnTo>
                    <a:pt x="97337" y="28194"/>
                  </a:lnTo>
                  <a:lnTo>
                    <a:pt x="97709" y="28194"/>
                  </a:lnTo>
                  <a:lnTo>
                    <a:pt x="97799" y="27813"/>
                  </a:lnTo>
                  <a:close/>
                </a:path>
                <a:path w="106045" h="39370">
                  <a:moveTo>
                    <a:pt x="23884" y="27178"/>
                  </a:moveTo>
                  <a:lnTo>
                    <a:pt x="23690" y="27305"/>
                  </a:lnTo>
                  <a:lnTo>
                    <a:pt x="23601" y="27813"/>
                  </a:lnTo>
                  <a:lnTo>
                    <a:pt x="24254" y="27667"/>
                  </a:lnTo>
                  <a:lnTo>
                    <a:pt x="23884" y="27178"/>
                  </a:lnTo>
                  <a:close/>
                </a:path>
                <a:path w="106045" h="39370">
                  <a:moveTo>
                    <a:pt x="24254" y="27667"/>
                  </a:moveTo>
                  <a:lnTo>
                    <a:pt x="23601" y="27813"/>
                  </a:lnTo>
                  <a:lnTo>
                    <a:pt x="24365" y="27813"/>
                  </a:lnTo>
                  <a:lnTo>
                    <a:pt x="24254" y="27667"/>
                  </a:lnTo>
                  <a:close/>
                </a:path>
                <a:path w="106045" h="39370">
                  <a:moveTo>
                    <a:pt x="25452" y="27178"/>
                  </a:moveTo>
                  <a:lnTo>
                    <a:pt x="23884" y="27178"/>
                  </a:lnTo>
                  <a:lnTo>
                    <a:pt x="24254" y="27667"/>
                  </a:lnTo>
                  <a:lnTo>
                    <a:pt x="24742" y="27559"/>
                  </a:lnTo>
                  <a:lnTo>
                    <a:pt x="25452" y="27178"/>
                  </a:lnTo>
                  <a:close/>
                </a:path>
                <a:path w="106045" h="39370">
                  <a:moveTo>
                    <a:pt x="97431" y="26035"/>
                  </a:moveTo>
                  <a:lnTo>
                    <a:pt x="97342" y="26428"/>
                  </a:lnTo>
                  <a:lnTo>
                    <a:pt x="97620" y="26543"/>
                  </a:lnTo>
                  <a:lnTo>
                    <a:pt x="97766" y="26162"/>
                  </a:lnTo>
                  <a:lnTo>
                    <a:pt x="97431" y="26035"/>
                  </a:lnTo>
                  <a:close/>
                </a:path>
                <a:path w="106045" h="39370">
                  <a:moveTo>
                    <a:pt x="104968" y="16688"/>
                  </a:moveTo>
                  <a:lnTo>
                    <a:pt x="102195" y="17399"/>
                  </a:lnTo>
                  <a:lnTo>
                    <a:pt x="99012" y="18542"/>
                  </a:lnTo>
                  <a:lnTo>
                    <a:pt x="95923" y="19558"/>
                  </a:lnTo>
                  <a:lnTo>
                    <a:pt x="93599" y="20701"/>
                  </a:lnTo>
                  <a:lnTo>
                    <a:pt x="92918" y="21209"/>
                  </a:lnTo>
                  <a:lnTo>
                    <a:pt x="92656" y="21463"/>
                  </a:lnTo>
                  <a:lnTo>
                    <a:pt x="92541" y="21717"/>
                  </a:lnTo>
                  <a:lnTo>
                    <a:pt x="92405" y="21844"/>
                  </a:lnTo>
                  <a:lnTo>
                    <a:pt x="97342" y="26428"/>
                  </a:lnTo>
                  <a:lnTo>
                    <a:pt x="97431" y="26035"/>
                  </a:lnTo>
                  <a:lnTo>
                    <a:pt x="97795" y="26035"/>
                  </a:lnTo>
                  <a:lnTo>
                    <a:pt x="97881" y="25654"/>
                  </a:lnTo>
                  <a:lnTo>
                    <a:pt x="97735" y="25654"/>
                  </a:lnTo>
                  <a:lnTo>
                    <a:pt x="96059" y="25019"/>
                  </a:lnTo>
                  <a:lnTo>
                    <a:pt x="94981" y="24257"/>
                  </a:lnTo>
                  <a:lnTo>
                    <a:pt x="94478" y="24003"/>
                  </a:lnTo>
                  <a:lnTo>
                    <a:pt x="93965" y="23622"/>
                  </a:lnTo>
                  <a:lnTo>
                    <a:pt x="93285" y="22860"/>
                  </a:lnTo>
                  <a:lnTo>
                    <a:pt x="93107" y="22606"/>
                  </a:lnTo>
                  <a:lnTo>
                    <a:pt x="93196" y="22098"/>
                  </a:lnTo>
                  <a:lnTo>
                    <a:pt x="100949" y="18796"/>
                  </a:lnTo>
                  <a:lnTo>
                    <a:pt x="102195" y="18288"/>
                  </a:lnTo>
                  <a:lnTo>
                    <a:pt x="104091" y="17780"/>
                  </a:lnTo>
                  <a:lnTo>
                    <a:pt x="105399" y="17399"/>
                  </a:lnTo>
                  <a:lnTo>
                    <a:pt x="105651" y="17272"/>
                  </a:lnTo>
                  <a:lnTo>
                    <a:pt x="105668" y="17018"/>
                  </a:lnTo>
                  <a:lnTo>
                    <a:pt x="104949" y="17018"/>
                  </a:lnTo>
                  <a:lnTo>
                    <a:pt x="104968" y="16688"/>
                  </a:lnTo>
                  <a:close/>
                </a:path>
                <a:path w="106045" h="39370">
                  <a:moveTo>
                    <a:pt x="97795" y="26035"/>
                  </a:moveTo>
                  <a:lnTo>
                    <a:pt x="97431" y="26035"/>
                  </a:lnTo>
                  <a:lnTo>
                    <a:pt x="97766" y="26162"/>
                  </a:lnTo>
                  <a:lnTo>
                    <a:pt x="97795" y="26035"/>
                  </a:lnTo>
                  <a:close/>
                </a:path>
                <a:path w="106045" h="39370">
                  <a:moveTo>
                    <a:pt x="9349" y="17272"/>
                  </a:moveTo>
                  <a:lnTo>
                    <a:pt x="9193" y="17272"/>
                  </a:lnTo>
                  <a:lnTo>
                    <a:pt x="9109" y="17653"/>
                  </a:lnTo>
                  <a:lnTo>
                    <a:pt x="9476" y="17526"/>
                  </a:lnTo>
                  <a:lnTo>
                    <a:pt x="9349" y="17272"/>
                  </a:lnTo>
                  <a:close/>
                </a:path>
                <a:path w="106045" h="39370">
                  <a:moveTo>
                    <a:pt x="9758" y="17272"/>
                  </a:moveTo>
                  <a:lnTo>
                    <a:pt x="9349" y="17272"/>
                  </a:lnTo>
                  <a:lnTo>
                    <a:pt x="9476" y="17526"/>
                  </a:lnTo>
                  <a:lnTo>
                    <a:pt x="9109" y="17653"/>
                  </a:lnTo>
                  <a:lnTo>
                    <a:pt x="13740" y="17653"/>
                  </a:lnTo>
                  <a:lnTo>
                    <a:pt x="12732" y="17526"/>
                  </a:lnTo>
                  <a:lnTo>
                    <a:pt x="10669" y="17399"/>
                  </a:lnTo>
                  <a:lnTo>
                    <a:pt x="9758" y="17272"/>
                  </a:lnTo>
                  <a:close/>
                </a:path>
                <a:path w="106045" h="39370">
                  <a:moveTo>
                    <a:pt x="83808" y="16510"/>
                  </a:moveTo>
                  <a:lnTo>
                    <a:pt x="81651" y="16510"/>
                  </a:lnTo>
                  <a:lnTo>
                    <a:pt x="81651" y="16764"/>
                  </a:lnTo>
                  <a:lnTo>
                    <a:pt x="82562" y="17145"/>
                  </a:lnTo>
                  <a:lnTo>
                    <a:pt x="84322" y="17399"/>
                  </a:lnTo>
                  <a:lnTo>
                    <a:pt x="92803" y="17399"/>
                  </a:lnTo>
                  <a:lnTo>
                    <a:pt x="95731" y="16637"/>
                  </a:lnTo>
                  <a:lnTo>
                    <a:pt x="84374" y="16637"/>
                  </a:lnTo>
                  <a:lnTo>
                    <a:pt x="83808" y="16510"/>
                  </a:lnTo>
                  <a:close/>
                </a:path>
                <a:path w="106045" h="39370">
                  <a:moveTo>
                    <a:pt x="105169" y="16637"/>
                  </a:moveTo>
                  <a:lnTo>
                    <a:pt x="104968" y="16688"/>
                  </a:lnTo>
                  <a:lnTo>
                    <a:pt x="104949" y="17018"/>
                  </a:lnTo>
                  <a:lnTo>
                    <a:pt x="105284" y="17018"/>
                  </a:lnTo>
                  <a:lnTo>
                    <a:pt x="105169" y="16637"/>
                  </a:lnTo>
                  <a:close/>
                </a:path>
                <a:path w="106045" h="39370">
                  <a:moveTo>
                    <a:pt x="105694" y="16637"/>
                  </a:moveTo>
                  <a:lnTo>
                    <a:pt x="105169" y="16637"/>
                  </a:lnTo>
                  <a:lnTo>
                    <a:pt x="105284" y="17018"/>
                  </a:lnTo>
                  <a:lnTo>
                    <a:pt x="105668" y="17018"/>
                  </a:lnTo>
                  <a:lnTo>
                    <a:pt x="105694" y="16637"/>
                  </a:lnTo>
                  <a:close/>
                </a:path>
                <a:path w="106045" h="39370">
                  <a:moveTo>
                    <a:pt x="48900" y="13970"/>
                  </a:moveTo>
                  <a:lnTo>
                    <a:pt x="37475" y="13970"/>
                  </a:lnTo>
                  <a:lnTo>
                    <a:pt x="37475" y="14097"/>
                  </a:lnTo>
                  <a:lnTo>
                    <a:pt x="37705" y="14097"/>
                  </a:lnTo>
                  <a:lnTo>
                    <a:pt x="38522" y="14224"/>
                  </a:lnTo>
                  <a:lnTo>
                    <a:pt x="44427" y="14478"/>
                  </a:lnTo>
                  <a:lnTo>
                    <a:pt x="64008" y="15748"/>
                  </a:lnTo>
                  <a:lnTo>
                    <a:pt x="77903" y="16510"/>
                  </a:lnTo>
                  <a:lnTo>
                    <a:pt x="79180" y="16637"/>
                  </a:lnTo>
                  <a:lnTo>
                    <a:pt x="80123" y="16637"/>
                  </a:lnTo>
                  <a:lnTo>
                    <a:pt x="81002" y="16764"/>
                  </a:lnTo>
                  <a:lnTo>
                    <a:pt x="81620" y="16764"/>
                  </a:lnTo>
                  <a:lnTo>
                    <a:pt x="81651" y="16510"/>
                  </a:lnTo>
                  <a:lnTo>
                    <a:pt x="83808" y="16510"/>
                  </a:lnTo>
                  <a:lnTo>
                    <a:pt x="82678" y="16256"/>
                  </a:lnTo>
                  <a:lnTo>
                    <a:pt x="81714" y="16002"/>
                  </a:lnTo>
                  <a:lnTo>
                    <a:pt x="81484" y="16002"/>
                  </a:lnTo>
                  <a:lnTo>
                    <a:pt x="74845" y="15621"/>
                  </a:lnTo>
                  <a:lnTo>
                    <a:pt x="64741" y="14859"/>
                  </a:lnTo>
                  <a:lnTo>
                    <a:pt x="48900" y="13970"/>
                  </a:lnTo>
                  <a:close/>
                </a:path>
                <a:path w="106045" h="39370">
                  <a:moveTo>
                    <a:pt x="81651" y="16510"/>
                  </a:moveTo>
                  <a:lnTo>
                    <a:pt x="81620" y="16764"/>
                  </a:lnTo>
                  <a:lnTo>
                    <a:pt x="81651" y="16510"/>
                  </a:lnTo>
                  <a:close/>
                </a:path>
                <a:path w="106045" h="39370">
                  <a:moveTo>
                    <a:pt x="105483" y="13716"/>
                  </a:moveTo>
                  <a:lnTo>
                    <a:pt x="105138" y="13716"/>
                  </a:lnTo>
                  <a:lnTo>
                    <a:pt x="104968" y="16688"/>
                  </a:lnTo>
                  <a:lnTo>
                    <a:pt x="105169" y="16637"/>
                  </a:lnTo>
                  <a:lnTo>
                    <a:pt x="105694" y="16637"/>
                  </a:lnTo>
                  <a:lnTo>
                    <a:pt x="105869" y="14097"/>
                  </a:lnTo>
                  <a:lnTo>
                    <a:pt x="105452" y="14097"/>
                  </a:lnTo>
                  <a:lnTo>
                    <a:pt x="105483" y="13716"/>
                  </a:lnTo>
                  <a:close/>
                </a:path>
                <a:path w="106045" h="39370">
                  <a:moveTo>
                    <a:pt x="105913" y="13462"/>
                  </a:moveTo>
                  <a:lnTo>
                    <a:pt x="103127" y="13462"/>
                  </a:lnTo>
                  <a:lnTo>
                    <a:pt x="100551" y="14351"/>
                  </a:lnTo>
                  <a:lnTo>
                    <a:pt x="97452" y="15367"/>
                  </a:lnTo>
                  <a:lnTo>
                    <a:pt x="92656" y="16637"/>
                  </a:lnTo>
                  <a:lnTo>
                    <a:pt x="95731" y="16637"/>
                  </a:lnTo>
                  <a:lnTo>
                    <a:pt x="97682" y="16129"/>
                  </a:lnTo>
                  <a:lnTo>
                    <a:pt x="100771" y="15113"/>
                  </a:lnTo>
                  <a:lnTo>
                    <a:pt x="103274" y="14351"/>
                  </a:lnTo>
                  <a:lnTo>
                    <a:pt x="104949" y="14097"/>
                  </a:lnTo>
                  <a:lnTo>
                    <a:pt x="105116" y="14097"/>
                  </a:lnTo>
                  <a:lnTo>
                    <a:pt x="105138" y="13716"/>
                  </a:lnTo>
                  <a:lnTo>
                    <a:pt x="105895" y="13716"/>
                  </a:lnTo>
                  <a:lnTo>
                    <a:pt x="105913" y="13462"/>
                  </a:lnTo>
                  <a:close/>
                </a:path>
                <a:path w="106045" h="39370">
                  <a:moveTo>
                    <a:pt x="8083" y="14732"/>
                  </a:moveTo>
                  <a:lnTo>
                    <a:pt x="7717" y="14986"/>
                  </a:lnTo>
                  <a:lnTo>
                    <a:pt x="7717" y="15367"/>
                  </a:lnTo>
                  <a:lnTo>
                    <a:pt x="8400" y="15367"/>
                  </a:lnTo>
                  <a:lnTo>
                    <a:pt x="8083" y="14732"/>
                  </a:lnTo>
                  <a:close/>
                </a:path>
                <a:path w="106045" h="39370">
                  <a:moveTo>
                    <a:pt x="10753" y="14732"/>
                  </a:moveTo>
                  <a:lnTo>
                    <a:pt x="8083" y="14732"/>
                  </a:lnTo>
                  <a:lnTo>
                    <a:pt x="8400" y="15367"/>
                  </a:lnTo>
                  <a:lnTo>
                    <a:pt x="9046" y="15367"/>
                  </a:lnTo>
                  <a:lnTo>
                    <a:pt x="9874" y="15113"/>
                  </a:lnTo>
                  <a:lnTo>
                    <a:pt x="10303" y="14859"/>
                  </a:lnTo>
                  <a:lnTo>
                    <a:pt x="10753" y="14732"/>
                  </a:lnTo>
                  <a:close/>
                </a:path>
                <a:path w="106045" h="39370">
                  <a:moveTo>
                    <a:pt x="26344" y="4699"/>
                  </a:moveTo>
                  <a:lnTo>
                    <a:pt x="25873" y="4699"/>
                  </a:lnTo>
                  <a:lnTo>
                    <a:pt x="25988" y="5080"/>
                  </a:lnTo>
                  <a:lnTo>
                    <a:pt x="25669" y="5140"/>
                  </a:lnTo>
                  <a:lnTo>
                    <a:pt x="35150" y="14097"/>
                  </a:lnTo>
                  <a:lnTo>
                    <a:pt x="37475" y="14097"/>
                  </a:lnTo>
                  <a:lnTo>
                    <a:pt x="37475" y="13970"/>
                  </a:lnTo>
                  <a:lnTo>
                    <a:pt x="48900" y="13970"/>
                  </a:lnTo>
                  <a:lnTo>
                    <a:pt x="44208" y="13716"/>
                  </a:lnTo>
                  <a:lnTo>
                    <a:pt x="37422" y="13716"/>
                  </a:lnTo>
                  <a:lnTo>
                    <a:pt x="37422" y="13462"/>
                  </a:lnTo>
                  <a:lnTo>
                    <a:pt x="36658" y="13462"/>
                  </a:lnTo>
                  <a:lnTo>
                    <a:pt x="35977" y="13335"/>
                  </a:lnTo>
                  <a:lnTo>
                    <a:pt x="35182" y="13335"/>
                  </a:lnTo>
                  <a:lnTo>
                    <a:pt x="26386" y="4826"/>
                  </a:lnTo>
                  <a:lnTo>
                    <a:pt x="26344" y="4699"/>
                  </a:lnTo>
                  <a:close/>
                </a:path>
                <a:path w="106045" h="39370">
                  <a:moveTo>
                    <a:pt x="105895" y="13716"/>
                  </a:moveTo>
                  <a:lnTo>
                    <a:pt x="105483" y="13716"/>
                  </a:lnTo>
                  <a:lnTo>
                    <a:pt x="105452" y="14097"/>
                  </a:lnTo>
                  <a:lnTo>
                    <a:pt x="105869" y="14097"/>
                  </a:lnTo>
                  <a:lnTo>
                    <a:pt x="105895" y="13716"/>
                  </a:lnTo>
                  <a:close/>
                </a:path>
                <a:path w="106045" h="39370">
                  <a:moveTo>
                    <a:pt x="39349" y="13462"/>
                  </a:moveTo>
                  <a:lnTo>
                    <a:pt x="37422" y="13462"/>
                  </a:lnTo>
                  <a:lnTo>
                    <a:pt x="37422" y="13716"/>
                  </a:lnTo>
                  <a:lnTo>
                    <a:pt x="44208" y="13716"/>
                  </a:lnTo>
                  <a:lnTo>
                    <a:pt x="39349" y="13462"/>
                  </a:lnTo>
                  <a:close/>
                </a:path>
                <a:path w="106045" h="39370">
                  <a:moveTo>
                    <a:pt x="2263" y="635"/>
                  </a:moveTo>
                  <a:lnTo>
                    <a:pt x="1507" y="635"/>
                  </a:lnTo>
                  <a:lnTo>
                    <a:pt x="1874" y="762"/>
                  </a:lnTo>
                  <a:lnTo>
                    <a:pt x="1737" y="1261"/>
                  </a:lnTo>
                  <a:lnTo>
                    <a:pt x="21727" y="10160"/>
                  </a:lnTo>
                  <a:lnTo>
                    <a:pt x="22554" y="10160"/>
                  </a:lnTo>
                  <a:lnTo>
                    <a:pt x="22983" y="10033"/>
                  </a:lnTo>
                  <a:lnTo>
                    <a:pt x="23182" y="9906"/>
                  </a:lnTo>
                  <a:lnTo>
                    <a:pt x="23350" y="9652"/>
                  </a:lnTo>
                  <a:lnTo>
                    <a:pt x="23549" y="9525"/>
                  </a:lnTo>
                  <a:lnTo>
                    <a:pt x="23586" y="9398"/>
                  </a:lnTo>
                  <a:lnTo>
                    <a:pt x="21905" y="9398"/>
                  </a:lnTo>
                  <a:lnTo>
                    <a:pt x="21224" y="9271"/>
                  </a:lnTo>
                  <a:lnTo>
                    <a:pt x="5109" y="2032"/>
                  </a:lnTo>
                  <a:lnTo>
                    <a:pt x="2471" y="762"/>
                  </a:lnTo>
                  <a:lnTo>
                    <a:pt x="2263" y="635"/>
                  </a:lnTo>
                  <a:close/>
                </a:path>
                <a:path w="106045" h="39370">
                  <a:moveTo>
                    <a:pt x="26135" y="4191"/>
                  </a:moveTo>
                  <a:lnTo>
                    <a:pt x="22753" y="4826"/>
                  </a:lnTo>
                  <a:lnTo>
                    <a:pt x="22805" y="5334"/>
                  </a:lnTo>
                  <a:lnTo>
                    <a:pt x="22920" y="5842"/>
                  </a:lnTo>
                  <a:lnTo>
                    <a:pt x="23035" y="8509"/>
                  </a:lnTo>
                  <a:lnTo>
                    <a:pt x="22920" y="8890"/>
                  </a:lnTo>
                  <a:lnTo>
                    <a:pt x="22805" y="9017"/>
                  </a:lnTo>
                  <a:lnTo>
                    <a:pt x="22721" y="9271"/>
                  </a:lnTo>
                  <a:lnTo>
                    <a:pt x="22617" y="9398"/>
                  </a:lnTo>
                  <a:lnTo>
                    <a:pt x="23586" y="9398"/>
                  </a:lnTo>
                  <a:lnTo>
                    <a:pt x="23772" y="8763"/>
                  </a:lnTo>
                  <a:lnTo>
                    <a:pt x="23714" y="5588"/>
                  </a:lnTo>
                  <a:lnTo>
                    <a:pt x="23287" y="5588"/>
                  </a:lnTo>
                  <a:lnTo>
                    <a:pt x="23234" y="5080"/>
                  </a:lnTo>
                  <a:lnTo>
                    <a:pt x="25644" y="5080"/>
                  </a:lnTo>
                  <a:lnTo>
                    <a:pt x="25538" y="4826"/>
                  </a:lnTo>
                  <a:lnTo>
                    <a:pt x="25873" y="4699"/>
                  </a:lnTo>
                  <a:lnTo>
                    <a:pt x="26344" y="4699"/>
                  </a:lnTo>
                  <a:lnTo>
                    <a:pt x="26240" y="4572"/>
                  </a:lnTo>
                  <a:lnTo>
                    <a:pt x="26135" y="4191"/>
                  </a:lnTo>
                  <a:close/>
                </a:path>
                <a:path w="106045" h="39370">
                  <a:moveTo>
                    <a:pt x="23601" y="5080"/>
                  </a:moveTo>
                  <a:lnTo>
                    <a:pt x="23234" y="5080"/>
                  </a:lnTo>
                  <a:lnTo>
                    <a:pt x="23287" y="5588"/>
                  </a:lnTo>
                  <a:lnTo>
                    <a:pt x="23697" y="5510"/>
                  </a:lnTo>
                  <a:lnTo>
                    <a:pt x="23601" y="5080"/>
                  </a:lnTo>
                  <a:close/>
                </a:path>
                <a:path w="106045" h="39370">
                  <a:moveTo>
                    <a:pt x="23697" y="5510"/>
                  </a:moveTo>
                  <a:lnTo>
                    <a:pt x="23287" y="5588"/>
                  </a:lnTo>
                  <a:lnTo>
                    <a:pt x="23714" y="5588"/>
                  </a:lnTo>
                  <a:close/>
                </a:path>
                <a:path w="106045" h="39370">
                  <a:moveTo>
                    <a:pt x="25644" y="5080"/>
                  </a:moveTo>
                  <a:lnTo>
                    <a:pt x="23601" y="5080"/>
                  </a:lnTo>
                  <a:lnTo>
                    <a:pt x="23697" y="5510"/>
                  </a:lnTo>
                  <a:lnTo>
                    <a:pt x="25669" y="5140"/>
                  </a:lnTo>
                  <a:close/>
                </a:path>
                <a:path w="106045" h="39370">
                  <a:moveTo>
                    <a:pt x="25873" y="4699"/>
                  </a:moveTo>
                  <a:lnTo>
                    <a:pt x="25538" y="4826"/>
                  </a:lnTo>
                  <a:lnTo>
                    <a:pt x="25669" y="5140"/>
                  </a:lnTo>
                  <a:lnTo>
                    <a:pt x="25988" y="5080"/>
                  </a:lnTo>
                  <a:lnTo>
                    <a:pt x="25873" y="4699"/>
                  </a:lnTo>
                  <a:close/>
                </a:path>
                <a:path w="106045" h="39370">
                  <a:moveTo>
                    <a:pt x="649" y="4318"/>
                  </a:moveTo>
                  <a:lnTo>
                    <a:pt x="450" y="4572"/>
                  </a:lnTo>
                  <a:lnTo>
                    <a:pt x="795" y="4699"/>
                  </a:lnTo>
                  <a:lnTo>
                    <a:pt x="869" y="4430"/>
                  </a:lnTo>
                  <a:lnTo>
                    <a:pt x="649" y="4318"/>
                  </a:lnTo>
                  <a:close/>
                </a:path>
                <a:path w="106045" h="39370">
                  <a:moveTo>
                    <a:pt x="869" y="4430"/>
                  </a:moveTo>
                  <a:lnTo>
                    <a:pt x="795" y="4699"/>
                  </a:lnTo>
                  <a:lnTo>
                    <a:pt x="1393" y="4699"/>
                  </a:lnTo>
                  <a:lnTo>
                    <a:pt x="869" y="4430"/>
                  </a:lnTo>
                  <a:close/>
                </a:path>
                <a:path w="106045" h="39370">
                  <a:moveTo>
                    <a:pt x="900" y="4318"/>
                  </a:moveTo>
                  <a:lnTo>
                    <a:pt x="649" y="4318"/>
                  </a:lnTo>
                  <a:lnTo>
                    <a:pt x="869" y="4430"/>
                  </a:lnTo>
                  <a:close/>
                </a:path>
                <a:path w="106045" h="39370">
                  <a:moveTo>
                    <a:pt x="1507" y="635"/>
                  </a:moveTo>
                  <a:lnTo>
                    <a:pt x="1277" y="1016"/>
                  </a:lnTo>
                  <a:lnTo>
                    <a:pt x="1737" y="1261"/>
                  </a:lnTo>
                  <a:lnTo>
                    <a:pt x="1874" y="762"/>
                  </a:lnTo>
                  <a:lnTo>
                    <a:pt x="1507" y="635"/>
                  </a:lnTo>
                  <a:close/>
                </a:path>
              </a:pathLst>
            </a:custGeom>
            <a:solidFill>
              <a:srgbClr val="3770A1"/>
            </a:solidFill>
          </p:spPr>
          <p:txBody>
            <a:bodyPr wrap="square" lIns="0" tIns="0" rIns="0" bIns="0" rtlCol="0"/>
            <a:lstStyle/>
            <a:p>
              <a:endParaRPr/>
            </a:p>
          </p:txBody>
        </p:sp>
        <p:sp>
          <p:nvSpPr>
            <p:cNvPr id="108" name="object 108"/>
            <p:cNvSpPr/>
            <p:nvPr/>
          </p:nvSpPr>
          <p:spPr>
            <a:xfrm>
              <a:off x="9779512" y="10837155"/>
              <a:ext cx="6350" cy="6350"/>
            </a:xfrm>
            <a:custGeom>
              <a:avLst/>
              <a:gdLst/>
              <a:ahLst/>
              <a:cxnLst/>
              <a:rect l="l" t="t" r="r" b="b"/>
              <a:pathLst>
                <a:path w="6350" h="6350">
                  <a:moveTo>
                    <a:pt x="4910" y="0"/>
                  </a:moveTo>
                  <a:lnTo>
                    <a:pt x="1444" y="0"/>
                  </a:lnTo>
                  <a:lnTo>
                    <a:pt x="0" y="1392"/>
                  </a:lnTo>
                  <a:lnTo>
                    <a:pt x="0" y="4963"/>
                  </a:lnTo>
                  <a:lnTo>
                    <a:pt x="1444" y="6355"/>
                  </a:lnTo>
                  <a:lnTo>
                    <a:pt x="4910" y="6355"/>
                  </a:lnTo>
                  <a:lnTo>
                    <a:pt x="6355" y="4963"/>
                  </a:lnTo>
                  <a:lnTo>
                    <a:pt x="6355" y="3151"/>
                  </a:lnTo>
                  <a:lnTo>
                    <a:pt x="6355" y="1392"/>
                  </a:lnTo>
                  <a:lnTo>
                    <a:pt x="4910" y="0"/>
                  </a:lnTo>
                  <a:close/>
                </a:path>
              </a:pathLst>
            </a:custGeom>
            <a:solidFill>
              <a:srgbClr val="FFFFFF"/>
            </a:solidFill>
          </p:spPr>
          <p:txBody>
            <a:bodyPr wrap="square" lIns="0" tIns="0" rIns="0" bIns="0" rtlCol="0"/>
            <a:lstStyle/>
            <a:p>
              <a:endParaRPr/>
            </a:p>
          </p:txBody>
        </p:sp>
        <p:sp>
          <p:nvSpPr>
            <p:cNvPr id="109" name="object 109"/>
            <p:cNvSpPr/>
            <p:nvPr/>
          </p:nvSpPr>
          <p:spPr>
            <a:xfrm>
              <a:off x="9778811" y="10836339"/>
              <a:ext cx="8255" cy="8255"/>
            </a:xfrm>
            <a:custGeom>
              <a:avLst/>
              <a:gdLst/>
              <a:ahLst/>
              <a:cxnLst/>
              <a:rect l="l" t="t" r="r" b="b"/>
              <a:pathLst>
                <a:path w="8254" h="8254">
                  <a:moveTo>
                    <a:pt x="6094" y="0"/>
                  </a:moveTo>
                  <a:lnTo>
                    <a:pt x="1727" y="0"/>
                  </a:lnTo>
                  <a:lnTo>
                    <a:pt x="0" y="1780"/>
                  </a:lnTo>
                  <a:lnTo>
                    <a:pt x="0" y="6240"/>
                  </a:lnTo>
                  <a:lnTo>
                    <a:pt x="1727" y="7999"/>
                  </a:lnTo>
                  <a:lnTo>
                    <a:pt x="6094" y="7999"/>
                  </a:lnTo>
                  <a:lnTo>
                    <a:pt x="7657" y="6408"/>
                  </a:lnTo>
                  <a:lnTo>
                    <a:pt x="2575" y="6408"/>
                  </a:lnTo>
                  <a:lnTo>
                    <a:pt x="1528" y="5298"/>
                  </a:lnTo>
                  <a:lnTo>
                    <a:pt x="1528" y="2659"/>
                  </a:lnTo>
                  <a:lnTo>
                    <a:pt x="2575" y="1581"/>
                  </a:lnTo>
                  <a:lnTo>
                    <a:pt x="7628" y="1581"/>
                  </a:lnTo>
                  <a:lnTo>
                    <a:pt x="6094" y="0"/>
                  </a:lnTo>
                  <a:close/>
                </a:path>
                <a:path w="8254" h="8254">
                  <a:moveTo>
                    <a:pt x="7628" y="1581"/>
                  </a:moveTo>
                  <a:lnTo>
                    <a:pt x="5214" y="1581"/>
                  </a:lnTo>
                  <a:lnTo>
                    <a:pt x="6293" y="2659"/>
                  </a:lnTo>
                  <a:lnTo>
                    <a:pt x="6293" y="5298"/>
                  </a:lnTo>
                  <a:lnTo>
                    <a:pt x="5214" y="6408"/>
                  </a:lnTo>
                  <a:lnTo>
                    <a:pt x="7657" y="6408"/>
                  </a:lnTo>
                  <a:lnTo>
                    <a:pt x="7821" y="6240"/>
                  </a:lnTo>
                  <a:lnTo>
                    <a:pt x="7821" y="1780"/>
                  </a:lnTo>
                  <a:lnTo>
                    <a:pt x="7628" y="1581"/>
                  </a:lnTo>
                  <a:close/>
                </a:path>
              </a:pathLst>
            </a:custGeom>
            <a:solidFill>
              <a:srgbClr val="3770A1"/>
            </a:solidFill>
          </p:spPr>
          <p:txBody>
            <a:bodyPr wrap="square" lIns="0" tIns="0" rIns="0" bIns="0" rtlCol="0"/>
            <a:lstStyle/>
            <a:p>
              <a:endParaRPr/>
            </a:p>
          </p:txBody>
        </p:sp>
        <p:sp>
          <p:nvSpPr>
            <p:cNvPr id="110" name="object 110"/>
            <p:cNvSpPr/>
            <p:nvPr/>
          </p:nvSpPr>
          <p:spPr>
            <a:xfrm>
              <a:off x="9797759" y="10822290"/>
              <a:ext cx="6350" cy="6985"/>
            </a:xfrm>
            <a:custGeom>
              <a:avLst/>
              <a:gdLst/>
              <a:ahLst/>
              <a:cxnLst/>
              <a:rect l="l" t="t" r="r" b="b"/>
              <a:pathLst>
                <a:path w="6350" h="6984">
                  <a:moveTo>
                    <a:pt x="4910" y="0"/>
                  </a:moveTo>
                  <a:lnTo>
                    <a:pt x="1392" y="0"/>
                  </a:lnTo>
                  <a:lnTo>
                    <a:pt x="0" y="1424"/>
                  </a:lnTo>
                  <a:lnTo>
                    <a:pt x="0" y="5026"/>
                  </a:lnTo>
                  <a:lnTo>
                    <a:pt x="1392" y="6439"/>
                  </a:lnTo>
                  <a:lnTo>
                    <a:pt x="4910" y="6439"/>
                  </a:lnTo>
                  <a:lnTo>
                    <a:pt x="6324" y="5026"/>
                  </a:lnTo>
                  <a:lnTo>
                    <a:pt x="6324" y="3151"/>
                  </a:lnTo>
                  <a:lnTo>
                    <a:pt x="6324" y="1424"/>
                  </a:lnTo>
                  <a:lnTo>
                    <a:pt x="4910" y="0"/>
                  </a:lnTo>
                  <a:close/>
                </a:path>
              </a:pathLst>
            </a:custGeom>
            <a:solidFill>
              <a:srgbClr val="FFFFFF"/>
            </a:solidFill>
          </p:spPr>
          <p:txBody>
            <a:bodyPr wrap="square" lIns="0" tIns="0" rIns="0" bIns="0" rtlCol="0"/>
            <a:lstStyle/>
            <a:p>
              <a:endParaRPr/>
            </a:p>
          </p:txBody>
        </p:sp>
        <p:sp>
          <p:nvSpPr>
            <p:cNvPr id="111" name="object 111"/>
            <p:cNvSpPr/>
            <p:nvPr/>
          </p:nvSpPr>
          <p:spPr>
            <a:xfrm>
              <a:off x="9796963" y="10821410"/>
              <a:ext cx="8255" cy="8255"/>
            </a:xfrm>
            <a:custGeom>
              <a:avLst/>
              <a:gdLst/>
              <a:ahLst/>
              <a:cxnLst/>
              <a:rect l="l" t="t" r="r" b="b"/>
              <a:pathLst>
                <a:path w="8254" h="8254">
                  <a:moveTo>
                    <a:pt x="6094" y="0"/>
                  </a:moveTo>
                  <a:lnTo>
                    <a:pt x="1759" y="0"/>
                  </a:lnTo>
                  <a:lnTo>
                    <a:pt x="0" y="1874"/>
                  </a:lnTo>
                  <a:lnTo>
                    <a:pt x="0" y="6272"/>
                  </a:lnTo>
                  <a:lnTo>
                    <a:pt x="1759" y="8062"/>
                  </a:lnTo>
                  <a:lnTo>
                    <a:pt x="6094" y="8062"/>
                  </a:lnTo>
                  <a:lnTo>
                    <a:pt x="7633" y="6523"/>
                  </a:lnTo>
                  <a:lnTo>
                    <a:pt x="3937" y="6523"/>
                  </a:lnTo>
                  <a:lnTo>
                    <a:pt x="2638" y="6471"/>
                  </a:lnTo>
                  <a:lnTo>
                    <a:pt x="1560" y="5444"/>
                  </a:lnTo>
                  <a:lnTo>
                    <a:pt x="1560" y="2753"/>
                  </a:lnTo>
                  <a:lnTo>
                    <a:pt x="2638" y="1675"/>
                  </a:lnTo>
                  <a:lnTo>
                    <a:pt x="7694" y="1675"/>
                  </a:lnTo>
                  <a:lnTo>
                    <a:pt x="6094" y="0"/>
                  </a:lnTo>
                  <a:close/>
                </a:path>
                <a:path w="8254" h="8254">
                  <a:moveTo>
                    <a:pt x="7694" y="1675"/>
                  </a:moveTo>
                  <a:lnTo>
                    <a:pt x="5308" y="1675"/>
                  </a:lnTo>
                  <a:lnTo>
                    <a:pt x="6324" y="2753"/>
                  </a:lnTo>
                  <a:lnTo>
                    <a:pt x="6324" y="5444"/>
                  </a:lnTo>
                  <a:lnTo>
                    <a:pt x="5308" y="6471"/>
                  </a:lnTo>
                  <a:lnTo>
                    <a:pt x="3937" y="6523"/>
                  </a:lnTo>
                  <a:lnTo>
                    <a:pt x="7633" y="6523"/>
                  </a:lnTo>
                  <a:lnTo>
                    <a:pt x="7884" y="6272"/>
                  </a:lnTo>
                  <a:lnTo>
                    <a:pt x="7884" y="1874"/>
                  </a:lnTo>
                  <a:lnTo>
                    <a:pt x="7694" y="1675"/>
                  </a:lnTo>
                  <a:close/>
                </a:path>
              </a:pathLst>
            </a:custGeom>
            <a:solidFill>
              <a:srgbClr val="3770A1"/>
            </a:solidFill>
          </p:spPr>
          <p:txBody>
            <a:bodyPr wrap="square" lIns="0" tIns="0" rIns="0" bIns="0" rtlCol="0"/>
            <a:lstStyle/>
            <a:p>
              <a:endParaRPr/>
            </a:p>
          </p:txBody>
        </p:sp>
        <p:sp>
          <p:nvSpPr>
            <p:cNvPr id="112" name="object 112"/>
            <p:cNvSpPr/>
            <p:nvPr/>
          </p:nvSpPr>
          <p:spPr>
            <a:xfrm>
              <a:off x="9873965" y="10845953"/>
              <a:ext cx="6985" cy="6985"/>
            </a:xfrm>
            <a:custGeom>
              <a:avLst/>
              <a:gdLst/>
              <a:ahLst/>
              <a:cxnLst/>
              <a:rect l="l" t="t" r="r" b="b"/>
              <a:pathLst>
                <a:path w="6984" h="6984">
                  <a:moveTo>
                    <a:pt x="5015" y="0"/>
                  </a:moveTo>
                  <a:lnTo>
                    <a:pt x="1444" y="0"/>
                  </a:lnTo>
                  <a:lnTo>
                    <a:pt x="0" y="1507"/>
                  </a:lnTo>
                  <a:lnTo>
                    <a:pt x="0" y="5109"/>
                  </a:lnTo>
                  <a:lnTo>
                    <a:pt x="1444" y="6607"/>
                  </a:lnTo>
                  <a:lnTo>
                    <a:pt x="5015" y="6607"/>
                  </a:lnTo>
                  <a:lnTo>
                    <a:pt x="6523" y="5109"/>
                  </a:lnTo>
                  <a:lnTo>
                    <a:pt x="6523" y="3319"/>
                  </a:lnTo>
                  <a:lnTo>
                    <a:pt x="6523" y="1507"/>
                  </a:lnTo>
                  <a:lnTo>
                    <a:pt x="5015" y="0"/>
                  </a:lnTo>
                  <a:close/>
                </a:path>
              </a:pathLst>
            </a:custGeom>
            <a:solidFill>
              <a:srgbClr val="FFFFFF"/>
            </a:solidFill>
          </p:spPr>
          <p:txBody>
            <a:bodyPr wrap="square" lIns="0" tIns="0" rIns="0" bIns="0" rtlCol="0"/>
            <a:lstStyle/>
            <a:p>
              <a:endParaRPr/>
            </a:p>
          </p:txBody>
        </p:sp>
        <p:sp>
          <p:nvSpPr>
            <p:cNvPr id="113" name="object 113"/>
            <p:cNvSpPr/>
            <p:nvPr/>
          </p:nvSpPr>
          <p:spPr>
            <a:xfrm>
              <a:off x="9873169" y="10845157"/>
              <a:ext cx="8255" cy="8255"/>
            </a:xfrm>
            <a:custGeom>
              <a:avLst/>
              <a:gdLst/>
              <a:ahLst/>
              <a:cxnLst/>
              <a:rect l="l" t="t" r="r" b="b"/>
              <a:pathLst>
                <a:path w="8254" h="8254">
                  <a:moveTo>
                    <a:pt x="6261" y="0"/>
                  </a:moveTo>
                  <a:lnTo>
                    <a:pt x="1811" y="0"/>
                  </a:lnTo>
                  <a:lnTo>
                    <a:pt x="0" y="1842"/>
                  </a:lnTo>
                  <a:lnTo>
                    <a:pt x="0" y="6355"/>
                  </a:lnTo>
                  <a:lnTo>
                    <a:pt x="1811" y="8177"/>
                  </a:lnTo>
                  <a:lnTo>
                    <a:pt x="6261" y="8177"/>
                  </a:lnTo>
                  <a:lnTo>
                    <a:pt x="7800" y="6638"/>
                  </a:lnTo>
                  <a:lnTo>
                    <a:pt x="4052" y="6638"/>
                  </a:lnTo>
                  <a:lnTo>
                    <a:pt x="2691" y="6607"/>
                  </a:lnTo>
                  <a:lnTo>
                    <a:pt x="1591" y="5476"/>
                  </a:lnTo>
                  <a:lnTo>
                    <a:pt x="1591" y="2753"/>
                  </a:lnTo>
                  <a:lnTo>
                    <a:pt x="2691" y="1560"/>
                  </a:lnTo>
                  <a:lnTo>
                    <a:pt x="7804" y="1560"/>
                  </a:lnTo>
                  <a:lnTo>
                    <a:pt x="6261" y="0"/>
                  </a:lnTo>
                  <a:close/>
                </a:path>
                <a:path w="8254" h="8254">
                  <a:moveTo>
                    <a:pt x="7804" y="1560"/>
                  </a:moveTo>
                  <a:lnTo>
                    <a:pt x="5392" y="1560"/>
                  </a:lnTo>
                  <a:lnTo>
                    <a:pt x="6471" y="2753"/>
                  </a:lnTo>
                  <a:lnTo>
                    <a:pt x="6471" y="5476"/>
                  </a:lnTo>
                  <a:lnTo>
                    <a:pt x="5392" y="6607"/>
                  </a:lnTo>
                  <a:lnTo>
                    <a:pt x="4052" y="6638"/>
                  </a:lnTo>
                  <a:lnTo>
                    <a:pt x="7800" y="6638"/>
                  </a:lnTo>
                  <a:lnTo>
                    <a:pt x="8083" y="6355"/>
                  </a:lnTo>
                  <a:lnTo>
                    <a:pt x="8083" y="1842"/>
                  </a:lnTo>
                  <a:lnTo>
                    <a:pt x="7804" y="1560"/>
                  </a:lnTo>
                  <a:close/>
                </a:path>
              </a:pathLst>
            </a:custGeom>
            <a:solidFill>
              <a:srgbClr val="3770A1"/>
            </a:solidFill>
          </p:spPr>
          <p:txBody>
            <a:bodyPr wrap="square" lIns="0" tIns="0" rIns="0" bIns="0" rtlCol="0"/>
            <a:lstStyle/>
            <a:p>
              <a:endParaRPr/>
            </a:p>
          </p:txBody>
        </p:sp>
        <p:sp>
          <p:nvSpPr>
            <p:cNvPr id="114" name="object 114"/>
            <p:cNvSpPr/>
            <p:nvPr/>
          </p:nvSpPr>
          <p:spPr>
            <a:xfrm>
              <a:off x="9767404" y="10818324"/>
              <a:ext cx="12700" cy="10795"/>
            </a:xfrm>
            <a:custGeom>
              <a:avLst/>
              <a:gdLst/>
              <a:ahLst/>
              <a:cxnLst/>
              <a:rect l="l" t="t" r="r" b="b"/>
              <a:pathLst>
                <a:path w="12700" h="10795">
                  <a:moveTo>
                    <a:pt x="2041" y="0"/>
                  </a:moveTo>
                  <a:lnTo>
                    <a:pt x="1015" y="2408"/>
                  </a:lnTo>
                  <a:lnTo>
                    <a:pt x="0" y="4795"/>
                  </a:lnTo>
                  <a:lnTo>
                    <a:pt x="4083" y="9360"/>
                  </a:lnTo>
                  <a:lnTo>
                    <a:pt x="6973" y="9874"/>
                  </a:lnTo>
                  <a:lnTo>
                    <a:pt x="9811" y="10408"/>
                  </a:lnTo>
                  <a:lnTo>
                    <a:pt x="11402" y="9675"/>
                  </a:lnTo>
                  <a:lnTo>
                    <a:pt x="12366" y="6837"/>
                  </a:lnTo>
                  <a:lnTo>
                    <a:pt x="11999" y="5329"/>
                  </a:lnTo>
                  <a:lnTo>
                    <a:pt x="11402" y="4481"/>
                  </a:lnTo>
                  <a:lnTo>
                    <a:pt x="9528" y="2010"/>
                  </a:lnTo>
                  <a:lnTo>
                    <a:pt x="2041" y="0"/>
                  </a:lnTo>
                  <a:close/>
                </a:path>
              </a:pathLst>
            </a:custGeom>
            <a:solidFill>
              <a:srgbClr val="ECC546"/>
            </a:solidFill>
          </p:spPr>
          <p:txBody>
            <a:bodyPr wrap="square" lIns="0" tIns="0" rIns="0" bIns="0" rtlCol="0"/>
            <a:lstStyle/>
            <a:p>
              <a:endParaRPr/>
            </a:p>
          </p:txBody>
        </p:sp>
        <p:sp>
          <p:nvSpPr>
            <p:cNvPr id="115" name="object 115"/>
            <p:cNvSpPr/>
            <p:nvPr/>
          </p:nvSpPr>
          <p:spPr>
            <a:xfrm>
              <a:off x="9770404" y="10821410"/>
              <a:ext cx="7620" cy="5715"/>
            </a:xfrm>
            <a:custGeom>
              <a:avLst/>
              <a:gdLst/>
              <a:ahLst/>
              <a:cxnLst/>
              <a:rect l="l" t="t" r="r" b="b"/>
              <a:pathLst>
                <a:path w="7620" h="5715">
                  <a:moveTo>
                    <a:pt x="0" y="0"/>
                  </a:moveTo>
                  <a:lnTo>
                    <a:pt x="261" y="879"/>
                  </a:lnTo>
                  <a:lnTo>
                    <a:pt x="450" y="1675"/>
                  </a:lnTo>
                  <a:lnTo>
                    <a:pt x="4429" y="2753"/>
                  </a:lnTo>
                  <a:lnTo>
                    <a:pt x="4659" y="3633"/>
                  </a:lnTo>
                  <a:lnTo>
                    <a:pt x="3350" y="4146"/>
                  </a:lnTo>
                  <a:lnTo>
                    <a:pt x="3968" y="4764"/>
                  </a:lnTo>
                  <a:lnTo>
                    <a:pt x="4659" y="5361"/>
                  </a:lnTo>
                  <a:lnTo>
                    <a:pt x="5476" y="4910"/>
                  </a:lnTo>
                  <a:lnTo>
                    <a:pt x="6104" y="4429"/>
                  </a:lnTo>
                  <a:lnTo>
                    <a:pt x="6701" y="4031"/>
                  </a:lnTo>
                  <a:lnTo>
                    <a:pt x="7067" y="3863"/>
                  </a:lnTo>
                  <a:lnTo>
                    <a:pt x="7067" y="2952"/>
                  </a:lnTo>
                  <a:lnTo>
                    <a:pt x="6984" y="1539"/>
                  </a:lnTo>
                  <a:lnTo>
                    <a:pt x="4596" y="83"/>
                  </a:lnTo>
                  <a:lnTo>
                    <a:pt x="1528" y="83"/>
                  </a:lnTo>
                  <a:lnTo>
                    <a:pt x="0" y="0"/>
                  </a:lnTo>
                  <a:close/>
                </a:path>
              </a:pathLst>
            </a:custGeom>
            <a:solidFill>
              <a:srgbClr val="FFFFFF"/>
            </a:solidFill>
          </p:spPr>
          <p:txBody>
            <a:bodyPr wrap="square" lIns="0" tIns="0" rIns="0" bIns="0" rtlCol="0"/>
            <a:lstStyle/>
            <a:p>
              <a:endParaRPr/>
            </a:p>
          </p:txBody>
        </p:sp>
        <p:sp>
          <p:nvSpPr>
            <p:cNvPr id="116" name="object 116"/>
            <p:cNvSpPr/>
            <p:nvPr/>
          </p:nvSpPr>
          <p:spPr>
            <a:xfrm>
              <a:off x="9791234" y="10848871"/>
              <a:ext cx="12700" cy="8255"/>
            </a:xfrm>
            <a:custGeom>
              <a:avLst/>
              <a:gdLst/>
              <a:ahLst/>
              <a:cxnLst/>
              <a:rect l="l" t="t" r="r" b="b"/>
              <a:pathLst>
                <a:path w="12700" h="8254">
                  <a:moveTo>
                    <a:pt x="7800" y="0"/>
                  </a:moveTo>
                  <a:lnTo>
                    <a:pt x="5162" y="712"/>
                  </a:lnTo>
                  <a:lnTo>
                    <a:pt x="2575" y="1308"/>
                  </a:lnTo>
                  <a:lnTo>
                    <a:pt x="0" y="4094"/>
                  </a:lnTo>
                  <a:lnTo>
                    <a:pt x="963" y="5790"/>
                  </a:lnTo>
                  <a:lnTo>
                    <a:pt x="1978" y="7518"/>
                  </a:lnTo>
                  <a:lnTo>
                    <a:pt x="6293" y="8062"/>
                  </a:lnTo>
                  <a:lnTo>
                    <a:pt x="10554" y="6156"/>
                  </a:lnTo>
                  <a:lnTo>
                    <a:pt x="12198" y="5109"/>
                  </a:lnTo>
                  <a:lnTo>
                    <a:pt x="11570" y="2984"/>
                  </a:lnTo>
                  <a:lnTo>
                    <a:pt x="10973" y="1078"/>
                  </a:lnTo>
                  <a:lnTo>
                    <a:pt x="7800" y="0"/>
                  </a:lnTo>
                  <a:close/>
                </a:path>
              </a:pathLst>
            </a:custGeom>
            <a:solidFill>
              <a:srgbClr val="ECC546"/>
            </a:solidFill>
          </p:spPr>
          <p:txBody>
            <a:bodyPr wrap="square" lIns="0" tIns="0" rIns="0" bIns="0" rtlCol="0"/>
            <a:lstStyle/>
            <a:p>
              <a:endParaRPr/>
            </a:p>
          </p:txBody>
        </p:sp>
        <p:sp>
          <p:nvSpPr>
            <p:cNvPr id="117" name="object 117"/>
            <p:cNvSpPr/>
            <p:nvPr/>
          </p:nvSpPr>
          <p:spPr>
            <a:xfrm>
              <a:off x="9793639" y="10850264"/>
              <a:ext cx="8255" cy="5080"/>
            </a:xfrm>
            <a:custGeom>
              <a:avLst/>
              <a:gdLst/>
              <a:ahLst/>
              <a:cxnLst/>
              <a:rect l="l" t="t" r="r" b="b"/>
              <a:pathLst>
                <a:path w="8254" h="5079">
                  <a:moveTo>
                    <a:pt x="5905" y="0"/>
                  </a:moveTo>
                  <a:lnTo>
                    <a:pt x="3581" y="167"/>
                  </a:lnTo>
                  <a:lnTo>
                    <a:pt x="0" y="3151"/>
                  </a:lnTo>
                  <a:lnTo>
                    <a:pt x="858" y="4764"/>
                  </a:lnTo>
                  <a:lnTo>
                    <a:pt x="1622" y="4628"/>
                  </a:lnTo>
                  <a:lnTo>
                    <a:pt x="2900" y="4083"/>
                  </a:lnTo>
                  <a:lnTo>
                    <a:pt x="3863" y="3005"/>
                  </a:lnTo>
                  <a:lnTo>
                    <a:pt x="4711" y="2837"/>
                  </a:lnTo>
                  <a:lnTo>
                    <a:pt x="5560" y="2701"/>
                  </a:lnTo>
                  <a:lnTo>
                    <a:pt x="5560" y="4115"/>
                  </a:lnTo>
                  <a:lnTo>
                    <a:pt x="7067" y="3947"/>
                  </a:lnTo>
                  <a:lnTo>
                    <a:pt x="7717" y="2701"/>
                  </a:lnTo>
                  <a:lnTo>
                    <a:pt x="7319" y="1130"/>
                  </a:lnTo>
                  <a:lnTo>
                    <a:pt x="5905" y="0"/>
                  </a:lnTo>
                  <a:close/>
                </a:path>
              </a:pathLst>
            </a:custGeom>
            <a:solidFill>
              <a:srgbClr val="FFFFFF"/>
            </a:solidFill>
          </p:spPr>
          <p:txBody>
            <a:bodyPr wrap="square" lIns="0" tIns="0" rIns="0" bIns="0" rtlCol="0"/>
            <a:lstStyle/>
            <a:p>
              <a:endParaRPr/>
            </a:p>
          </p:txBody>
        </p:sp>
        <p:sp>
          <p:nvSpPr>
            <p:cNvPr id="118" name="object 118"/>
            <p:cNvSpPr/>
            <p:nvPr/>
          </p:nvSpPr>
          <p:spPr>
            <a:xfrm>
              <a:off x="9880492" y="10834089"/>
              <a:ext cx="11430" cy="9525"/>
            </a:xfrm>
            <a:custGeom>
              <a:avLst/>
              <a:gdLst/>
              <a:ahLst/>
              <a:cxnLst/>
              <a:rect l="l" t="t" r="r" b="b"/>
              <a:pathLst>
                <a:path w="11429" h="9525">
                  <a:moveTo>
                    <a:pt x="8565" y="0"/>
                  </a:moveTo>
                  <a:lnTo>
                    <a:pt x="6628" y="146"/>
                  </a:lnTo>
                  <a:lnTo>
                    <a:pt x="3968" y="293"/>
                  </a:lnTo>
                  <a:lnTo>
                    <a:pt x="1246" y="2251"/>
                  </a:lnTo>
                  <a:lnTo>
                    <a:pt x="816" y="3130"/>
                  </a:lnTo>
                  <a:lnTo>
                    <a:pt x="335" y="4062"/>
                  </a:lnTo>
                  <a:lnTo>
                    <a:pt x="0" y="5654"/>
                  </a:lnTo>
                  <a:lnTo>
                    <a:pt x="816" y="6785"/>
                  </a:lnTo>
                  <a:lnTo>
                    <a:pt x="2774" y="9392"/>
                  </a:lnTo>
                  <a:lnTo>
                    <a:pt x="6209" y="7036"/>
                  </a:lnTo>
                  <a:lnTo>
                    <a:pt x="7120" y="6052"/>
                  </a:lnTo>
                  <a:lnTo>
                    <a:pt x="8052" y="4994"/>
                  </a:lnTo>
                  <a:lnTo>
                    <a:pt x="10910" y="3350"/>
                  </a:lnTo>
                  <a:lnTo>
                    <a:pt x="9779" y="1654"/>
                  </a:lnTo>
                  <a:lnTo>
                    <a:pt x="8565" y="0"/>
                  </a:lnTo>
                  <a:close/>
                </a:path>
              </a:pathLst>
            </a:custGeom>
            <a:solidFill>
              <a:srgbClr val="ECC546"/>
            </a:solidFill>
          </p:spPr>
          <p:txBody>
            <a:bodyPr wrap="square" lIns="0" tIns="0" rIns="0" bIns="0" rtlCol="0"/>
            <a:lstStyle/>
            <a:p>
              <a:endParaRPr/>
            </a:p>
          </p:txBody>
        </p:sp>
        <p:sp>
          <p:nvSpPr>
            <p:cNvPr id="119" name="object 119"/>
            <p:cNvSpPr/>
            <p:nvPr/>
          </p:nvSpPr>
          <p:spPr>
            <a:xfrm>
              <a:off x="9881934" y="10836247"/>
              <a:ext cx="7620" cy="3175"/>
            </a:xfrm>
            <a:custGeom>
              <a:avLst/>
              <a:gdLst/>
              <a:ahLst/>
              <a:cxnLst/>
              <a:rect l="l" t="t" r="r" b="b"/>
              <a:pathLst>
                <a:path w="7620" h="3175">
                  <a:moveTo>
                    <a:pt x="4230" y="0"/>
                  </a:moveTo>
                  <a:lnTo>
                    <a:pt x="2785" y="31"/>
                  </a:lnTo>
                  <a:lnTo>
                    <a:pt x="198" y="167"/>
                  </a:lnTo>
                  <a:lnTo>
                    <a:pt x="0" y="2952"/>
                  </a:lnTo>
                  <a:lnTo>
                    <a:pt x="712" y="973"/>
                  </a:lnTo>
                  <a:lnTo>
                    <a:pt x="5281" y="973"/>
                  </a:lnTo>
                  <a:lnTo>
                    <a:pt x="4334" y="460"/>
                  </a:lnTo>
                  <a:lnTo>
                    <a:pt x="4230" y="0"/>
                  </a:lnTo>
                  <a:close/>
                </a:path>
                <a:path w="7620" h="3175">
                  <a:moveTo>
                    <a:pt x="5281" y="973"/>
                  </a:moveTo>
                  <a:lnTo>
                    <a:pt x="712" y="973"/>
                  </a:lnTo>
                  <a:lnTo>
                    <a:pt x="4083" y="1424"/>
                  </a:lnTo>
                  <a:lnTo>
                    <a:pt x="3403" y="2355"/>
                  </a:lnTo>
                  <a:lnTo>
                    <a:pt x="5277" y="2303"/>
                  </a:lnTo>
                  <a:lnTo>
                    <a:pt x="7088" y="2219"/>
                  </a:lnTo>
                  <a:lnTo>
                    <a:pt x="7059" y="1675"/>
                  </a:lnTo>
                  <a:lnTo>
                    <a:pt x="6575" y="1675"/>
                  </a:lnTo>
                  <a:lnTo>
                    <a:pt x="5281" y="973"/>
                  </a:lnTo>
                  <a:close/>
                </a:path>
                <a:path w="7620" h="3175">
                  <a:moveTo>
                    <a:pt x="6984" y="261"/>
                  </a:moveTo>
                  <a:lnTo>
                    <a:pt x="6575" y="1675"/>
                  </a:lnTo>
                  <a:lnTo>
                    <a:pt x="7059" y="1675"/>
                  </a:lnTo>
                  <a:lnTo>
                    <a:pt x="6984" y="261"/>
                  </a:lnTo>
                  <a:close/>
                </a:path>
              </a:pathLst>
            </a:custGeom>
            <a:solidFill>
              <a:srgbClr val="FFFFFF"/>
            </a:solidFill>
          </p:spPr>
          <p:txBody>
            <a:bodyPr wrap="square" lIns="0" tIns="0" rIns="0" bIns="0" rtlCol="0"/>
            <a:lstStyle/>
            <a:p>
              <a:endParaRPr/>
            </a:p>
          </p:txBody>
        </p:sp>
        <p:sp>
          <p:nvSpPr>
            <p:cNvPr id="120" name="object 120"/>
            <p:cNvSpPr/>
            <p:nvPr/>
          </p:nvSpPr>
          <p:spPr>
            <a:xfrm>
              <a:off x="9828764" y="10832821"/>
              <a:ext cx="19685" cy="25400"/>
            </a:xfrm>
            <a:custGeom>
              <a:avLst/>
              <a:gdLst/>
              <a:ahLst/>
              <a:cxnLst/>
              <a:rect l="l" t="t" r="r" b="b"/>
              <a:pathLst>
                <a:path w="19684" h="25400">
                  <a:moveTo>
                    <a:pt x="7005" y="0"/>
                  </a:moveTo>
                  <a:lnTo>
                    <a:pt x="5245" y="52"/>
                  </a:lnTo>
                  <a:lnTo>
                    <a:pt x="3486" y="52"/>
                  </a:lnTo>
                  <a:lnTo>
                    <a:pt x="0" y="219"/>
                  </a:lnTo>
                  <a:lnTo>
                    <a:pt x="5245" y="15256"/>
                  </a:lnTo>
                  <a:lnTo>
                    <a:pt x="11402" y="24166"/>
                  </a:lnTo>
                  <a:lnTo>
                    <a:pt x="13790" y="24931"/>
                  </a:lnTo>
                  <a:lnTo>
                    <a:pt x="18522" y="24711"/>
                  </a:lnTo>
                  <a:lnTo>
                    <a:pt x="19381" y="22323"/>
                  </a:lnTo>
                  <a:lnTo>
                    <a:pt x="17622" y="7853"/>
                  </a:lnTo>
                  <a:lnTo>
                    <a:pt x="10837" y="931"/>
                  </a:lnTo>
                  <a:lnTo>
                    <a:pt x="9591" y="104"/>
                  </a:lnTo>
                  <a:lnTo>
                    <a:pt x="7005" y="0"/>
                  </a:lnTo>
                  <a:close/>
                </a:path>
              </a:pathLst>
            </a:custGeom>
            <a:solidFill>
              <a:srgbClr val="EBA656"/>
            </a:solidFill>
          </p:spPr>
          <p:txBody>
            <a:bodyPr wrap="square" lIns="0" tIns="0" rIns="0" bIns="0" rtlCol="0"/>
            <a:lstStyle/>
            <a:p>
              <a:endParaRPr/>
            </a:p>
          </p:txBody>
        </p:sp>
        <p:sp>
          <p:nvSpPr>
            <p:cNvPr id="121" name="object 121"/>
            <p:cNvSpPr/>
            <p:nvPr/>
          </p:nvSpPr>
          <p:spPr>
            <a:xfrm>
              <a:off x="9828398" y="10832424"/>
              <a:ext cx="20320" cy="26034"/>
            </a:xfrm>
            <a:custGeom>
              <a:avLst/>
              <a:gdLst/>
              <a:ahLst/>
              <a:cxnLst/>
              <a:rect l="l" t="t" r="r" b="b"/>
              <a:pathLst>
                <a:path w="20320" h="26034">
                  <a:moveTo>
                    <a:pt x="7884" y="0"/>
                  </a:moveTo>
                  <a:lnTo>
                    <a:pt x="3853" y="0"/>
                  </a:lnTo>
                  <a:lnTo>
                    <a:pt x="366" y="219"/>
                  </a:lnTo>
                  <a:lnTo>
                    <a:pt x="167" y="282"/>
                  </a:lnTo>
                  <a:lnTo>
                    <a:pt x="0" y="732"/>
                  </a:lnTo>
                  <a:lnTo>
                    <a:pt x="5193" y="15769"/>
                  </a:lnTo>
                  <a:lnTo>
                    <a:pt x="11455" y="24795"/>
                  </a:lnTo>
                  <a:lnTo>
                    <a:pt x="11633" y="24910"/>
                  </a:lnTo>
                  <a:lnTo>
                    <a:pt x="14010" y="25789"/>
                  </a:lnTo>
                  <a:lnTo>
                    <a:pt x="14156" y="25810"/>
                  </a:lnTo>
                  <a:lnTo>
                    <a:pt x="18952" y="25475"/>
                  </a:lnTo>
                  <a:lnTo>
                    <a:pt x="19119" y="25475"/>
                  </a:lnTo>
                  <a:lnTo>
                    <a:pt x="19287" y="25329"/>
                  </a:lnTo>
                  <a:lnTo>
                    <a:pt x="19395" y="25025"/>
                  </a:lnTo>
                  <a:lnTo>
                    <a:pt x="14188" y="25025"/>
                  </a:lnTo>
                  <a:lnTo>
                    <a:pt x="12031" y="24198"/>
                  </a:lnTo>
                  <a:lnTo>
                    <a:pt x="5926" y="15465"/>
                  </a:lnTo>
                  <a:lnTo>
                    <a:pt x="982" y="1047"/>
                  </a:lnTo>
                  <a:lnTo>
                    <a:pt x="366" y="1047"/>
                  </a:lnTo>
                  <a:lnTo>
                    <a:pt x="366" y="617"/>
                  </a:lnTo>
                  <a:lnTo>
                    <a:pt x="795" y="502"/>
                  </a:lnTo>
                  <a:lnTo>
                    <a:pt x="10586" y="502"/>
                  </a:lnTo>
                  <a:lnTo>
                    <a:pt x="9957" y="83"/>
                  </a:lnTo>
                  <a:lnTo>
                    <a:pt x="7884" y="0"/>
                  </a:lnTo>
                  <a:close/>
                </a:path>
                <a:path w="20320" h="26034">
                  <a:moveTo>
                    <a:pt x="11402" y="1047"/>
                  </a:moveTo>
                  <a:lnTo>
                    <a:pt x="10973" y="1664"/>
                  </a:lnTo>
                  <a:lnTo>
                    <a:pt x="17559" y="8450"/>
                  </a:lnTo>
                  <a:lnTo>
                    <a:pt x="19381" y="22690"/>
                  </a:lnTo>
                  <a:lnTo>
                    <a:pt x="18669" y="24732"/>
                  </a:lnTo>
                  <a:lnTo>
                    <a:pt x="14188" y="25025"/>
                  </a:lnTo>
                  <a:lnTo>
                    <a:pt x="19395" y="25025"/>
                  </a:lnTo>
                  <a:lnTo>
                    <a:pt x="20229" y="22690"/>
                  </a:lnTo>
                  <a:lnTo>
                    <a:pt x="18381" y="8450"/>
                  </a:lnTo>
                  <a:lnTo>
                    <a:pt x="18303" y="8031"/>
                  </a:lnTo>
                  <a:lnTo>
                    <a:pt x="11455" y="1078"/>
                  </a:lnTo>
                  <a:close/>
                </a:path>
                <a:path w="20320" h="26034">
                  <a:moveTo>
                    <a:pt x="10890" y="1613"/>
                  </a:moveTo>
                  <a:close/>
                </a:path>
                <a:path w="20320" h="26034">
                  <a:moveTo>
                    <a:pt x="11203" y="1329"/>
                  </a:moveTo>
                  <a:lnTo>
                    <a:pt x="10889" y="1612"/>
                  </a:lnTo>
                  <a:lnTo>
                    <a:pt x="11203" y="1329"/>
                  </a:lnTo>
                  <a:close/>
                </a:path>
                <a:path w="20320" h="26034">
                  <a:moveTo>
                    <a:pt x="10586" y="502"/>
                  </a:moveTo>
                  <a:lnTo>
                    <a:pt x="9957" y="502"/>
                  </a:lnTo>
                  <a:lnTo>
                    <a:pt x="9894" y="931"/>
                  </a:lnTo>
                  <a:lnTo>
                    <a:pt x="10890" y="1613"/>
                  </a:lnTo>
                  <a:lnTo>
                    <a:pt x="11203" y="1329"/>
                  </a:lnTo>
                  <a:lnTo>
                    <a:pt x="11380" y="1078"/>
                  </a:lnTo>
                  <a:lnTo>
                    <a:pt x="10586" y="502"/>
                  </a:lnTo>
                  <a:close/>
                </a:path>
                <a:path w="20320" h="26034">
                  <a:moveTo>
                    <a:pt x="795" y="502"/>
                  </a:moveTo>
                  <a:lnTo>
                    <a:pt x="366" y="617"/>
                  </a:lnTo>
                  <a:lnTo>
                    <a:pt x="366" y="1047"/>
                  </a:lnTo>
                  <a:lnTo>
                    <a:pt x="975" y="1026"/>
                  </a:lnTo>
                  <a:lnTo>
                    <a:pt x="795" y="502"/>
                  </a:lnTo>
                  <a:close/>
                </a:path>
                <a:path w="20320" h="26034">
                  <a:moveTo>
                    <a:pt x="975" y="1026"/>
                  </a:moveTo>
                  <a:lnTo>
                    <a:pt x="366" y="1047"/>
                  </a:lnTo>
                  <a:lnTo>
                    <a:pt x="982" y="1047"/>
                  </a:lnTo>
                  <a:close/>
                </a:path>
                <a:path w="20320" h="26034">
                  <a:moveTo>
                    <a:pt x="9957" y="502"/>
                  </a:moveTo>
                  <a:lnTo>
                    <a:pt x="795" y="502"/>
                  </a:lnTo>
                  <a:lnTo>
                    <a:pt x="975" y="1026"/>
                  </a:lnTo>
                  <a:lnTo>
                    <a:pt x="2355" y="931"/>
                  </a:lnTo>
                  <a:lnTo>
                    <a:pt x="3434" y="910"/>
                  </a:lnTo>
                  <a:lnTo>
                    <a:pt x="4711" y="848"/>
                  </a:lnTo>
                  <a:lnTo>
                    <a:pt x="9727" y="848"/>
                  </a:lnTo>
                  <a:lnTo>
                    <a:pt x="9957" y="502"/>
                  </a:lnTo>
                  <a:close/>
                </a:path>
                <a:path w="20320" h="26034">
                  <a:moveTo>
                    <a:pt x="9783" y="927"/>
                  </a:moveTo>
                  <a:close/>
                </a:path>
                <a:path w="20320" h="26034">
                  <a:moveTo>
                    <a:pt x="9957" y="502"/>
                  </a:moveTo>
                  <a:lnTo>
                    <a:pt x="9783" y="927"/>
                  </a:lnTo>
                  <a:lnTo>
                    <a:pt x="9957" y="502"/>
                  </a:lnTo>
                  <a:close/>
                </a:path>
                <a:path w="20320" h="26034">
                  <a:moveTo>
                    <a:pt x="9727" y="848"/>
                  </a:moveTo>
                  <a:lnTo>
                    <a:pt x="7936" y="848"/>
                  </a:lnTo>
                  <a:lnTo>
                    <a:pt x="9783" y="927"/>
                  </a:lnTo>
                  <a:close/>
                </a:path>
              </a:pathLst>
            </a:custGeom>
            <a:solidFill>
              <a:srgbClr val="863029"/>
            </a:solidFill>
          </p:spPr>
          <p:txBody>
            <a:bodyPr wrap="square" lIns="0" tIns="0" rIns="0" bIns="0" rtlCol="0"/>
            <a:lstStyle/>
            <a:p>
              <a:endParaRPr/>
            </a:p>
          </p:txBody>
        </p:sp>
        <p:sp>
          <p:nvSpPr>
            <p:cNvPr id="122" name="object 122"/>
            <p:cNvSpPr/>
            <p:nvPr/>
          </p:nvSpPr>
          <p:spPr>
            <a:xfrm>
              <a:off x="9822497" y="10832762"/>
              <a:ext cx="20320" cy="25400"/>
            </a:xfrm>
            <a:custGeom>
              <a:avLst/>
              <a:gdLst/>
              <a:ahLst/>
              <a:cxnLst/>
              <a:rect l="l" t="t" r="r" b="b"/>
              <a:pathLst>
                <a:path w="20320" h="25400">
                  <a:moveTo>
                    <a:pt x="4711" y="0"/>
                  </a:moveTo>
                  <a:lnTo>
                    <a:pt x="1444" y="115"/>
                  </a:lnTo>
                  <a:lnTo>
                    <a:pt x="282" y="251"/>
                  </a:lnTo>
                  <a:lnTo>
                    <a:pt x="0" y="1926"/>
                  </a:lnTo>
                  <a:lnTo>
                    <a:pt x="2355" y="10586"/>
                  </a:lnTo>
                  <a:lnTo>
                    <a:pt x="11088" y="24145"/>
                  </a:lnTo>
                  <a:lnTo>
                    <a:pt x="13842" y="25224"/>
                  </a:lnTo>
                  <a:lnTo>
                    <a:pt x="15434" y="25192"/>
                  </a:lnTo>
                  <a:lnTo>
                    <a:pt x="18386" y="25192"/>
                  </a:lnTo>
                  <a:lnTo>
                    <a:pt x="20062" y="24994"/>
                  </a:lnTo>
                  <a:lnTo>
                    <a:pt x="16763" y="20344"/>
                  </a:lnTo>
                  <a:lnTo>
                    <a:pt x="15172" y="17591"/>
                  </a:lnTo>
                  <a:lnTo>
                    <a:pt x="13643" y="14753"/>
                  </a:lnTo>
                  <a:lnTo>
                    <a:pt x="12282" y="10125"/>
                  </a:lnTo>
                  <a:lnTo>
                    <a:pt x="9905" y="4617"/>
                  </a:lnTo>
                  <a:lnTo>
                    <a:pt x="6491" y="397"/>
                  </a:lnTo>
                  <a:lnTo>
                    <a:pt x="6232" y="251"/>
                  </a:lnTo>
                  <a:lnTo>
                    <a:pt x="4711" y="0"/>
                  </a:lnTo>
                  <a:close/>
                </a:path>
              </a:pathLst>
            </a:custGeom>
            <a:solidFill>
              <a:srgbClr val="EBA656"/>
            </a:solidFill>
          </p:spPr>
          <p:txBody>
            <a:bodyPr wrap="square" lIns="0" tIns="0" rIns="0" bIns="0" rtlCol="0"/>
            <a:lstStyle/>
            <a:p>
              <a:endParaRPr/>
            </a:p>
          </p:txBody>
        </p:sp>
        <p:sp>
          <p:nvSpPr>
            <p:cNvPr id="123" name="object 123"/>
            <p:cNvSpPr/>
            <p:nvPr/>
          </p:nvSpPr>
          <p:spPr>
            <a:xfrm>
              <a:off x="9822130" y="10832364"/>
              <a:ext cx="20955" cy="26034"/>
            </a:xfrm>
            <a:custGeom>
              <a:avLst/>
              <a:gdLst/>
              <a:ahLst/>
              <a:cxnLst/>
              <a:rect l="l" t="t" r="r" b="b"/>
              <a:pathLst>
                <a:path w="20954" h="26034">
                  <a:moveTo>
                    <a:pt x="366" y="2324"/>
                  </a:moveTo>
                  <a:lnTo>
                    <a:pt x="0" y="2439"/>
                  </a:lnTo>
                  <a:lnTo>
                    <a:pt x="2284" y="10805"/>
                  </a:lnTo>
                  <a:lnTo>
                    <a:pt x="2355" y="11172"/>
                  </a:lnTo>
                  <a:lnTo>
                    <a:pt x="11151" y="24847"/>
                  </a:lnTo>
                  <a:lnTo>
                    <a:pt x="11319" y="24941"/>
                  </a:lnTo>
                  <a:lnTo>
                    <a:pt x="14072" y="26020"/>
                  </a:lnTo>
                  <a:lnTo>
                    <a:pt x="14208" y="26041"/>
                  </a:lnTo>
                  <a:lnTo>
                    <a:pt x="14606" y="26020"/>
                  </a:lnTo>
                  <a:lnTo>
                    <a:pt x="15800" y="26020"/>
                  </a:lnTo>
                  <a:lnTo>
                    <a:pt x="16596" y="25988"/>
                  </a:lnTo>
                  <a:lnTo>
                    <a:pt x="18753" y="25988"/>
                  </a:lnTo>
                  <a:lnTo>
                    <a:pt x="20428" y="25873"/>
                  </a:lnTo>
                  <a:lnTo>
                    <a:pt x="20564" y="25873"/>
                  </a:lnTo>
                  <a:lnTo>
                    <a:pt x="20739" y="25643"/>
                  </a:lnTo>
                  <a:lnTo>
                    <a:pt x="20114" y="25643"/>
                  </a:lnTo>
                  <a:lnTo>
                    <a:pt x="14208" y="25622"/>
                  </a:lnTo>
                  <a:lnTo>
                    <a:pt x="14266" y="25242"/>
                  </a:lnTo>
                  <a:lnTo>
                    <a:pt x="11654" y="24229"/>
                  </a:lnTo>
                  <a:lnTo>
                    <a:pt x="3057" y="10805"/>
                  </a:lnTo>
                  <a:lnTo>
                    <a:pt x="829" y="2439"/>
                  </a:lnTo>
                  <a:lnTo>
                    <a:pt x="366" y="2324"/>
                  </a:lnTo>
                  <a:close/>
                </a:path>
                <a:path w="20954" h="26034">
                  <a:moveTo>
                    <a:pt x="20397" y="25077"/>
                  </a:moveTo>
                  <a:lnTo>
                    <a:pt x="19738" y="25118"/>
                  </a:lnTo>
                  <a:lnTo>
                    <a:pt x="20114" y="25643"/>
                  </a:lnTo>
                  <a:lnTo>
                    <a:pt x="20323" y="25475"/>
                  </a:lnTo>
                  <a:lnTo>
                    <a:pt x="20397" y="25077"/>
                  </a:lnTo>
                  <a:close/>
                </a:path>
                <a:path w="20954" h="26034">
                  <a:moveTo>
                    <a:pt x="20604" y="25077"/>
                  </a:moveTo>
                  <a:lnTo>
                    <a:pt x="20397" y="25077"/>
                  </a:lnTo>
                  <a:lnTo>
                    <a:pt x="20323" y="25475"/>
                  </a:lnTo>
                  <a:lnTo>
                    <a:pt x="20114" y="25643"/>
                  </a:lnTo>
                  <a:lnTo>
                    <a:pt x="20739" y="25643"/>
                  </a:lnTo>
                  <a:lnTo>
                    <a:pt x="20632" y="25118"/>
                  </a:lnTo>
                  <a:close/>
                </a:path>
                <a:path w="20954" h="26034">
                  <a:moveTo>
                    <a:pt x="14266" y="25242"/>
                  </a:moveTo>
                  <a:lnTo>
                    <a:pt x="14208" y="25622"/>
                  </a:lnTo>
                  <a:lnTo>
                    <a:pt x="14306" y="25391"/>
                  </a:lnTo>
                  <a:lnTo>
                    <a:pt x="14266" y="25242"/>
                  </a:lnTo>
                  <a:close/>
                </a:path>
                <a:path w="20954" h="26034">
                  <a:moveTo>
                    <a:pt x="19738" y="25118"/>
                  </a:moveTo>
                  <a:lnTo>
                    <a:pt x="19371" y="25140"/>
                  </a:lnTo>
                  <a:lnTo>
                    <a:pt x="18041" y="25161"/>
                  </a:lnTo>
                  <a:lnTo>
                    <a:pt x="15800" y="25161"/>
                  </a:lnTo>
                  <a:lnTo>
                    <a:pt x="14266" y="25242"/>
                  </a:lnTo>
                  <a:lnTo>
                    <a:pt x="14306" y="25391"/>
                  </a:lnTo>
                  <a:lnTo>
                    <a:pt x="14208" y="25622"/>
                  </a:lnTo>
                  <a:lnTo>
                    <a:pt x="20099" y="25622"/>
                  </a:lnTo>
                  <a:lnTo>
                    <a:pt x="19738" y="25118"/>
                  </a:lnTo>
                  <a:close/>
                </a:path>
                <a:path w="20954" h="26034">
                  <a:moveTo>
                    <a:pt x="7316" y="795"/>
                  </a:moveTo>
                  <a:lnTo>
                    <a:pt x="6575" y="795"/>
                  </a:lnTo>
                  <a:lnTo>
                    <a:pt x="6547" y="1130"/>
                  </a:lnTo>
                  <a:lnTo>
                    <a:pt x="7662" y="2439"/>
                  </a:lnTo>
                  <a:lnTo>
                    <a:pt x="10125" y="5675"/>
                  </a:lnTo>
                  <a:lnTo>
                    <a:pt x="11654" y="9277"/>
                  </a:lnTo>
                  <a:lnTo>
                    <a:pt x="14407" y="16680"/>
                  </a:lnTo>
                  <a:lnTo>
                    <a:pt x="15256" y="18156"/>
                  </a:lnTo>
                  <a:lnTo>
                    <a:pt x="16763" y="20962"/>
                  </a:lnTo>
                  <a:lnTo>
                    <a:pt x="19738" y="25118"/>
                  </a:lnTo>
                  <a:lnTo>
                    <a:pt x="20397" y="25077"/>
                  </a:lnTo>
                  <a:lnTo>
                    <a:pt x="20604" y="25077"/>
                  </a:lnTo>
                  <a:lnTo>
                    <a:pt x="20166" y="24459"/>
                  </a:lnTo>
                  <a:lnTo>
                    <a:pt x="17078" y="19863"/>
                  </a:lnTo>
                  <a:lnTo>
                    <a:pt x="15915" y="17727"/>
                  </a:lnTo>
                  <a:lnTo>
                    <a:pt x="15151" y="16397"/>
                  </a:lnTo>
                  <a:lnTo>
                    <a:pt x="14407" y="14523"/>
                  </a:lnTo>
                  <a:lnTo>
                    <a:pt x="13758" y="12648"/>
                  </a:lnTo>
                  <a:lnTo>
                    <a:pt x="13055" y="10805"/>
                  </a:lnTo>
                  <a:lnTo>
                    <a:pt x="7968" y="1643"/>
                  </a:lnTo>
                  <a:lnTo>
                    <a:pt x="7583" y="1078"/>
                  </a:lnTo>
                  <a:lnTo>
                    <a:pt x="7316" y="795"/>
                  </a:lnTo>
                  <a:close/>
                </a:path>
                <a:path w="20954" h="26034">
                  <a:moveTo>
                    <a:pt x="5675" y="52"/>
                  </a:moveTo>
                  <a:lnTo>
                    <a:pt x="1780" y="52"/>
                  </a:lnTo>
                  <a:lnTo>
                    <a:pt x="596" y="251"/>
                  </a:lnTo>
                  <a:lnTo>
                    <a:pt x="366" y="251"/>
                  </a:lnTo>
                  <a:lnTo>
                    <a:pt x="201" y="712"/>
                  </a:lnTo>
                  <a:lnTo>
                    <a:pt x="0" y="2439"/>
                  </a:lnTo>
                  <a:lnTo>
                    <a:pt x="385" y="2322"/>
                  </a:lnTo>
                  <a:lnTo>
                    <a:pt x="785" y="2272"/>
                  </a:lnTo>
                  <a:lnTo>
                    <a:pt x="990" y="1078"/>
                  </a:lnTo>
                  <a:lnTo>
                    <a:pt x="701" y="1078"/>
                  </a:lnTo>
                  <a:lnTo>
                    <a:pt x="649" y="649"/>
                  </a:lnTo>
                  <a:lnTo>
                    <a:pt x="7177" y="649"/>
                  </a:lnTo>
                  <a:lnTo>
                    <a:pt x="6889" y="345"/>
                  </a:lnTo>
                  <a:lnTo>
                    <a:pt x="6638" y="251"/>
                  </a:lnTo>
                  <a:lnTo>
                    <a:pt x="6439" y="146"/>
                  </a:lnTo>
                  <a:lnTo>
                    <a:pt x="6125" y="146"/>
                  </a:lnTo>
                  <a:lnTo>
                    <a:pt x="5675" y="52"/>
                  </a:lnTo>
                  <a:close/>
                </a:path>
                <a:path w="20954" h="26034">
                  <a:moveTo>
                    <a:pt x="785" y="2272"/>
                  </a:moveTo>
                  <a:lnTo>
                    <a:pt x="366" y="2324"/>
                  </a:lnTo>
                  <a:lnTo>
                    <a:pt x="785" y="2408"/>
                  </a:lnTo>
                  <a:lnTo>
                    <a:pt x="785" y="2272"/>
                  </a:lnTo>
                  <a:close/>
                </a:path>
                <a:path w="20954" h="26034">
                  <a:moveTo>
                    <a:pt x="798" y="2322"/>
                  </a:moveTo>
                  <a:close/>
                </a:path>
                <a:path w="20954" h="26034">
                  <a:moveTo>
                    <a:pt x="806" y="2272"/>
                  </a:moveTo>
                  <a:close/>
                </a:path>
                <a:path w="20954" h="26034">
                  <a:moveTo>
                    <a:pt x="649" y="649"/>
                  </a:moveTo>
                  <a:lnTo>
                    <a:pt x="701" y="1078"/>
                  </a:lnTo>
                  <a:lnTo>
                    <a:pt x="900" y="1015"/>
                  </a:lnTo>
                  <a:lnTo>
                    <a:pt x="1047" y="712"/>
                  </a:lnTo>
                  <a:lnTo>
                    <a:pt x="649" y="649"/>
                  </a:lnTo>
                  <a:close/>
                </a:path>
                <a:path w="20954" h="26034">
                  <a:moveTo>
                    <a:pt x="1002" y="1003"/>
                  </a:moveTo>
                  <a:lnTo>
                    <a:pt x="701" y="1078"/>
                  </a:lnTo>
                  <a:lnTo>
                    <a:pt x="990" y="1078"/>
                  </a:lnTo>
                  <a:close/>
                </a:path>
                <a:path w="20954" h="26034">
                  <a:moveTo>
                    <a:pt x="6439" y="963"/>
                  </a:moveTo>
                  <a:lnTo>
                    <a:pt x="6209" y="963"/>
                  </a:lnTo>
                  <a:lnTo>
                    <a:pt x="6439" y="1015"/>
                  </a:lnTo>
                  <a:close/>
                </a:path>
                <a:path w="20954" h="26034">
                  <a:moveTo>
                    <a:pt x="7177" y="649"/>
                  </a:moveTo>
                  <a:lnTo>
                    <a:pt x="649" y="649"/>
                  </a:lnTo>
                  <a:lnTo>
                    <a:pt x="1047" y="712"/>
                  </a:lnTo>
                  <a:lnTo>
                    <a:pt x="1002" y="1003"/>
                  </a:lnTo>
                  <a:lnTo>
                    <a:pt x="1329" y="963"/>
                  </a:lnTo>
                  <a:lnTo>
                    <a:pt x="3685" y="827"/>
                  </a:lnTo>
                  <a:lnTo>
                    <a:pt x="6554" y="827"/>
                  </a:lnTo>
                  <a:lnTo>
                    <a:pt x="7316" y="795"/>
                  </a:lnTo>
                  <a:lnTo>
                    <a:pt x="7177" y="649"/>
                  </a:lnTo>
                  <a:close/>
                </a:path>
                <a:path w="20954" h="26034">
                  <a:moveTo>
                    <a:pt x="6554" y="827"/>
                  </a:moveTo>
                  <a:lnTo>
                    <a:pt x="4732" y="827"/>
                  </a:lnTo>
                  <a:lnTo>
                    <a:pt x="5298" y="910"/>
                  </a:lnTo>
                  <a:lnTo>
                    <a:pt x="5779" y="931"/>
                  </a:lnTo>
                  <a:lnTo>
                    <a:pt x="5957" y="963"/>
                  </a:lnTo>
                  <a:lnTo>
                    <a:pt x="6439" y="963"/>
                  </a:lnTo>
                  <a:lnTo>
                    <a:pt x="6554" y="827"/>
                  </a:lnTo>
                  <a:close/>
                </a:path>
                <a:path w="20954" h="26034">
                  <a:moveTo>
                    <a:pt x="4680" y="0"/>
                  </a:moveTo>
                  <a:lnTo>
                    <a:pt x="3633" y="0"/>
                  </a:lnTo>
                  <a:lnTo>
                    <a:pt x="3423" y="52"/>
                  </a:lnTo>
                  <a:lnTo>
                    <a:pt x="5193" y="52"/>
                  </a:lnTo>
                  <a:lnTo>
                    <a:pt x="4680" y="0"/>
                  </a:lnTo>
                  <a:close/>
                </a:path>
              </a:pathLst>
            </a:custGeom>
            <a:solidFill>
              <a:srgbClr val="863029"/>
            </a:solidFill>
          </p:spPr>
          <p:txBody>
            <a:bodyPr wrap="square" lIns="0" tIns="0" rIns="0" bIns="0" rtlCol="0"/>
            <a:lstStyle/>
            <a:p>
              <a:endParaRPr/>
            </a:p>
          </p:txBody>
        </p:sp>
        <p:sp>
          <p:nvSpPr>
            <p:cNvPr id="124" name="object 124"/>
            <p:cNvSpPr/>
            <p:nvPr/>
          </p:nvSpPr>
          <p:spPr>
            <a:xfrm>
              <a:off x="9815546" y="10832821"/>
              <a:ext cx="20955" cy="26034"/>
            </a:xfrm>
            <a:custGeom>
              <a:avLst/>
              <a:gdLst/>
              <a:ahLst/>
              <a:cxnLst/>
              <a:rect l="l" t="t" r="r" b="b"/>
              <a:pathLst>
                <a:path w="20954" h="26034">
                  <a:moveTo>
                    <a:pt x="19946" y="24281"/>
                  </a:moveTo>
                  <a:lnTo>
                    <a:pt x="8146" y="24281"/>
                  </a:lnTo>
                  <a:lnTo>
                    <a:pt x="14889" y="25528"/>
                  </a:lnTo>
                  <a:lnTo>
                    <a:pt x="20795" y="25161"/>
                  </a:lnTo>
                  <a:lnTo>
                    <a:pt x="19946" y="24281"/>
                  </a:lnTo>
                  <a:close/>
                </a:path>
                <a:path w="20954" h="26034">
                  <a:moveTo>
                    <a:pt x="6889" y="0"/>
                  </a:moveTo>
                  <a:lnTo>
                    <a:pt x="3319" y="52"/>
                  </a:lnTo>
                  <a:lnTo>
                    <a:pt x="230" y="764"/>
                  </a:lnTo>
                  <a:lnTo>
                    <a:pt x="0" y="6156"/>
                  </a:lnTo>
                  <a:lnTo>
                    <a:pt x="963" y="16711"/>
                  </a:lnTo>
                  <a:lnTo>
                    <a:pt x="167" y="21392"/>
                  </a:lnTo>
                  <a:lnTo>
                    <a:pt x="3549" y="21392"/>
                  </a:lnTo>
                  <a:lnTo>
                    <a:pt x="5413" y="22470"/>
                  </a:lnTo>
                  <a:lnTo>
                    <a:pt x="6156" y="23433"/>
                  </a:lnTo>
                  <a:lnTo>
                    <a:pt x="6952" y="24397"/>
                  </a:lnTo>
                  <a:lnTo>
                    <a:pt x="8146" y="24281"/>
                  </a:lnTo>
                  <a:lnTo>
                    <a:pt x="19946" y="24281"/>
                  </a:lnTo>
                  <a:lnTo>
                    <a:pt x="17926" y="22187"/>
                  </a:lnTo>
                  <a:lnTo>
                    <a:pt x="13894" y="13214"/>
                  </a:lnTo>
                  <a:lnTo>
                    <a:pt x="14669" y="12565"/>
                  </a:lnTo>
                  <a:lnTo>
                    <a:pt x="11455" y="3884"/>
                  </a:lnTo>
                  <a:lnTo>
                    <a:pt x="7549" y="397"/>
                  </a:lnTo>
                  <a:lnTo>
                    <a:pt x="6889" y="0"/>
                  </a:lnTo>
                  <a:close/>
                </a:path>
              </a:pathLst>
            </a:custGeom>
            <a:solidFill>
              <a:srgbClr val="EBA656"/>
            </a:solidFill>
          </p:spPr>
          <p:txBody>
            <a:bodyPr wrap="square" lIns="0" tIns="0" rIns="0" bIns="0" rtlCol="0"/>
            <a:lstStyle/>
            <a:p>
              <a:endParaRPr/>
            </a:p>
          </p:txBody>
        </p:sp>
        <p:sp>
          <p:nvSpPr>
            <p:cNvPr id="125" name="object 125"/>
            <p:cNvSpPr/>
            <p:nvPr/>
          </p:nvSpPr>
          <p:spPr>
            <a:xfrm>
              <a:off x="9815200" y="10832423"/>
              <a:ext cx="21590" cy="26670"/>
            </a:xfrm>
            <a:custGeom>
              <a:avLst/>
              <a:gdLst/>
              <a:ahLst/>
              <a:cxnLst/>
              <a:rect l="l" t="t" r="r" b="b"/>
              <a:pathLst>
                <a:path w="21590" h="26670">
                  <a:moveTo>
                    <a:pt x="4696" y="21789"/>
                  </a:moveTo>
                  <a:lnTo>
                    <a:pt x="3895" y="21789"/>
                  </a:lnTo>
                  <a:lnTo>
                    <a:pt x="3895" y="22124"/>
                  </a:lnTo>
                  <a:lnTo>
                    <a:pt x="3978" y="22292"/>
                  </a:lnTo>
                  <a:lnTo>
                    <a:pt x="5706" y="23433"/>
                  </a:lnTo>
                  <a:lnTo>
                    <a:pt x="6450" y="24344"/>
                  </a:lnTo>
                  <a:lnTo>
                    <a:pt x="6722" y="24596"/>
                  </a:lnTo>
                  <a:lnTo>
                    <a:pt x="7978" y="25192"/>
                  </a:lnTo>
                  <a:lnTo>
                    <a:pt x="9277" y="25245"/>
                  </a:lnTo>
                  <a:lnTo>
                    <a:pt x="11748" y="25706"/>
                  </a:lnTo>
                  <a:lnTo>
                    <a:pt x="13423" y="25988"/>
                  </a:lnTo>
                  <a:lnTo>
                    <a:pt x="15612" y="26009"/>
                  </a:lnTo>
                  <a:lnTo>
                    <a:pt x="17454" y="26072"/>
                  </a:lnTo>
                  <a:lnTo>
                    <a:pt x="19528" y="26072"/>
                  </a:lnTo>
                  <a:lnTo>
                    <a:pt x="21140" y="25988"/>
                  </a:lnTo>
                  <a:lnTo>
                    <a:pt x="21339" y="25957"/>
                  </a:lnTo>
                  <a:lnTo>
                    <a:pt x="20889" y="25842"/>
                  </a:lnTo>
                  <a:lnTo>
                    <a:pt x="20318" y="25276"/>
                  </a:lnTo>
                  <a:lnTo>
                    <a:pt x="15612" y="25276"/>
                  </a:lnTo>
                  <a:lnTo>
                    <a:pt x="13486" y="25192"/>
                  </a:lnTo>
                  <a:lnTo>
                    <a:pt x="10240" y="24627"/>
                  </a:lnTo>
                  <a:lnTo>
                    <a:pt x="9057" y="24480"/>
                  </a:lnTo>
                  <a:lnTo>
                    <a:pt x="8292" y="24250"/>
                  </a:lnTo>
                  <a:lnTo>
                    <a:pt x="7633" y="24145"/>
                  </a:lnTo>
                  <a:lnTo>
                    <a:pt x="7350" y="23967"/>
                  </a:lnTo>
                  <a:lnTo>
                    <a:pt x="7151" y="23915"/>
                  </a:lnTo>
                  <a:lnTo>
                    <a:pt x="6984" y="23716"/>
                  </a:lnTo>
                  <a:lnTo>
                    <a:pt x="6785" y="23569"/>
                  </a:lnTo>
                  <a:lnTo>
                    <a:pt x="6387" y="23035"/>
                  </a:lnTo>
                  <a:lnTo>
                    <a:pt x="5706" y="22491"/>
                  </a:lnTo>
                  <a:lnTo>
                    <a:pt x="4696" y="21789"/>
                  </a:lnTo>
                  <a:close/>
                </a:path>
                <a:path w="21590" h="26670">
                  <a:moveTo>
                    <a:pt x="21140" y="25192"/>
                  </a:moveTo>
                  <a:lnTo>
                    <a:pt x="20278" y="25234"/>
                  </a:lnTo>
                  <a:lnTo>
                    <a:pt x="20826" y="25810"/>
                  </a:lnTo>
                  <a:lnTo>
                    <a:pt x="21140" y="25559"/>
                  </a:lnTo>
                  <a:lnTo>
                    <a:pt x="21140" y="25192"/>
                  </a:lnTo>
                  <a:close/>
                </a:path>
                <a:path w="21590" h="26670">
                  <a:moveTo>
                    <a:pt x="21349" y="25192"/>
                  </a:moveTo>
                  <a:lnTo>
                    <a:pt x="21140" y="25192"/>
                  </a:lnTo>
                  <a:lnTo>
                    <a:pt x="21140" y="25559"/>
                  </a:lnTo>
                  <a:lnTo>
                    <a:pt x="20889" y="25842"/>
                  </a:lnTo>
                  <a:lnTo>
                    <a:pt x="21460" y="25842"/>
                  </a:lnTo>
                  <a:lnTo>
                    <a:pt x="21486" y="25706"/>
                  </a:lnTo>
                  <a:lnTo>
                    <a:pt x="21383" y="25234"/>
                  </a:lnTo>
                  <a:close/>
                </a:path>
                <a:path w="21590" h="26670">
                  <a:moveTo>
                    <a:pt x="20278" y="25234"/>
                  </a:moveTo>
                  <a:lnTo>
                    <a:pt x="20062" y="25245"/>
                  </a:lnTo>
                  <a:lnTo>
                    <a:pt x="19350" y="25245"/>
                  </a:lnTo>
                  <a:lnTo>
                    <a:pt x="18449" y="25276"/>
                  </a:lnTo>
                  <a:lnTo>
                    <a:pt x="20318" y="25276"/>
                  </a:lnTo>
                  <a:close/>
                </a:path>
                <a:path w="21590" h="26670">
                  <a:moveTo>
                    <a:pt x="8384" y="795"/>
                  </a:moveTo>
                  <a:lnTo>
                    <a:pt x="7465" y="795"/>
                  </a:lnTo>
                  <a:lnTo>
                    <a:pt x="7413" y="963"/>
                  </a:lnTo>
                  <a:lnTo>
                    <a:pt x="7633" y="1162"/>
                  </a:lnTo>
                  <a:lnTo>
                    <a:pt x="8680" y="2094"/>
                  </a:lnTo>
                  <a:lnTo>
                    <a:pt x="11748" y="5162"/>
                  </a:lnTo>
                  <a:lnTo>
                    <a:pt x="13821" y="10952"/>
                  </a:lnTo>
                  <a:lnTo>
                    <a:pt x="14554" y="14669"/>
                  </a:lnTo>
                  <a:lnTo>
                    <a:pt x="14868" y="15947"/>
                  </a:lnTo>
                  <a:lnTo>
                    <a:pt x="15926" y="18240"/>
                  </a:lnTo>
                  <a:lnTo>
                    <a:pt x="17968" y="22805"/>
                  </a:lnTo>
                  <a:lnTo>
                    <a:pt x="20278" y="25234"/>
                  </a:lnTo>
                  <a:lnTo>
                    <a:pt x="21140" y="25192"/>
                  </a:lnTo>
                  <a:lnTo>
                    <a:pt x="21349" y="25192"/>
                  </a:lnTo>
                  <a:lnTo>
                    <a:pt x="19841" y="23433"/>
                  </a:lnTo>
                  <a:lnTo>
                    <a:pt x="14617" y="10722"/>
                  </a:lnTo>
                  <a:lnTo>
                    <a:pt x="13821" y="8512"/>
                  </a:lnTo>
                  <a:lnTo>
                    <a:pt x="9109" y="1444"/>
                  </a:lnTo>
                  <a:lnTo>
                    <a:pt x="8384" y="795"/>
                  </a:lnTo>
                  <a:close/>
                </a:path>
                <a:path w="21590" h="26670">
                  <a:moveTo>
                    <a:pt x="3549" y="52"/>
                  </a:moveTo>
                  <a:lnTo>
                    <a:pt x="314" y="795"/>
                  </a:lnTo>
                  <a:lnTo>
                    <a:pt x="117" y="2073"/>
                  </a:lnTo>
                  <a:lnTo>
                    <a:pt x="0" y="6554"/>
                  </a:lnTo>
                  <a:lnTo>
                    <a:pt x="765" y="15716"/>
                  </a:lnTo>
                  <a:lnTo>
                    <a:pt x="865" y="17161"/>
                  </a:lnTo>
                  <a:lnTo>
                    <a:pt x="152" y="21360"/>
                  </a:lnTo>
                  <a:lnTo>
                    <a:pt x="94" y="21957"/>
                  </a:lnTo>
                  <a:lnTo>
                    <a:pt x="314" y="22072"/>
                  </a:lnTo>
                  <a:lnTo>
                    <a:pt x="3779" y="22124"/>
                  </a:lnTo>
                  <a:lnTo>
                    <a:pt x="3758" y="21957"/>
                  </a:lnTo>
                  <a:lnTo>
                    <a:pt x="3895" y="21789"/>
                  </a:lnTo>
                  <a:lnTo>
                    <a:pt x="4696" y="21789"/>
                  </a:lnTo>
                  <a:lnTo>
                    <a:pt x="4094" y="21412"/>
                  </a:lnTo>
                  <a:lnTo>
                    <a:pt x="3947" y="21360"/>
                  </a:lnTo>
                  <a:lnTo>
                    <a:pt x="994" y="21360"/>
                  </a:lnTo>
                  <a:lnTo>
                    <a:pt x="1738" y="17161"/>
                  </a:lnTo>
                  <a:lnTo>
                    <a:pt x="774" y="6554"/>
                  </a:lnTo>
                  <a:lnTo>
                    <a:pt x="994" y="1476"/>
                  </a:lnTo>
                  <a:lnTo>
                    <a:pt x="3640" y="879"/>
                  </a:lnTo>
                  <a:lnTo>
                    <a:pt x="3549" y="52"/>
                  </a:lnTo>
                  <a:close/>
                </a:path>
                <a:path w="21590" h="26670">
                  <a:moveTo>
                    <a:pt x="3895" y="21789"/>
                  </a:moveTo>
                  <a:lnTo>
                    <a:pt x="3779" y="22124"/>
                  </a:lnTo>
                  <a:lnTo>
                    <a:pt x="3895" y="21789"/>
                  </a:lnTo>
                  <a:close/>
                </a:path>
                <a:path w="21590" h="26670">
                  <a:moveTo>
                    <a:pt x="7374" y="955"/>
                  </a:moveTo>
                  <a:close/>
                </a:path>
                <a:path w="21590" h="26670">
                  <a:moveTo>
                    <a:pt x="7421" y="848"/>
                  </a:moveTo>
                  <a:lnTo>
                    <a:pt x="6073" y="848"/>
                  </a:lnTo>
                  <a:lnTo>
                    <a:pt x="6785" y="910"/>
                  </a:lnTo>
                  <a:lnTo>
                    <a:pt x="7151" y="910"/>
                  </a:lnTo>
                  <a:lnTo>
                    <a:pt x="7374" y="955"/>
                  </a:lnTo>
                  <a:close/>
                </a:path>
                <a:path w="21590" h="26670">
                  <a:moveTo>
                    <a:pt x="5968" y="0"/>
                  </a:moveTo>
                  <a:lnTo>
                    <a:pt x="4261" y="0"/>
                  </a:lnTo>
                  <a:lnTo>
                    <a:pt x="3664" y="52"/>
                  </a:lnTo>
                  <a:lnTo>
                    <a:pt x="3664" y="879"/>
                  </a:lnTo>
                  <a:lnTo>
                    <a:pt x="4261" y="848"/>
                  </a:lnTo>
                  <a:lnTo>
                    <a:pt x="7421" y="848"/>
                  </a:lnTo>
                  <a:lnTo>
                    <a:pt x="8384" y="795"/>
                  </a:lnTo>
                  <a:lnTo>
                    <a:pt x="8261" y="649"/>
                  </a:lnTo>
                  <a:lnTo>
                    <a:pt x="7779" y="251"/>
                  </a:lnTo>
                  <a:lnTo>
                    <a:pt x="7580" y="198"/>
                  </a:lnTo>
                  <a:lnTo>
                    <a:pt x="7235" y="83"/>
                  </a:lnTo>
                  <a:lnTo>
                    <a:pt x="6387" y="52"/>
                  </a:lnTo>
                  <a:lnTo>
                    <a:pt x="5968" y="0"/>
                  </a:lnTo>
                  <a:close/>
                </a:path>
              </a:pathLst>
            </a:custGeom>
            <a:solidFill>
              <a:srgbClr val="863029"/>
            </a:solidFill>
          </p:spPr>
          <p:txBody>
            <a:bodyPr wrap="square" lIns="0" tIns="0" rIns="0" bIns="0" rtlCol="0"/>
            <a:lstStyle/>
            <a:p>
              <a:endParaRPr/>
            </a:p>
          </p:txBody>
        </p:sp>
        <p:sp>
          <p:nvSpPr>
            <p:cNvPr id="126" name="object 126"/>
            <p:cNvSpPr/>
            <p:nvPr/>
          </p:nvSpPr>
          <p:spPr>
            <a:xfrm>
              <a:off x="9838241" y="10832758"/>
              <a:ext cx="20320" cy="26034"/>
            </a:xfrm>
            <a:custGeom>
              <a:avLst/>
              <a:gdLst/>
              <a:ahLst/>
              <a:cxnLst/>
              <a:rect l="l" t="t" r="r" b="b"/>
              <a:pathLst>
                <a:path w="20320" h="26034">
                  <a:moveTo>
                    <a:pt x="0" y="0"/>
                  </a:moveTo>
                  <a:lnTo>
                    <a:pt x="438" y="2869"/>
                  </a:lnTo>
                  <a:lnTo>
                    <a:pt x="795" y="5444"/>
                  </a:lnTo>
                  <a:lnTo>
                    <a:pt x="1193" y="8031"/>
                  </a:lnTo>
                  <a:lnTo>
                    <a:pt x="3067" y="14188"/>
                  </a:lnTo>
                  <a:lnTo>
                    <a:pt x="6491" y="20208"/>
                  </a:lnTo>
                  <a:lnTo>
                    <a:pt x="8198" y="23863"/>
                  </a:lnTo>
                  <a:lnTo>
                    <a:pt x="9046" y="24774"/>
                  </a:lnTo>
                  <a:lnTo>
                    <a:pt x="10072" y="25653"/>
                  </a:lnTo>
                  <a:lnTo>
                    <a:pt x="16114" y="23098"/>
                  </a:lnTo>
                  <a:lnTo>
                    <a:pt x="20062" y="22533"/>
                  </a:lnTo>
                  <a:lnTo>
                    <a:pt x="19549" y="18250"/>
                  </a:lnTo>
                  <a:lnTo>
                    <a:pt x="18983" y="16879"/>
                  </a:lnTo>
                  <a:lnTo>
                    <a:pt x="19915" y="4596"/>
                  </a:lnTo>
                  <a:lnTo>
                    <a:pt x="19108" y="2869"/>
                  </a:lnTo>
                  <a:lnTo>
                    <a:pt x="16229" y="2869"/>
                  </a:lnTo>
                  <a:lnTo>
                    <a:pt x="10586" y="575"/>
                  </a:lnTo>
                  <a:lnTo>
                    <a:pt x="0" y="0"/>
                  </a:lnTo>
                  <a:close/>
                </a:path>
                <a:path w="20320" h="26034">
                  <a:moveTo>
                    <a:pt x="19015" y="2670"/>
                  </a:moveTo>
                  <a:lnTo>
                    <a:pt x="16229" y="2869"/>
                  </a:lnTo>
                  <a:lnTo>
                    <a:pt x="19108" y="2869"/>
                  </a:lnTo>
                  <a:lnTo>
                    <a:pt x="19015" y="2670"/>
                  </a:lnTo>
                  <a:close/>
                </a:path>
              </a:pathLst>
            </a:custGeom>
            <a:solidFill>
              <a:srgbClr val="EBA656"/>
            </a:solidFill>
          </p:spPr>
          <p:txBody>
            <a:bodyPr wrap="square" lIns="0" tIns="0" rIns="0" bIns="0" rtlCol="0"/>
            <a:lstStyle/>
            <a:p>
              <a:endParaRPr/>
            </a:p>
          </p:txBody>
        </p:sp>
        <p:sp>
          <p:nvSpPr>
            <p:cNvPr id="127" name="object 127"/>
            <p:cNvSpPr/>
            <p:nvPr/>
          </p:nvSpPr>
          <p:spPr>
            <a:xfrm>
              <a:off x="9837841" y="10832360"/>
              <a:ext cx="20955" cy="26034"/>
            </a:xfrm>
            <a:custGeom>
              <a:avLst/>
              <a:gdLst/>
              <a:ahLst/>
              <a:cxnLst/>
              <a:rect l="l" t="t" r="r" b="b"/>
              <a:pathLst>
                <a:path w="20954" h="26034">
                  <a:moveTo>
                    <a:pt x="453" y="0"/>
                  </a:moveTo>
                  <a:lnTo>
                    <a:pt x="316" y="0"/>
                  </a:lnTo>
                  <a:lnTo>
                    <a:pt x="86" y="146"/>
                  </a:lnTo>
                  <a:lnTo>
                    <a:pt x="0" y="397"/>
                  </a:lnTo>
                  <a:lnTo>
                    <a:pt x="114" y="1078"/>
                  </a:lnTo>
                  <a:lnTo>
                    <a:pt x="467" y="3685"/>
                  </a:lnTo>
                  <a:lnTo>
                    <a:pt x="1248" y="8575"/>
                  </a:lnTo>
                  <a:lnTo>
                    <a:pt x="3039" y="14701"/>
                  </a:lnTo>
                  <a:lnTo>
                    <a:pt x="5646" y="19318"/>
                  </a:lnTo>
                  <a:lnTo>
                    <a:pt x="8096" y="23873"/>
                  </a:lnTo>
                  <a:lnTo>
                    <a:pt x="8965" y="25224"/>
                  </a:lnTo>
                  <a:lnTo>
                    <a:pt x="9227" y="25391"/>
                  </a:lnTo>
                  <a:lnTo>
                    <a:pt x="9426" y="25590"/>
                  </a:lnTo>
                  <a:lnTo>
                    <a:pt x="9562" y="25653"/>
                  </a:lnTo>
                  <a:lnTo>
                    <a:pt x="9740" y="25653"/>
                  </a:lnTo>
                  <a:lnTo>
                    <a:pt x="9876" y="25737"/>
                  </a:lnTo>
                  <a:lnTo>
                    <a:pt x="10787" y="25737"/>
                  </a:lnTo>
                  <a:lnTo>
                    <a:pt x="11484" y="25590"/>
                  </a:lnTo>
                  <a:lnTo>
                    <a:pt x="12117" y="25391"/>
                  </a:lnTo>
                  <a:lnTo>
                    <a:pt x="14017" y="24973"/>
                  </a:lnTo>
                  <a:lnTo>
                    <a:pt x="9939" y="24973"/>
                  </a:lnTo>
                  <a:lnTo>
                    <a:pt x="9793" y="24941"/>
                  </a:lnTo>
                  <a:lnTo>
                    <a:pt x="9671" y="24795"/>
                  </a:lnTo>
                  <a:lnTo>
                    <a:pt x="9311" y="24313"/>
                  </a:lnTo>
                  <a:lnTo>
                    <a:pt x="8994" y="23727"/>
                  </a:lnTo>
                  <a:lnTo>
                    <a:pt x="8065" y="22302"/>
                  </a:lnTo>
                  <a:lnTo>
                    <a:pt x="6787" y="19632"/>
                  </a:lnTo>
                  <a:lnTo>
                    <a:pt x="5386" y="17224"/>
                  </a:lnTo>
                  <a:lnTo>
                    <a:pt x="3835" y="14418"/>
                  </a:lnTo>
                  <a:lnTo>
                    <a:pt x="1960" y="8313"/>
                  </a:lnTo>
                  <a:lnTo>
                    <a:pt x="1426" y="4492"/>
                  </a:lnTo>
                  <a:lnTo>
                    <a:pt x="1166" y="2895"/>
                  </a:lnTo>
                  <a:lnTo>
                    <a:pt x="1049" y="2041"/>
                  </a:lnTo>
                  <a:lnTo>
                    <a:pt x="931" y="1361"/>
                  </a:lnTo>
                  <a:lnTo>
                    <a:pt x="864" y="822"/>
                  </a:lnTo>
                  <a:lnTo>
                    <a:pt x="369" y="795"/>
                  </a:lnTo>
                  <a:lnTo>
                    <a:pt x="400" y="397"/>
                  </a:lnTo>
                  <a:lnTo>
                    <a:pt x="830" y="345"/>
                  </a:lnTo>
                  <a:lnTo>
                    <a:pt x="6823" y="345"/>
                  </a:lnTo>
                  <a:lnTo>
                    <a:pt x="453" y="0"/>
                  </a:lnTo>
                  <a:close/>
                </a:path>
                <a:path w="20954" h="26034">
                  <a:moveTo>
                    <a:pt x="20047" y="3518"/>
                  </a:moveTo>
                  <a:lnTo>
                    <a:pt x="19206" y="3518"/>
                  </a:lnTo>
                  <a:lnTo>
                    <a:pt x="19786" y="4827"/>
                  </a:lnTo>
                  <a:lnTo>
                    <a:pt x="19844" y="5790"/>
                  </a:lnTo>
                  <a:lnTo>
                    <a:pt x="18990" y="17224"/>
                  </a:lnTo>
                  <a:lnTo>
                    <a:pt x="18986" y="17454"/>
                  </a:lnTo>
                  <a:lnTo>
                    <a:pt x="19520" y="18701"/>
                  </a:lnTo>
                  <a:lnTo>
                    <a:pt x="20002" y="22554"/>
                  </a:lnTo>
                  <a:lnTo>
                    <a:pt x="16431" y="23098"/>
                  </a:lnTo>
                  <a:lnTo>
                    <a:pt x="15581" y="23496"/>
                  </a:lnTo>
                  <a:lnTo>
                    <a:pt x="14955" y="23727"/>
                  </a:lnTo>
                  <a:lnTo>
                    <a:pt x="13929" y="24030"/>
                  </a:lnTo>
                  <a:lnTo>
                    <a:pt x="12882" y="24397"/>
                  </a:lnTo>
                  <a:lnTo>
                    <a:pt x="10840" y="24973"/>
                  </a:lnTo>
                  <a:lnTo>
                    <a:pt x="14017" y="24973"/>
                  </a:lnTo>
                  <a:lnTo>
                    <a:pt x="14285" y="24889"/>
                  </a:lnTo>
                  <a:lnTo>
                    <a:pt x="16682" y="23894"/>
                  </a:lnTo>
                  <a:lnTo>
                    <a:pt x="16515" y="23894"/>
                  </a:lnTo>
                  <a:lnTo>
                    <a:pt x="16515" y="23496"/>
                  </a:lnTo>
                  <a:lnTo>
                    <a:pt x="19470" y="23496"/>
                  </a:lnTo>
                  <a:lnTo>
                    <a:pt x="20714" y="23329"/>
                  </a:lnTo>
                  <a:lnTo>
                    <a:pt x="20827" y="23151"/>
                  </a:lnTo>
                  <a:lnTo>
                    <a:pt x="20316" y="18470"/>
                  </a:lnTo>
                  <a:lnTo>
                    <a:pt x="19782" y="17224"/>
                  </a:lnTo>
                  <a:lnTo>
                    <a:pt x="20606" y="5790"/>
                  </a:lnTo>
                  <a:lnTo>
                    <a:pt x="20661" y="4827"/>
                  </a:lnTo>
                  <a:lnTo>
                    <a:pt x="20047" y="3518"/>
                  </a:lnTo>
                  <a:close/>
                </a:path>
                <a:path w="20954" h="26034">
                  <a:moveTo>
                    <a:pt x="16673" y="23873"/>
                  </a:moveTo>
                  <a:lnTo>
                    <a:pt x="16515" y="23894"/>
                  </a:lnTo>
                  <a:lnTo>
                    <a:pt x="16682" y="23894"/>
                  </a:lnTo>
                  <a:close/>
                </a:path>
                <a:path w="20954" h="26034">
                  <a:moveTo>
                    <a:pt x="19470" y="23496"/>
                  </a:moveTo>
                  <a:lnTo>
                    <a:pt x="16515" y="23496"/>
                  </a:lnTo>
                  <a:lnTo>
                    <a:pt x="16673" y="23873"/>
                  </a:lnTo>
                  <a:lnTo>
                    <a:pt x="19470" y="23496"/>
                  </a:lnTo>
                  <a:close/>
                </a:path>
                <a:path w="20954" h="26034">
                  <a:moveTo>
                    <a:pt x="6823" y="345"/>
                  </a:moveTo>
                  <a:lnTo>
                    <a:pt x="830" y="345"/>
                  </a:lnTo>
                  <a:lnTo>
                    <a:pt x="864" y="822"/>
                  </a:lnTo>
                  <a:lnTo>
                    <a:pt x="10903" y="1361"/>
                  </a:lnTo>
                  <a:lnTo>
                    <a:pt x="16463" y="3685"/>
                  </a:lnTo>
                  <a:lnTo>
                    <a:pt x="16682" y="3685"/>
                  </a:lnTo>
                  <a:lnTo>
                    <a:pt x="16630" y="2895"/>
                  </a:lnTo>
                  <a:lnTo>
                    <a:pt x="11070" y="575"/>
                  </a:lnTo>
                  <a:lnTo>
                    <a:pt x="6823" y="345"/>
                  </a:lnTo>
                  <a:close/>
                </a:path>
                <a:path w="20954" h="26034">
                  <a:moveTo>
                    <a:pt x="19583" y="2670"/>
                  </a:moveTo>
                  <a:lnTo>
                    <a:pt x="19384" y="2701"/>
                  </a:lnTo>
                  <a:lnTo>
                    <a:pt x="16630" y="2895"/>
                  </a:lnTo>
                  <a:lnTo>
                    <a:pt x="16682" y="3685"/>
                  </a:lnTo>
                  <a:lnTo>
                    <a:pt x="19206" y="3518"/>
                  </a:lnTo>
                  <a:lnTo>
                    <a:pt x="20047" y="3518"/>
                  </a:lnTo>
                  <a:lnTo>
                    <a:pt x="19688" y="2753"/>
                  </a:lnTo>
                  <a:close/>
                </a:path>
                <a:path w="20954" h="26034">
                  <a:moveTo>
                    <a:pt x="16630" y="2895"/>
                  </a:moveTo>
                  <a:lnTo>
                    <a:pt x="16630" y="3266"/>
                  </a:lnTo>
                  <a:lnTo>
                    <a:pt x="16694" y="3120"/>
                  </a:lnTo>
                  <a:lnTo>
                    <a:pt x="16630" y="2895"/>
                  </a:lnTo>
                  <a:close/>
                </a:path>
                <a:path w="20954" h="26034">
                  <a:moveTo>
                    <a:pt x="830" y="345"/>
                  </a:moveTo>
                  <a:lnTo>
                    <a:pt x="400" y="397"/>
                  </a:lnTo>
                  <a:lnTo>
                    <a:pt x="369" y="795"/>
                  </a:lnTo>
                  <a:lnTo>
                    <a:pt x="864" y="822"/>
                  </a:lnTo>
                  <a:lnTo>
                    <a:pt x="830" y="345"/>
                  </a:lnTo>
                  <a:close/>
                </a:path>
              </a:pathLst>
            </a:custGeom>
            <a:solidFill>
              <a:srgbClr val="863029"/>
            </a:solidFill>
          </p:spPr>
          <p:txBody>
            <a:bodyPr wrap="square" lIns="0" tIns="0" rIns="0" bIns="0" rtlCol="0"/>
            <a:lstStyle/>
            <a:p>
              <a:endParaRPr/>
            </a:p>
          </p:txBody>
        </p:sp>
        <p:sp>
          <p:nvSpPr>
            <p:cNvPr id="128" name="object 128"/>
            <p:cNvSpPr/>
            <p:nvPr/>
          </p:nvSpPr>
          <p:spPr>
            <a:xfrm>
              <a:off x="9813309" y="10831230"/>
              <a:ext cx="8255" cy="26670"/>
            </a:xfrm>
            <a:custGeom>
              <a:avLst/>
              <a:gdLst/>
              <a:ahLst/>
              <a:cxnLst/>
              <a:rect l="l" t="t" r="r" b="b"/>
              <a:pathLst>
                <a:path w="8254" h="26670">
                  <a:moveTo>
                    <a:pt x="1696" y="0"/>
                  </a:moveTo>
                  <a:lnTo>
                    <a:pt x="0" y="2774"/>
                  </a:lnTo>
                  <a:lnTo>
                    <a:pt x="0" y="6523"/>
                  </a:lnTo>
                  <a:lnTo>
                    <a:pt x="1895" y="7518"/>
                  </a:lnTo>
                  <a:lnTo>
                    <a:pt x="1895" y="8230"/>
                  </a:lnTo>
                  <a:lnTo>
                    <a:pt x="0" y="9926"/>
                  </a:lnTo>
                  <a:lnTo>
                    <a:pt x="188" y="16030"/>
                  </a:lnTo>
                  <a:lnTo>
                    <a:pt x="2659" y="18407"/>
                  </a:lnTo>
                  <a:lnTo>
                    <a:pt x="20" y="20449"/>
                  </a:lnTo>
                  <a:lnTo>
                    <a:pt x="20" y="24742"/>
                  </a:lnTo>
                  <a:lnTo>
                    <a:pt x="2041" y="26103"/>
                  </a:lnTo>
                  <a:lnTo>
                    <a:pt x="5779" y="26103"/>
                  </a:lnTo>
                  <a:lnTo>
                    <a:pt x="8219" y="24910"/>
                  </a:lnTo>
                  <a:lnTo>
                    <a:pt x="8219" y="21957"/>
                  </a:lnTo>
                  <a:lnTo>
                    <a:pt x="3905" y="21957"/>
                  </a:lnTo>
                  <a:lnTo>
                    <a:pt x="3853" y="4481"/>
                  </a:lnTo>
                  <a:lnTo>
                    <a:pt x="7224" y="4481"/>
                  </a:lnTo>
                  <a:lnTo>
                    <a:pt x="7224" y="1696"/>
                  </a:lnTo>
                  <a:lnTo>
                    <a:pt x="6094" y="251"/>
                  </a:lnTo>
                  <a:lnTo>
                    <a:pt x="1696" y="0"/>
                  </a:lnTo>
                  <a:close/>
                </a:path>
                <a:path w="8254" h="26670">
                  <a:moveTo>
                    <a:pt x="6774" y="20711"/>
                  </a:moveTo>
                  <a:lnTo>
                    <a:pt x="4418" y="20711"/>
                  </a:lnTo>
                  <a:lnTo>
                    <a:pt x="3905" y="21423"/>
                  </a:lnTo>
                  <a:lnTo>
                    <a:pt x="3905" y="21957"/>
                  </a:lnTo>
                  <a:lnTo>
                    <a:pt x="8219" y="21957"/>
                  </a:lnTo>
                  <a:lnTo>
                    <a:pt x="8219" y="21674"/>
                  </a:lnTo>
                  <a:lnTo>
                    <a:pt x="6774" y="20711"/>
                  </a:lnTo>
                  <a:close/>
                </a:path>
                <a:path w="8254" h="26670">
                  <a:moveTo>
                    <a:pt x="7224" y="4481"/>
                  </a:moveTo>
                  <a:lnTo>
                    <a:pt x="3853" y="4481"/>
                  </a:lnTo>
                  <a:lnTo>
                    <a:pt x="3857" y="5842"/>
                  </a:lnTo>
                  <a:lnTo>
                    <a:pt x="5245" y="5926"/>
                  </a:lnTo>
                  <a:lnTo>
                    <a:pt x="5612" y="5842"/>
                  </a:lnTo>
                  <a:lnTo>
                    <a:pt x="7224" y="5277"/>
                  </a:lnTo>
                  <a:lnTo>
                    <a:pt x="7224" y="4481"/>
                  </a:lnTo>
                  <a:close/>
                </a:path>
              </a:pathLst>
            </a:custGeom>
            <a:solidFill>
              <a:srgbClr val="EBA656"/>
            </a:solidFill>
          </p:spPr>
          <p:txBody>
            <a:bodyPr wrap="square" lIns="0" tIns="0" rIns="0" bIns="0" rtlCol="0"/>
            <a:lstStyle/>
            <a:p>
              <a:endParaRPr/>
            </a:p>
          </p:txBody>
        </p:sp>
        <p:sp>
          <p:nvSpPr>
            <p:cNvPr id="129" name="object 129"/>
            <p:cNvSpPr/>
            <p:nvPr/>
          </p:nvSpPr>
          <p:spPr>
            <a:xfrm>
              <a:off x="9812911" y="10830947"/>
              <a:ext cx="9525" cy="27305"/>
            </a:xfrm>
            <a:custGeom>
              <a:avLst/>
              <a:gdLst/>
              <a:ahLst/>
              <a:cxnLst/>
              <a:rect l="l" t="t" r="r" b="b"/>
              <a:pathLst>
                <a:path w="9525" h="27304">
                  <a:moveTo>
                    <a:pt x="2436" y="18629"/>
                  </a:moveTo>
                  <a:lnTo>
                    <a:pt x="2146" y="18868"/>
                  </a:lnTo>
                  <a:lnTo>
                    <a:pt x="771" y="20564"/>
                  </a:lnTo>
                  <a:lnTo>
                    <a:pt x="219" y="21392"/>
                  </a:lnTo>
                  <a:lnTo>
                    <a:pt x="97" y="24145"/>
                  </a:lnTo>
                  <a:lnTo>
                    <a:pt x="586" y="25046"/>
                  </a:lnTo>
                  <a:lnTo>
                    <a:pt x="1413" y="25674"/>
                  </a:lnTo>
                  <a:lnTo>
                    <a:pt x="2230" y="26386"/>
                  </a:lnTo>
                  <a:lnTo>
                    <a:pt x="3287" y="26753"/>
                  </a:lnTo>
                  <a:lnTo>
                    <a:pt x="5361" y="26753"/>
                  </a:lnTo>
                  <a:lnTo>
                    <a:pt x="6491" y="26501"/>
                  </a:lnTo>
                  <a:lnTo>
                    <a:pt x="7371" y="25957"/>
                  </a:lnTo>
                  <a:lnTo>
                    <a:pt x="3434" y="25957"/>
                  </a:lnTo>
                  <a:lnTo>
                    <a:pt x="2607" y="25643"/>
                  </a:lnTo>
                  <a:lnTo>
                    <a:pt x="1926" y="25140"/>
                  </a:lnTo>
                  <a:lnTo>
                    <a:pt x="1229" y="24480"/>
                  </a:lnTo>
                  <a:lnTo>
                    <a:pt x="881" y="23831"/>
                  </a:lnTo>
                  <a:lnTo>
                    <a:pt x="897" y="21873"/>
                  </a:lnTo>
                  <a:lnTo>
                    <a:pt x="1413" y="20994"/>
                  </a:lnTo>
                  <a:lnTo>
                    <a:pt x="2041" y="20229"/>
                  </a:lnTo>
                  <a:lnTo>
                    <a:pt x="2355" y="19884"/>
                  </a:lnTo>
                  <a:lnTo>
                    <a:pt x="2628" y="19517"/>
                  </a:lnTo>
                  <a:lnTo>
                    <a:pt x="2921" y="19318"/>
                  </a:lnTo>
                  <a:lnTo>
                    <a:pt x="3005" y="19151"/>
                  </a:lnTo>
                  <a:lnTo>
                    <a:pt x="3225" y="19004"/>
                  </a:lnTo>
                  <a:lnTo>
                    <a:pt x="2743" y="18952"/>
                  </a:lnTo>
                  <a:lnTo>
                    <a:pt x="2436" y="18629"/>
                  </a:lnTo>
                  <a:close/>
                </a:path>
                <a:path w="9525" h="27304">
                  <a:moveTo>
                    <a:pt x="7989" y="21392"/>
                  </a:moveTo>
                  <a:lnTo>
                    <a:pt x="6491" y="21392"/>
                  </a:lnTo>
                  <a:lnTo>
                    <a:pt x="7082" y="21643"/>
                  </a:lnTo>
                  <a:lnTo>
                    <a:pt x="7884" y="22355"/>
                  </a:lnTo>
                  <a:lnTo>
                    <a:pt x="8050" y="22638"/>
                  </a:lnTo>
                  <a:lnTo>
                    <a:pt x="8083" y="24145"/>
                  </a:lnTo>
                  <a:lnTo>
                    <a:pt x="7859" y="24512"/>
                  </a:lnTo>
                  <a:lnTo>
                    <a:pt x="7570" y="24878"/>
                  </a:lnTo>
                  <a:lnTo>
                    <a:pt x="7005" y="25245"/>
                  </a:lnTo>
                  <a:lnTo>
                    <a:pt x="5696" y="25810"/>
                  </a:lnTo>
                  <a:lnTo>
                    <a:pt x="4931" y="25957"/>
                  </a:lnTo>
                  <a:lnTo>
                    <a:pt x="7371" y="25957"/>
                  </a:lnTo>
                  <a:lnTo>
                    <a:pt x="8198" y="25308"/>
                  </a:lnTo>
                  <a:lnTo>
                    <a:pt x="8801" y="24480"/>
                  </a:lnTo>
                  <a:lnTo>
                    <a:pt x="8972" y="24145"/>
                  </a:lnTo>
                  <a:lnTo>
                    <a:pt x="8909" y="22470"/>
                  </a:lnTo>
                  <a:lnTo>
                    <a:pt x="8565" y="21926"/>
                  </a:lnTo>
                  <a:lnTo>
                    <a:pt x="7989" y="21392"/>
                  </a:lnTo>
                  <a:close/>
                </a:path>
                <a:path w="9525" h="27304">
                  <a:moveTo>
                    <a:pt x="6690" y="20564"/>
                  </a:moveTo>
                  <a:lnTo>
                    <a:pt x="5298" y="20564"/>
                  </a:lnTo>
                  <a:lnTo>
                    <a:pt x="4764" y="20816"/>
                  </a:lnTo>
                  <a:lnTo>
                    <a:pt x="4159" y="21392"/>
                  </a:lnTo>
                  <a:lnTo>
                    <a:pt x="4068" y="21559"/>
                  </a:lnTo>
                  <a:lnTo>
                    <a:pt x="3968" y="22470"/>
                  </a:lnTo>
                  <a:lnTo>
                    <a:pt x="4104" y="22638"/>
                  </a:lnTo>
                  <a:lnTo>
                    <a:pt x="4502" y="22638"/>
                  </a:lnTo>
                  <a:lnTo>
                    <a:pt x="4732" y="22470"/>
                  </a:lnTo>
                  <a:lnTo>
                    <a:pt x="4764" y="21873"/>
                  </a:lnTo>
                  <a:lnTo>
                    <a:pt x="5183" y="21559"/>
                  </a:lnTo>
                  <a:lnTo>
                    <a:pt x="5476" y="21392"/>
                  </a:lnTo>
                  <a:lnTo>
                    <a:pt x="7989" y="21392"/>
                  </a:lnTo>
                  <a:lnTo>
                    <a:pt x="7402" y="20847"/>
                  </a:lnTo>
                  <a:lnTo>
                    <a:pt x="6690" y="20564"/>
                  </a:lnTo>
                  <a:close/>
                </a:path>
                <a:path w="9525" h="27304">
                  <a:moveTo>
                    <a:pt x="2806" y="18324"/>
                  </a:moveTo>
                  <a:lnTo>
                    <a:pt x="2666" y="18439"/>
                  </a:lnTo>
                  <a:lnTo>
                    <a:pt x="2554" y="18753"/>
                  </a:lnTo>
                  <a:lnTo>
                    <a:pt x="2743" y="18952"/>
                  </a:lnTo>
                  <a:lnTo>
                    <a:pt x="2982" y="18753"/>
                  </a:lnTo>
                  <a:lnTo>
                    <a:pt x="2806" y="18324"/>
                  </a:lnTo>
                  <a:close/>
                </a:path>
                <a:path w="9525" h="27304">
                  <a:moveTo>
                    <a:pt x="3340" y="18324"/>
                  </a:moveTo>
                  <a:lnTo>
                    <a:pt x="2806" y="18324"/>
                  </a:lnTo>
                  <a:lnTo>
                    <a:pt x="2982" y="18753"/>
                  </a:lnTo>
                  <a:lnTo>
                    <a:pt x="2743" y="18952"/>
                  </a:lnTo>
                  <a:lnTo>
                    <a:pt x="3340" y="18952"/>
                  </a:lnTo>
                  <a:lnTo>
                    <a:pt x="3340" y="18324"/>
                  </a:lnTo>
                  <a:close/>
                </a:path>
                <a:path w="9525" h="27304">
                  <a:moveTo>
                    <a:pt x="1808" y="8337"/>
                  </a:moveTo>
                  <a:lnTo>
                    <a:pt x="1461" y="8711"/>
                  </a:lnTo>
                  <a:lnTo>
                    <a:pt x="1008" y="9507"/>
                  </a:lnTo>
                  <a:lnTo>
                    <a:pt x="534" y="10271"/>
                  </a:lnTo>
                  <a:lnTo>
                    <a:pt x="104" y="11486"/>
                  </a:lnTo>
                  <a:lnTo>
                    <a:pt x="167" y="14889"/>
                  </a:lnTo>
                  <a:lnTo>
                    <a:pt x="848" y="16334"/>
                  </a:lnTo>
                  <a:lnTo>
                    <a:pt x="1497" y="17276"/>
                  </a:lnTo>
                  <a:lnTo>
                    <a:pt x="2146" y="18324"/>
                  </a:lnTo>
                  <a:lnTo>
                    <a:pt x="2436" y="18629"/>
                  </a:lnTo>
                  <a:lnTo>
                    <a:pt x="2806" y="18324"/>
                  </a:lnTo>
                  <a:lnTo>
                    <a:pt x="3340" y="18324"/>
                  </a:lnTo>
                  <a:lnTo>
                    <a:pt x="3057" y="18072"/>
                  </a:lnTo>
                  <a:lnTo>
                    <a:pt x="963" y="15915"/>
                  </a:lnTo>
                  <a:lnTo>
                    <a:pt x="931" y="11486"/>
                  </a:lnTo>
                  <a:lnTo>
                    <a:pt x="1298" y="10607"/>
                  </a:lnTo>
                  <a:lnTo>
                    <a:pt x="1973" y="9444"/>
                  </a:lnTo>
                  <a:lnTo>
                    <a:pt x="2146" y="9214"/>
                  </a:lnTo>
                  <a:lnTo>
                    <a:pt x="2439" y="8910"/>
                  </a:lnTo>
                  <a:lnTo>
                    <a:pt x="2607" y="8711"/>
                  </a:lnTo>
                  <a:lnTo>
                    <a:pt x="2624" y="8481"/>
                  </a:lnTo>
                  <a:lnTo>
                    <a:pt x="1863" y="8481"/>
                  </a:lnTo>
                  <a:lnTo>
                    <a:pt x="1808" y="8337"/>
                  </a:lnTo>
                  <a:close/>
                </a:path>
                <a:path w="9525" h="27304">
                  <a:moveTo>
                    <a:pt x="1978" y="8167"/>
                  </a:moveTo>
                  <a:lnTo>
                    <a:pt x="1863" y="8481"/>
                  </a:lnTo>
                  <a:lnTo>
                    <a:pt x="2293" y="8481"/>
                  </a:lnTo>
                  <a:lnTo>
                    <a:pt x="1978" y="8167"/>
                  </a:lnTo>
                  <a:close/>
                </a:path>
                <a:path w="9525" h="27304">
                  <a:moveTo>
                    <a:pt x="2608" y="8167"/>
                  </a:moveTo>
                  <a:lnTo>
                    <a:pt x="1978" y="8167"/>
                  </a:lnTo>
                  <a:lnTo>
                    <a:pt x="2293" y="8481"/>
                  </a:lnTo>
                  <a:lnTo>
                    <a:pt x="2624" y="8481"/>
                  </a:lnTo>
                  <a:lnTo>
                    <a:pt x="2608" y="8167"/>
                  </a:lnTo>
                  <a:close/>
                </a:path>
                <a:path w="9525" h="27304">
                  <a:moveTo>
                    <a:pt x="4303" y="0"/>
                  </a:moveTo>
                  <a:lnTo>
                    <a:pt x="2921" y="0"/>
                  </a:lnTo>
                  <a:lnTo>
                    <a:pt x="1863" y="764"/>
                  </a:lnTo>
                  <a:lnTo>
                    <a:pt x="418" y="2753"/>
                  </a:lnTo>
                  <a:lnTo>
                    <a:pt x="70" y="3738"/>
                  </a:lnTo>
                  <a:lnTo>
                    <a:pt x="0" y="6010"/>
                  </a:lnTo>
                  <a:lnTo>
                    <a:pt x="534" y="6837"/>
                  </a:lnTo>
                  <a:lnTo>
                    <a:pt x="1047" y="7434"/>
                  </a:lnTo>
                  <a:lnTo>
                    <a:pt x="1246" y="7717"/>
                  </a:lnTo>
                  <a:lnTo>
                    <a:pt x="1696" y="8167"/>
                  </a:lnTo>
                  <a:lnTo>
                    <a:pt x="1808" y="8337"/>
                  </a:lnTo>
                  <a:lnTo>
                    <a:pt x="1978" y="8167"/>
                  </a:lnTo>
                  <a:lnTo>
                    <a:pt x="2608" y="8167"/>
                  </a:lnTo>
                  <a:lnTo>
                    <a:pt x="2492" y="8031"/>
                  </a:lnTo>
                  <a:lnTo>
                    <a:pt x="2293" y="7570"/>
                  </a:lnTo>
                  <a:lnTo>
                    <a:pt x="1811" y="7203"/>
                  </a:lnTo>
                  <a:lnTo>
                    <a:pt x="1465" y="6690"/>
                  </a:lnTo>
                  <a:lnTo>
                    <a:pt x="1068" y="6209"/>
                  </a:lnTo>
                  <a:lnTo>
                    <a:pt x="827" y="5727"/>
                  </a:lnTo>
                  <a:lnTo>
                    <a:pt x="912" y="3738"/>
                  </a:lnTo>
                  <a:lnTo>
                    <a:pt x="1130" y="3057"/>
                  </a:lnTo>
                  <a:lnTo>
                    <a:pt x="1780" y="2240"/>
                  </a:lnTo>
                  <a:lnTo>
                    <a:pt x="2376" y="1392"/>
                  </a:lnTo>
                  <a:lnTo>
                    <a:pt x="3225" y="816"/>
                  </a:lnTo>
                  <a:lnTo>
                    <a:pt x="6722" y="816"/>
                  </a:lnTo>
                  <a:lnTo>
                    <a:pt x="6439" y="481"/>
                  </a:lnTo>
                  <a:lnTo>
                    <a:pt x="5476" y="83"/>
                  </a:lnTo>
                  <a:lnTo>
                    <a:pt x="4303" y="0"/>
                  </a:lnTo>
                  <a:close/>
                </a:path>
                <a:path w="9525" h="27304">
                  <a:moveTo>
                    <a:pt x="4450" y="4366"/>
                  </a:moveTo>
                  <a:lnTo>
                    <a:pt x="4052" y="4366"/>
                  </a:lnTo>
                  <a:lnTo>
                    <a:pt x="3968" y="5476"/>
                  </a:lnTo>
                  <a:lnTo>
                    <a:pt x="4138" y="5727"/>
                  </a:lnTo>
                  <a:lnTo>
                    <a:pt x="4251" y="6010"/>
                  </a:lnTo>
                  <a:lnTo>
                    <a:pt x="4617" y="6240"/>
                  </a:lnTo>
                  <a:lnTo>
                    <a:pt x="5245" y="6491"/>
                  </a:lnTo>
                  <a:lnTo>
                    <a:pt x="5560" y="6554"/>
                  </a:lnTo>
                  <a:lnTo>
                    <a:pt x="5957" y="6554"/>
                  </a:lnTo>
                  <a:lnTo>
                    <a:pt x="6324" y="6439"/>
                  </a:lnTo>
                  <a:lnTo>
                    <a:pt x="6806" y="6272"/>
                  </a:lnTo>
                  <a:lnTo>
                    <a:pt x="7407" y="5727"/>
                  </a:lnTo>
                  <a:lnTo>
                    <a:pt x="5580" y="5727"/>
                  </a:lnTo>
                  <a:lnTo>
                    <a:pt x="5245" y="5643"/>
                  </a:lnTo>
                  <a:lnTo>
                    <a:pt x="4879" y="5476"/>
                  </a:lnTo>
                  <a:lnTo>
                    <a:pt x="4732" y="5308"/>
                  </a:lnTo>
                  <a:lnTo>
                    <a:pt x="4670" y="4533"/>
                  </a:lnTo>
                  <a:lnTo>
                    <a:pt x="4450" y="4366"/>
                  </a:lnTo>
                  <a:close/>
                </a:path>
                <a:path w="9525" h="27304">
                  <a:moveTo>
                    <a:pt x="6722" y="816"/>
                  </a:moveTo>
                  <a:lnTo>
                    <a:pt x="4251" y="816"/>
                  </a:lnTo>
                  <a:lnTo>
                    <a:pt x="5298" y="879"/>
                  </a:lnTo>
                  <a:lnTo>
                    <a:pt x="5957" y="1214"/>
                  </a:lnTo>
                  <a:lnTo>
                    <a:pt x="6973" y="2240"/>
                  </a:lnTo>
                  <a:lnTo>
                    <a:pt x="7154" y="2753"/>
                  </a:lnTo>
                  <a:lnTo>
                    <a:pt x="7104" y="4764"/>
                  </a:lnTo>
                  <a:lnTo>
                    <a:pt x="6973" y="5015"/>
                  </a:lnTo>
                  <a:lnTo>
                    <a:pt x="6690" y="5308"/>
                  </a:lnTo>
                  <a:lnTo>
                    <a:pt x="6376" y="5591"/>
                  </a:lnTo>
                  <a:lnTo>
                    <a:pt x="5957" y="5727"/>
                  </a:lnTo>
                  <a:lnTo>
                    <a:pt x="7407" y="5727"/>
                  </a:lnTo>
                  <a:lnTo>
                    <a:pt x="7685" y="5476"/>
                  </a:lnTo>
                  <a:lnTo>
                    <a:pt x="7922" y="5015"/>
                  </a:lnTo>
                  <a:lnTo>
                    <a:pt x="8043" y="2753"/>
                  </a:lnTo>
                  <a:lnTo>
                    <a:pt x="7685" y="1874"/>
                  </a:lnTo>
                  <a:lnTo>
                    <a:pt x="7057" y="1214"/>
                  </a:lnTo>
                  <a:lnTo>
                    <a:pt x="6722" y="816"/>
                  </a:lnTo>
                  <a:close/>
                </a:path>
              </a:pathLst>
            </a:custGeom>
            <a:solidFill>
              <a:srgbClr val="863029"/>
            </a:solidFill>
          </p:spPr>
          <p:txBody>
            <a:bodyPr wrap="square" lIns="0" tIns="0" rIns="0" bIns="0" rtlCol="0"/>
            <a:lstStyle/>
            <a:p>
              <a:endParaRPr/>
            </a:p>
          </p:txBody>
        </p:sp>
        <p:sp>
          <p:nvSpPr>
            <p:cNvPr id="130" name="object 130"/>
            <p:cNvSpPr/>
            <p:nvPr/>
          </p:nvSpPr>
          <p:spPr>
            <a:xfrm>
              <a:off x="9852768" y="10833329"/>
              <a:ext cx="7620" cy="24765"/>
            </a:xfrm>
            <a:custGeom>
              <a:avLst/>
              <a:gdLst/>
              <a:ahLst/>
              <a:cxnLst/>
              <a:rect l="l" t="t" r="r" b="b"/>
              <a:pathLst>
                <a:path w="7620" h="24765">
                  <a:moveTo>
                    <a:pt x="3266" y="18784"/>
                  </a:moveTo>
                  <a:lnTo>
                    <a:pt x="1277" y="18784"/>
                  </a:lnTo>
                  <a:lnTo>
                    <a:pt x="0" y="19486"/>
                  </a:lnTo>
                  <a:lnTo>
                    <a:pt x="0" y="23580"/>
                  </a:lnTo>
                  <a:lnTo>
                    <a:pt x="2492" y="24428"/>
                  </a:lnTo>
                  <a:lnTo>
                    <a:pt x="5392" y="24428"/>
                  </a:lnTo>
                  <a:lnTo>
                    <a:pt x="7434" y="23433"/>
                  </a:lnTo>
                  <a:lnTo>
                    <a:pt x="7434" y="21046"/>
                  </a:lnTo>
                  <a:lnTo>
                    <a:pt x="4230" y="21046"/>
                  </a:lnTo>
                  <a:lnTo>
                    <a:pt x="4181" y="19828"/>
                  </a:lnTo>
                  <a:lnTo>
                    <a:pt x="3266" y="18784"/>
                  </a:lnTo>
                  <a:close/>
                </a:path>
                <a:path w="7620" h="24765">
                  <a:moveTo>
                    <a:pt x="7486" y="3204"/>
                  </a:moveTo>
                  <a:lnTo>
                    <a:pt x="3518" y="3204"/>
                  </a:lnTo>
                  <a:lnTo>
                    <a:pt x="4230" y="21046"/>
                  </a:lnTo>
                  <a:lnTo>
                    <a:pt x="7434" y="21046"/>
                  </a:lnTo>
                  <a:lnTo>
                    <a:pt x="7434" y="17444"/>
                  </a:lnTo>
                  <a:lnTo>
                    <a:pt x="5015" y="16481"/>
                  </a:lnTo>
                  <a:lnTo>
                    <a:pt x="6889" y="14386"/>
                  </a:lnTo>
                  <a:lnTo>
                    <a:pt x="6889" y="8533"/>
                  </a:lnTo>
                  <a:lnTo>
                    <a:pt x="5842" y="8083"/>
                  </a:lnTo>
                  <a:lnTo>
                    <a:pt x="7486" y="6523"/>
                  </a:lnTo>
                  <a:lnTo>
                    <a:pt x="7486" y="3204"/>
                  </a:lnTo>
                  <a:close/>
                </a:path>
                <a:path w="7620" h="24765">
                  <a:moveTo>
                    <a:pt x="5193" y="0"/>
                  </a:moveTo>
                  <a:lnTo>
                    <a:pt x="2376" y="0"/>
                  </a:lnTo>
                  <a:lnTo>
                    <a:pt x="198" y="879"/>
                  </a:lnTo>
                  <a:lnTo>
                    <a:pt x="198" y="4198"/>
                  </a:lnTo>
                  <a:lnTo>
                    <a:pt x="1162" y="4596"/>
                  </a:lnTo>
                  <a:lnTo>
                    <a:pt x="2670" y="4596"/>
                  </a:lnTo>
                  <a:lnTo>
                    <a:pt x="3518" y="4565"/>
                  </a:lnTo>
                  <a:lnTo>
                    <a:pt x="3518" y="3204"/>
                  </a:lnTo>
                  <a:lnTo>
                    <a:pt x="7486" y="3204"/>
                  </a:lnTo>
                  <a:lnTo>
                    <a:pt x="7486" y="1874"/>
                  </a:lnTo>
                  <a:lnTo>
                    <a:pt x="5193" y="0"/>
                  </a:lnTo>
                  <a:close/>
                </a:path>
              </a:pathLst>
            </a:custGeom>
            <a:solidFill>
              <a:srgbClr val="EBA656"/>
            </a:solidFill>
          </p:spPr>
          <p:txBody>
            <a:bodyPr wrap="square" lIns="0" tIns="0" rIns="0" bIns="0" rtlCol="0"/>
            <a:lstStyle/>
            <a:p>
              <a:endParaRPr/>
            </a:p>
          </p:txBody>
        </p:sp>
        <p:sp>
          <p:nvSpPr>
            <p:cNvPr id="131" name="object 131"/>
            <p:cNvSpPr/>
            <p:nvPr/>
          </p:nvSpPr>
          <p:spPr>
            <a:xfrm>
              <a:off x="9820783" y="10832903"/>
              <a:ext cx="40005" cy="26670"/>
            </a:xfrm>
            <a:custGeom>
              <a:avLst/>
              <a:gdLst/>
              <a:ahLst/>
              <a:cxnLst/>
              <a:rect l="l" t="t" r="r" b="b"/>
              <a:pathLst>
                <a:path w="40004" h="26670">
                  <a:moveTo>
                    <a:pt x="39903" y="5880"/>
                  </a:moveTo>
                  <a:lnTo>
                    <a:pt x="39789" y="3149"/>
                  </a:lnTo>
                  <a:lnTo>
                    <a:pt x="39268" y="2197"/>
                  </a:lnTo>
                  <a:lnTo>
                    <a:pt x="38442" y="1346"/>
                  </a:lnTo>
                  <a:lnTo>
                    <a:pt x="37820" y="825"/>
                  </a:lnTo>
                  <a:lnTo>
                    <a:pt x="37579" y="596"/>
                  </a:lnTo>
                  <a:lnTo>
                    <a:pt x="36626" y="177"/>
                  </a:lnTo>
                  <a:lnTo>
                    <a:pt x="36144" y="38"/>
                  </a:lnTo>
                  <a:lnTo>
                    <a:pt x="35750" y="0"/>
                  </a:lnTo>
                  <a:lnTo>
                    <a:pt x="34950" y="38"/>
                  </a:lnTo>
                  <a:lnTo>
                    <a:pt x="33997" y="266"/>
                  </a:lnTo>
                  <a:lnTo>
                    <a:pt x="33261" y="749"/>
                  </a:lnTo>
                  <a:lnTo>
                    <a:pt x="32829" y="965"/>
                  </a:lnTo>
                  <a:lnTo>
                    <a:pt x="32486" y="1244"/>
                  </a:lnTo>
                  <a:lnTo>
                    <a:pt x="31965" y="2082"/>
                  </a:lnTo>
                  <a:lnTo>
                    <a:pt x="31953" y="2273"/>
                  </a:lnTo>
                  <a:lnTo>
                    <a:pt x="30365" y="1600"/>
                  </a:lnTo>
                  <a:lnTo>
                    <a:pt x="18415" y="6616"/>
                  </a:lnTo>
                  <a:lnTo>
                    <a:pt x="19812" y="9994"/>
                  </a:lnTo>
                  <a:lnTo>
                    <a:pt x="27889" y="10248"/>
                  </a:lnTo>
                  <a:lnTo>
                    <a:pt x="29400" y="9588"/>
                  </a:lnTo>
                  <a:lnTo>
                    <a:pt x="28486" y="8661"/>
                  </a:lnTo>
                  <a:lnTo>
                    <a:pt x="29514" y="5715"/>
                  </a:lnTo>
                  <a:lnTo>
                    <a:pt x="30670" y="2755"/>
                  </a:lnTo>
                  <a:lnTo>
                    <a:pt x="31940" y="2349"/>
                  </a:lnTo>
                  <a:lnTo>
                    <a:pt x="31838" y="4064"/>
                  </a:lnTo>
                  <a:lnTo>
                    <a:pt x="32042" y="4483"/>
                  </a:lnTo>
                  <a:lnTo>
                    <a:pt x="32156" y="4635"/>
                  </a:lnTo>
                  <a:lnTo>
                    <a:pt x="32588" y="5029"/>
                  </a:lnTo>
                  <a:lnTo>
                    <a:pt x="32943" y="5308"/>
                  </a:lnTo>
                  <a:lnTo>
                    <a:pt x="33477" y="5422"/>
                  </a:lnTo>
                  <a:lnTo>
                    <a:pt x="34759" y="5422"/>
                  </a:lnTo>
                  <a:lnTo>
                    <a:pt x="35191" y="5232"/>
                  </a:lnTo>
                  <a:lnTo>
                    <a:pt x="35382" y="5029"/>
                  </a:lnTo>
                  <a:lnTo>
                    <a:pt x="35610" y="4889"/>
                  </a:lnTo>
                  <a:lnTo>
                    <a:pt x="35699" y="4635"/>
                  </a:lnTo>
                  <a:lnTo>
                    <a:pt x="35826" y="4406"/>
                  </a:lnTo>
                  <a:lnTo>
                    <a:pt x="35699" y="3238"/>
                  </a:lnTo>
                  <a:lnTo>
                    <a:pt x="35306" y="3238"/>
                  </a:lnTo>
                  <a:lnTo>
                    <a:pt x="35064" y="3441"/>
                  </a:lnTo>
                  <a:lnTo>
                    <a:pt x="34975" y="4318"/>
                  </a:lnTo>
                  <a:lnTo>
                    <a:pt x="32689" y="3886"/>
                  </a:lnTo>
                  <a:lnTo>
                    <a:pt x="32791" y="2197"/>
                  </a:lnTo>
                  <a:lnTo>
                    <a:pt x="35306" y="825"/>
                  </a:lnTo>
                  <a:lnTo>
                    <a:pt x="36004" y="825"/>
                  </a:lnTo>
                  <a:lnTo>
                    <a:pt x="39027" y="5880"/>
                  </a:lnTo>
                  <a:lnTo>
                    <a:pt x="38709" y="6553"/>
                  </a:lnTo>
                  <a:lnTo>
                    <a:pt x="38341" y="7239"/>
                  </a:lnTo>
                  <a:lnTo>
                    <a:pt x="38074" y="7607"/>
                  </a:lnTo>
                  <a:lnTo>
                    <a:pt x="37706" y="8039"/>
                  </a:lnTo>
                  <a:lnTo>
                    <a:pt x="37515" y="8775"/>
                  </a:lnTo>
                  <a:lnTo>
                    <a:pt x="37680" y="8864"/>
                  </a:lnTo>
                  <a:lnTo>
                    <a:pt x="37820" y="8966"/>
                  </a:lnTo>
                  <a:lnTo>
                    <a:pt x="38328" y="9474"/>
                  </a:lnTo>
                  <a:lnTo>
                    <a:pt x="38442" y="13309"/>
                  </a:lnTo>
                  <a:lnTo>
                    <a:pt x="38023" y="14503"/>
                  </a:lnTo>
                  <a:lnTo>
                    <a:pt x="37363" y="15722"/>
                  </a:lnTo>
                  <a:lnTo>
                    <a:pt x="36880" y="16395"/>
                  </a:lnTo>
                  <a:lnTo>
                    <a:pt x="36830" y="16522"/>
                  </a:lnTo>
                  <a:lnTo>
                    <a:pt x="36690" y="17170"/>
                  </a:lnTo>
                  <a:lnTo>
                    <a:pt x="36830" y="17284"/>
                  </a:lnTo>
                  <a:lnTo>
                    <a:pt x="37426" y="17538"/>
                  </a:lnTo>
                  <a:lnTo>
                    <a:pt x="37998" y="18161"/>
                  </a:lnTo>
                  <a:lnTo>
                    <a:pt x="38557" y="18618"/>
                  </a:lnTo>
                  <a:lnTo>
                    <a:pt x="38798" y="19100"/>
                  </a:lnTo>
                  <a:lnTo>
                    <a:pt x="38900" y="22542"/>
                  </a:lnTo>
                  <a:lnTo>
                    <a:pt x="38557" y="23190"/>
                  </a:lnTo>
                  <a:lnTo>
                    <a:pt x="37871" y="23787"/>
                  </a:lnTo>
                  <a:lnTo>
                    <a:pt x="37363" y="24269"/>
                  </a:lnTo>
                  <a:lnTo>
                    <a:pt x="36512" y="24434"/>
                  </a:lnTo>
                  <a:lnTo>
                    <a:pt x="35306" y="24434"/>
                  </a:lnTo>
                  <a:lnTo>
                    <a:pt x="34353" y="24269"/>
                  </a:lnTo>
                  <a:lnTo>
                    <a:pt x="33578" y="23787"/>
                  </a:lnTo>
                  <a:lnTo>
                    <a:pt x="33235" y="23609"/>
                  </a:lnTo>
                  <a:lnTo>
                    <a:pt x="32943" y="23355"/>
                  </a:lnTo>
                  <a:lnTo>
                    <a:pt x="32715" y="23075"/>
                  </a:lnTo>
                  <a:lnTo>
                    <a:pt x="32486" y="22733"/>
                  </a:lnTo>
                  <a:lnTo>
                    <a:pt x="32512" y="20751"/>
                  </a:lnTo>
                  <a:lnTo>
                    <a:pt x="32664" y="20434"/>
                  </a:lnTo>
                  <a:lnTo>
                    <a:pt x="33362" y="19748"/>
                  </a:lnTo>
                  <a:lnTo>
                    <a:pt x="33820" y="19608"/>
                  </a:lnTo>
                  <a:lnTo>
                    <a:pt x="34556" y="19608"/>
                  </a:lnTo>
                  <a:lnTo>
                    <a:pt x="35801" y="21640"/>
                  </a:lnTo>
                  <a:lnTo>
                    <a:pt x="36004" y="21831"/>
                  </a:lnTo>
                  <a:lnTo>
                    <a:pt x="36436" y="21831"/>
                  </a:lnTo>
                  <a:lnTo>
                    <a:pt x="36626" y="21640"/>
                  </a:lnTo>
                  <a:lnTo>
                    <a:pt x="36512" y="20510"/>
                  </a:lnTo>
                  <a:lnTo>
                    <a:pt x="36322" y="20116"/>
                  </a:lnTo>
                  <a:lnTo>
                    <a:pt x="35864" y="19608"/>
                  </a:lnTo>
                  <a:lnTo>
                    <a:pt x="35496" y="19100"/>
                  </a:lnTo>
                  <a:lnTo>
                    <a:pt x="34925" y="18783"/>
                  </a:lnTo>
                  <a:lnTo>
                    <a:pt x="33680" y="18783"/>
                  </a:lnTo>
                  <a:lnTo>
                    <a:pt x="32994" y="18961"/>
                  </a:lnTo>
                  <a:lnTo>
                    <a:pt x="31978" y="20002"/>
                  </a:lnTo>
                  <a:lnTo>
                    <a:pt x="31826" y="20345"/>
                  </a:lnTo>
                  <a:lnTo>
                    <a:pt x="31267" y="20739"/>
                  </a:lnTo>
                  <a:lnTo>
                    <a:pt x="31038" y="22415"/>
                  </a:lnTo>
                  <a:lnTo>
                    <a:pt x="29400" y="23444"/>
                  </a:lnTo>
                  <a:lnTo>
                    <a:pt x="27673" y="24434"/>
                  </a:lnTo>
                  <a:lnTo>
                    <a:pt x="18757" y="24041"/>
                  </a:lnTo>
                  <a:lnTo>
                    <a:pt x="12852" y="24041"/>
                  </a:lnTo>
                  <a:lnTo>
                    <a:pt x="3073" y="23698"/>
                  </a:lnTo>
                  <a:lnTo>
                    <a:pt x="1651" y="22415"/>
                  </a:lnTo>
                  <a:lnTo>
                    <a:pt x="1130" y="21907"/>
                  </a:lnTo>
                  <a:lnTo>
                    <a:pt x="914" y="21005"/>
                  </a:lnTo>
                  <a:lnTo>
                    <a:pt x="368" y="19837"/>
                  </a:lnTo>
                  <a:lnTo>
                    <a:pt x="0" y="19608"/>
                  </a:lnTo>
                  <a:lnTo>
                    <a:pt x="317" y="21005"/>
                  </a:lnTo>
                  <a:lnTo>
                    <a:pt x="431" y="21907"/>
                  </a:lnTo>
                  <a:lnTo>
                    <a:pt x="114" y="23101"/>
                  </a:lnTo>
                  <a:lnTo>
                    <a:pt x="635" y="23774"/>
                  </a:lnTo>
                  <a:lnTo>
                    <a:pt x="2400" y="25082"/>
                  </a:lnTo>
                  <a:lnTo>
                    <a:pt x="5194" y="25514"/>
                  </a:lnTo>
                  <a:lnTo>
                    <a:pt x="8204" y="26047"/>
                  </a:lnTo>
                  <a:lnTo>
                    <a:pt x="26924" y="26085"/>
                  </a:lnTo>
                  <a:lnTo>
                    <a:pt x="29794" y="25793"/>
                  </a:lnTo>
                  <a:lnTo>
                    <a:pt x="30721" y="25603"/>
                  </a:lnTo>
                  <a:lnTo>
                    <a:pt x="31750" y="24853"/>
                  </a:lnTo>
                  <a:lnTo>
                    <a:pt x="32600" y="24434"/>
                  </a:lnTo>
                  <a:lnTo>
                    <a:pt x="32804" y="24333"/>
                  </a:lnTo>
                  <a:lnTo>
                    <a:pt x="33197" y="24599"/>
                  </a:lnTo>
                  <a:lnTo>
                    <a:pt x="34556" y="25107"/>
                  </a:lnTo>
                  <a:lnTo>
                    <a:pt x="35356" y="25260"/>
                  </a:lnTo>
                  <a:lnTo>
                    <a:pt x="36741" y="25260"/>
                  </a:lnTo>
                  <a:lnTo>
                    <a:pt x="37680" y="24942"/>
                  </a:lnTo>
                  <a:lnTo>
                    <a:pt x="38290" y="24434"/>
                  </a:lnTo>
                  <a:lnTo>
                    <a:pt x="39268" y="23609"/>
                  </a:lnTo>
                  <a:lnTo>
                    <a:pt x="39687" y="22733"/>
                  </a:lnTo>
                  <a:lnTo>
                    <a:pt x="39598" y="18961"/>
                  </a:lnTo>
                  <a:lnTo>
                    <a:pt x="39128" y="18122"/>
                  </a:lnTo>
                  <a:lnTo>
                    <a:pt x="38201" y="17170"/>
                  </a:lnTo>
                  <a:lnTo>
                    <a:pt x="37820" y="16802"/>
                  </a:lnTo>
                  <a:lnTo>
                    <a:pt x="37693" y="16751"/>
                  </a:lnTo>
                  <a:lnTo>
                    <a:pt x="37871" y="16548"/>
                  </a:lnTo>
                  <a:lnTo>
                    <a:pt x="39268" y="15024"/>
                  </a:lnTo>
                  <a:lnTo>
                    <a:pt x="39268" y="10439"/>
                  </a:lnTo>
                  <a:lnTo>
                    <a:pt x="38989" y="9474"/>
                  </a:lnTo>
                  <a:lnTo>
                    <a:pt x="38658" y="8775"/>
                  </a:lnTo>
                  <a:lnTo>
                    <a:pt x="38455" y="8420"/>
                  </a:lnTo>
                  <a:lnTo>
                    <a:pt x="38277" y="8267"/>
                  </a:lnTo>
                  <a:lnTo>
                    <a:pt x="38455" y="8420"/>
                  </a:lnTo>
                  <a:lnTo>
                    <a:pt x="39039" y="7518"/>
                  </a:lnTo>
                  <a:lnTo>
                    <a:pt x="39471" y="6908"/>
                  </a:lnTo>
                  <a:lnTo>
                    <a:pt x="39903" y="5880"/>
                  </a:lnTo>
                  <a:close/>
                </a:path>
              </a:pathLst>
            </a:custGeom>
            <a:solidFill>
              <a:srgbClr val="863029"/>
            </a:solidFill>
          </p:spPr>
          <p:txBody>
            <a:bodyPr wrap="square" lIns="0" tIns="0" rIns="0" bIns="0" rtlCol="0"/>
            <a:lstStyle/>
            <a:p>
              <a:endParaRPr/>
            </a:p>
          </p:txBody>
        </p:sp>
        <p:sp>
          <p:nvSpPr>
            <p:cNvPr id="132" name="object 132"/>
            <p:cNvSpPr/>
            <p:nvPr/>
          </p:nvSpPr>
          <p:spPr>
            <a:xfrm>
              <a:off x="9873844" y="10807579"/>
              <a:ext cx="32384" cy="26034"/>
            </a:xfrm>
            <a:custGeom>
              <a:avLst/>
              <a:gdLst/>
              <a:ahLst/>
              <a:cxnLst/>
              <a:rect l="l" t="t" r="r" b="b"/>
              <a:pathLst>
                <a:path w="32384" h="26034">
                  <a:moveTo>
                    <a:pt x="3200" y="25755"/>
                  </a:moveTo>
                  <a:lnTo>
                    <a:pt x="1816" y="23647"/>
                  </a:lnTo>
                  <a:lnTo>
                    <a:pt x="1930" y="22771"/>
                  </a:lnTo>
                  <a:lnTo>
                    <a:pt x="2006" y="21869"/>
                  </a:lnTo>
                  <a:lnTo>
                    <a:pt x="965" y="20878"/>
                  </a:lnTo>
                  <a:lnTo>
                    <a:pt x="533" y="21209"/>
                  </a:lnTo>
                  <a:lnTo>
                    <a:pt x="0" y="21501"/>
                  </a:lnTo>
                  <a:lnTo>
                    <a:pt x="571" y="22948"/>
                  </a:lnTo>
                  <a:lnTo>
                    <a:pt x="1816" y="25247"/>
                  </a:lnTo>
                  <a:lnTo>
                    <a:pt x="3200" y="25755"/>
                  </a:lnTo>
                  <a:close/>
                </a:path>
                <a:path w="32384" h="26034">
                  <a:moveTo>
                    <a:pt x="11861" y="4394"/>
                  </a:moveTo>
                  <a:lnTo>
                    <a:pt x="10502" y="5245"/>
                  </a:lnTo>
                  <a:lnTo>
                    <a:pt x="10134" y="5956"/>
                  </a:lnTo>
                  <a:lnTo>
                    <a:pt x="9842" y="6743"/>
                  </a:lnTo>
                  <a:lnTo>
                    <a:pt x="9537" y="8343"/>
                  </a:lnTo>
                  <a:lnTo>
                    <a:pt x="11150" y="8420"/>
                  </a:lnTo>
                  <a:lnTo>
                    <a:pt x="11341" y="7175"/>
                  </a:lnTo>
                  <a:lnTo>
                    <a:pt x="11455" y="5842"/>
                  </a:lnTo>
                  <a:lnTo>
                    <a:pt x="11861" y="4394"/>
                  </a:lnTo>
                  <a:close/>
                </a:path>
                <a:path w="32384" h="26034">
                  <a:moveTo>
                    <a:pt x="19773" y="0"/>
                  </a:moveTo>
                  <a:lnTo>
                    <a:pt x="18008" y="533"/>
                  </a:lnTo>
                  <a:lnTo>
                    <a:pt x="17449" y="1473"/>
                  </a:lnTo>
                  <a:lnTo>
                    <a:pt x="16814" y="2324"/>
                  </a:lnTo>
                  <a:lnTo>
                    <a:pt x="16979" y="3403"/>
                  </a:lnTo>
                  <a:lnTo>
                    <a:pt x="18491" y="3225"/>
                  </a:lnTo>
                  <a:lnTo>
                    <a:pt x="18681" y="2324"/>
                  </a:lnTo>
                  <a:lnTo>
                    <a:pt x="18694" y="1676"/>
                  </a:lnTo>
                  <a:lnTo>
                    <a:pt x="19773" y="0"/>
                  </a:lnTo>
                  <a:close/>
                </a:path>
                <a:path w="32384" h="26034">
                  <a:moveTo>
                    <a:pt x="23825" y="22834"/>
                  </a:moveTo>
                  <a:lnTo>
                    <a:pt x="21704" y="22580"/>
                  </a:lnTo>
                  <a:lnTo>
                    <a:pt x="21043" y="21907"/>
                  </a:lnTo>
                  <a:lnTo>
                    <a:pt x="20510" y="21310"/>
                  </a:lnTo>
                  <a:lnTo>
                    <a:pt x="20243" y="21069"/>
                  </a:lnTo>
                  <a:lnTo>
                    <a:pt x="19710" y="21590"/>
                  </a:lnTo>
                  <a:lnTo>
                    <a:pt x="19380" y="21971"/>
                  </a:lnTo>
                  <a:lnTo>
                    <a:pt x="19062" y="21361"/>
                  </a:lnTo>
                  <a:lnTo>
                    <a:pt x="17729" y="21437"/>
                  </a:lnTo>
                  <a:lnTo>
                    <a:pt x="18694" y="23063"/>
                  </a:lnTo>
                  <a:lnTo>
                    <a:pt x="19431" y="23647"/>
                  </a:lnTo>
                  <a:lnTo>
                    <a:pt x="20091" y="24244"/>
                  </a:lnTo>
                  <a:lnTo>
                    <a:pt x="22326" y="24244"/>
                  </a:lnTo>
                  <a:lnTo>
                    <a:pt x="20701" y="23571"/>
                  </a:lnTo>
                  <a:lnTo>
                    <a:pt x="20396" y="23342"/>
                  </a:lnTo>
                  <a:lnTo>
                    <a:pt x="20027" y="23164"/>
                  </a:lnTo>
                  <a:lnTo>
                    <a:pt x="19494" y="22174"/>
                  </a:lnTo>
                  <a:lnTo>
                    <a:pt x="20243" y="22745"/>
                  </a:lnTo>
                  <a:lnTo>
                    <a:pt x="22504" y="23634"/>
                  </a:lnTo>
                  <a:lnTo>
                    <a:pt x="23825" y="22834"/>
                  </a:lnTo>
                  <a:close/>
                </a:path>
                <a:path w="32384" h="26034">
                  <a:moveTo>
                    <a:pt x="31851" y="15989"/>
                  </a:moveTo>
                  <a:lnTo>
                    <a:pt x="30416" y="15862"/>
                  </a:lnTo>
                  <a:lnTo>
                    <a:pt x="30048" y="15798"/>
                  </a:lnTo>
                  <a:lnTo>
                    <a:pt x="29730" y="15709"/>
                  </a:lnTo>
                  <a:lnTo>
                    <a:pt x="27609" y="15963"/>
                  </a:lnTo>
                  <a:lnTo>
                    <a:pt x="27609" y="16649"/>
                  </a:lnTo>
                  <a:lnTo>
                    <a:pt x="29184" y="16941"/>
                  </a:lnTo>
                  <a:lnTo>
                    <a:pt x="30810" y="16941"/>
                  </a:lnTo>
                  <a:lnTo>
                    <a:pt x="31851" y="15989"/>
                  </a:lnTo>
                  <a:close/>
                </a:path>
              </a:pathLst>
            </a:custGeom>
            <a:solidFill>
              <a:srgbClr val="272324"/>
            </a:solidFill>
          </p:spPr>
          <p:txBody>
            <a:bodyPr wrap="square" lIns="0" tIns="0" rIns="0" bIns="0" rtlCol="0"/>
            <a:lstStyle/>
            <a:p>
              <a:endParaRPr/>
            </a:p>
          </p:txBody>
        </p:sp>
        <p:sp>
          <p:nvSpPr>
            <p:cNvPr id="133" name="object 133"/>
            <p:cNvSpPr/>
            <p:nvPr/>
          </p:nvSpPr>
          <p:spPr>
            <a:xfrm>
              <a:off x="9867097" y="10809872"/>
              <a:ext cx="35560" cy="22225"/>
            </a:xfrm>
            <a:custGeom>
              <a:avLst/>
              <a:gdLst/>
              <a:ahLst/>
              <a:cxnLst/>
              <a:rect l="l" t="t" r="r" b="b"/>
              <a:pathLst>
                <a:path w="35559" h="22225">
                  <a:moveTo>
                    <a:pt x="4565" y="11654"/>
                  </a:moveTo>
                  <a:lnTo>
                    <a:pt x="4366" y="11654"/>
                  </a:lnTo>
                  <a:lnTo>
                    <a:pt x="0" y="16303"/>
                  </a:lnTo>
                  <a:lnTo>
                    <a:pt x="10072" y="21957"/>
                  </a:lnTo>
                  <a:lnTo>
                    <a:pt x="25507" y="21412"/>
                  </a:lnTo>
                  <a:lnTo>
                    <a:pt x="34302" y="15402"/>
                  </a:lnTo>
                  <a:lnTo>
                    <a:pt x="35464" y="12931"/>
                  </a:lnTo>
                  <a:lnTo>
                    <a:pt x="35401" y="12219"/>
                  </a:lnTo>
                  <a:lnTo>
                    <a:pt x="13727" y="12219"/>
                  </a:lnTo>
                  <a:lnTo>
                    <a:pt x="4565" y="11654"/>
                  </a:lnTo>
                  <a:close/>
                </a:path>
                <a:path w="35559" h="22225">
                  <a:moveTo>
                    <a:pt x="27685" y="0"/>
                  </a:moveTo>
                  <a:lnTo>
                    <a:pt x="13444" y="9497"/>
                  </a:lnTo>
                  <a:lnTo>
                    <a:pt x="13727" y="12219"/>
                  </a:lnTo>
                  <a:lnTo>
                    <a:pt x="35401" y="12219"/>
                  </a:lnTo>
                  <a:lnTo>
                    <a:pt x="34983" y="7507"/>
                  </a:lnTo>
                  <a:lnTo>
                    <a:pt x="32993" y="4135"/>
                  </a:lnTo>
                  <a:lnTo>
                    <a:pt x="27685" y="0"/>
                  </a:lnTo>
                  <a:close/>
                </a:path>
              </a:pathLst>
            </a:custGeom>
            <a:solidFill>
              <a:srgbClr val="92BABA"/>
            </a:solidFill>
          </p:spPr>
          <p:txBody>
            <a:bodyPr wrap="square" lIns="0" tIns="0" rIns="0" bIns="0" rtlCol="0"/>
            <a:lstStyle/>
            <a:p>
              <a:endParaRPr/>
            </a:p>
          </p:txBody>
        </p:sp>
        <p:sp>
          <p:nvSpPr>
            <p:cNvPr id="134" name="object 134"/>
            <p:cNvSpPr/>
            <p:nvPr/>
          </p:nvSpPr>
          <p:spPr>
            <a:xfrm>
              <a:off x="9866416" y="10809641"/>
              <a:ext cx="36195" cy="22860"/>
            </a:xfrm>
            <a:custGeom>
              <a:avLst/>
              <a:gdLst/>
              <a:ahLst/>
              <a:cxnLst/>
              <a:rect l="l" t="t" r="r" b="b"/>
              <a:pathLst>
                <a:path w="36195" h="22859">
                  <a:moveTo>
                    <a:pt x="4795" y="11633"/>
                  </a:moveTo>
                  <a:lnTo>
                    <a:pt x="0" y="16596"/>
                  </a:lnTo>
                  <a:lnTo>
                    <a:pt x="481" y="16910"/>
                  </a:lnTo>
                  <a:lnTo>
                    <a:pt x="2921" y="18292"/>
                  </a:lnTo>
                  <a:lnTo>
                    <a:pt x="6272" y="19570"/>
                  </a:lnTo>
                  <a:lnTo>
                    <a:pt x="9706" y="20962"/>
                  </a:lnTo>
                  <a:lnTo>
                    <a:pt x="14072" y="22355"/>
                  </a:lnTo>
                  <a:lnTo>
                    <a:pt x="18470" y="22355"/>
                  </a:lnTo>
                  <a:lnTo>
                    <a:pt x="22386" y="22187"/>
                  </a:lnTo>
                  <a:lnTo>
                    <a:pt x="24170" y="21528"/>
                  </a:lnTo>
                  <a:lnTo>
                    <a:pt x="14240" y="21528"/>
                  </a:lnTo>
                  <a:lnTo>
                    <a:pt x="9957" y="20198"/>
                  </a:lnTo>
                  <a:lnTo>
                    <a:pt x="6586" y="18868"/>
                  </a:lnTo>
                  <a:lnTo>
                    <a:pt x="4931" y="18187"/>
                  </a:lnTo>
                  <a:lnTo>
                    <a:pt x="3486" y="17559"/>
                  </a:lnTo>
                  <a:lnTo>
                    <a:pt x="2492" y="16994"/>
                  </a:lnTo>
                  <a:lnTo>
                    <a:pt x="2136" y="16816"/>
                  </a:lnTo>
                  <a:lnTo>
                    <a:pt x="1015" y="16816"/>
                  </a:lnTo>
                  <a:lnTo>
                    <a:pt x="755" y="16596"/>
                  </a:lnTo>
                  <a:lnTo>
                    <a:pt x="745" y="16434"/>
                  </a:lnTo>
                  <a:lnTo>
                    <a:pt x="900" y="16198"/>
                  </a:lnTo>
                  <a:lnTo>
                    <a:pt x="1591" y="16198"/>
                  </a:lnTo>
                  <a:lnTo>
                    <a:pt x="5083" y="12449"/>
                  </a:lnTo>
                  <a:lnTo>
                    <a:pt x="5046" y="11884"/>
                  </a:lnTo>
                  <a:lnTo>
                    <a:pt x="4795" y="11633"/>
                  </a:lnTo>
                  <a:close/>
                </a:path>
                <a:path w="36195" h="22859">
                  <a:moveTo>
                    <a:pt x="28878" y="764"/>
                  </a:moveTo>
                  <a:lnTo>
                    <a:pt x="26920" y="764"/>
                  </a:lnTo>
                  <a:lnTo>
                    <a:pt x="27569" y="994"/>
                  </a:lnTo>
                  <a:lnTo>
                    <a:pt x="28365" y="1361"/>
                  </a:lnTo>
                  <a:lnTo>
                    <a:pt x="29506" y="1978"/>
                  </a:lnTo>
                  <a:lnTo>
                    <a:pt x="30836" y="2889"/>
                  </a:lnTo>
                  <a:lnTo>
                    <a:pt x="31967" y="3832"/>
                  </a:lnTo>
                  <a:lnTo>
                    <a:pt x="32543" y="4282"/>
                  </a:lnTo>
                  <a:lnTo>
                    <a:pt x="33058" y="4827"/>
                  </a:lnTo>
                  <a:lnTo>
                    <a:pt x="33444" y="5193"/>
                  </a:lnTo>
                  <a:lnTo>
                    <a:pt x="33904" y="5580"/>
                  </a:lnTo>
                  <a:lnTo>
                    <a:pt x="34208" y="5978"/>
                  </a:lnTo>
                  <a:lnTo>
                    <a:pt x="34323" y="6272"/>
                  </a:lnTo>
                  <a:lnTo>
                    <a:pt x="34637" y="6774"/>
                  </a:lnTo>
                  <a:lnTo>
                    <a:pt x="34929" y="7884"/>
                  </a:lnTo>
                  <a:lnTo>
                    <a:pt x="35257" y="9905"/>
                  </a:lnTo>
                  <a:lnTo>
                    <a:pt x="35349" y="13873"/>
                  </a:lnTo>
                  <a:lnTo>
                    <a:pt x="35182" y="14208"/>
                  </a:lnTo>
                  <a:lnTo>
                    <a:pt x="34983" y="14523"/>
                  </a:lnTo>
                  <a:lnTo>
                    <a:pt x="34690" y="14722"/>
                  </a:lnTo>
                  <a:lnTo>
                    <a:pt x="33642" y="15737"/>
                  </a:lnTo>
                  <a:lnTo>
                    <a:pt x="31266" y="17360"/>
                  </a:lnTo>
                  <a:lnTo>
                    <a:pt x="25276" y="20229"/>
                  </a:lnTo>
                  <a:lnTo>
                    <a:pt x="21727" y="21392"/>
                  </a:lnTo>
                  <a:lnTo>
                    <a:pt x="18470" y="21528"/>
                  </a:lnTo>
                  <a:lnTo>
                    <a:pt x="24170" y="21528"/>
                  </a:lnTo>
                  <a:lnTo>
                    <a:pt x="35548" y="15036"/>
                  </a:lnTo>
                  <a:lnTo>
                    <a:pt x="35799" y="14805"/>
                  </a:lnTo>
                  <a:lnTo>
                    <a:pt x="35935" y="14523"/>
                  </a:lnTo>
                  <a:lnTo>
                    <a:pt x="36048" y="14208"/>
                  </a:lnTo>
                  <a:lnTo>
                    <a:pt x="36153" y="13528"/>
                  </a:lnTo>
                  <a:lnTo>
                    <a:pt x="36070" y="9905"/>
                  </a:lnTo>
                  <a:lnTo>
                    <a:pt x="29339" y="994"/>
                  </a:lnTo>
                  <a:lnTo>
                    <a:pt x="28878" y="764"/>
                  </a:lnTo>
                  <a:close/>
                </a:path>
                <a:path w="36195" h="22859">
                  <a:moveTo>
                    <a:pt x="900" y="16198"/>
                  </a:moveTo>
                  <a:lnTo>
                    <a:pt x="745" y="16434"/>
                  </a:lnTo>
                  <a:lnTo>
                    <a:pt x="755" y="16596"/>
                  </a:lnTo>
                  <a:lnTo>
                    <a:pt x="1015" y="16816"/>
                  </a:lnTo>
                  <a:lnTo>
                    <a:pt x="1371" y="16434"/>
                  </a:lnTo>
                  <a:lnTo>
                    <a:pt x="900" y="16198"/>
                  </a:lnTo>
                  <a:close/>
                </a:path>
                <a:path w="36195" h="22859">
                  <a:moveTo>
                    <a:pt x="1371" y="16434"/>
                  </a:moveTo>
                  <a:lnTo>
                    <a:pt x="1015" y="16816"/>
                  </a:lnTo>
                  <a:lnTo>
                    <a:pt x="2136" y="16816"/>
                  </a:lnTo>
                  <a:lnTo>
                    <a:pt x="1371" y="16434"/>
                  </a:lnTo>
                  <a:close/>
                </a:path>
                <a:path w="36195" h="22859">
                  <a:moveTo>
                    <a:pt x="1591" y="16198"/>
                  </a:moveTo>
                  <a:lnTo>
                    <a:pt x="900" y="16198"/>
                  </a:lnTo>
                  <a:lnTo>
                    <a:pt x="1371" y="16434"/>
                  </a:lnTo>
                  <a:lnTo>
                    <a:pt x="1591" y="16198"/>
                  </a:lnTo>
                  <a:close/>
                </a:path>
                <a:path w="36195" h="22859">
                  <a:moveTo>
                    <a:pt x="5245" y="11570"/>
                  </a:moveTo>
                  <a:lnTo>
                    <a:pt x="4879" y="11570"/>
                  </a:lnTo>
                  <a:lnTo>
                    <a:pt x="5046" y="11884"/>
                  </a:lnTo>
                  <a:lnTo>
                    <a:pt x="5196" y="12083"/>
                  </a:lnTo>
                  <a:lnTo>
                    <a:pt x="5202" y="12322"/>
                  </a:lnTo>
                  <a:lnTo>
                    <a:pt x="5811" y="12397"/>
                  </a:lnTo>
                  <a:lnTo>
                    <a:pt x="9811" y="12565"/>
                  </a:lnTo>
                  <a:lnTo>
                    <a:pt x="10072" y="12565"/>
                  </a:lnTo>
                  <a:lnTo>
                    <a:pt x="10209" y="12648"/>
                  </a:lnTo>
                  <a:lnTo>
                    <a:pt x="11455" y="12648"/>
                  </a:lnTo>
                  <a:lnTo>
                    <a:pt x="12250" y="12449"/>
                  </a:lnTo>
                  <a:lnTo>
                    <a:pt x="12910" y="12083"/>
                  </a:lnTo>
                  <a:lnTo>
                    <a:pt x="13551" y="11769"/>
                  </a:lnTo>
                  <a:lnTo>
                    <a:pt x="9842" y="11769"/>
                  </a:lnTo>
                  <a:lnTo>
                    <a:pt x="5245" y="11570"/>
                  </a:lnTo>
                  <a:close/>
                </a:path>
                <a:path w="36195" h="22859">
                  <a:moveTo>
                    <a:pt x="5046" y="11884"/>
                  </a:moveTo>
                  <a:lnTo>
                    <a:pt x="5130" y="12313"/>
                  </a:lnTo>
                  <a:lnTo>
                    <a:pt x="5196" y="12083"/>
                  </a:lnTo>
                  <a:lnTo>
                    <a:pt x="5046" y="11884"/>
                  </a:lnTo>
                  <a:close/>
                </a:path>
                <a:path w="36195" h="22859">
                  <a:moveTo>
                    <a:pt x="26983" y="0"/>
                  </a:moveTo>
                  <a:lnTo>
                    <a:pt x="26240" y="0"/>
                  </a:lnTo>
                  <a:lnTo>
                    <a:pt x="25109" y="115"/>
                  </a:lnTo>
                  <a:lnTo>
                    <a:pt x="14784" y="9277"/>
                  </a:lnTo>
                  <a:lnTo>
                    <a:pt x="13957" y="10271"/>
                  </a:lnTo>
                  <a:lnTo>
                    <a:pt x="13109" y="11120"/>
                  </a:lnTo>
                  <a:lnTo>
                    <a:pt x="12031" y="11633"/>
                  </a:lnTo>
                  <a:lnTo>
                    <a:pt x="11350" y="11769"/>
                  </a:lnTo>
                  <a:lnTo>
                    <a:pt x="13551" y="11769"/>
                  </a:lnTo>
                  <a:lnTo>
                    <a:pt x="13957" y="11570"/>
                  </a:lnTo>
                  <a:lnTo>
                    <a:pt x="15203" y="9905"/>
                  </a:lnTo>
                  <a:lnTo>
                    <a:pt x="15893" y="8826"/>
                  </a:lnTo>
                  <a:lnTo>
                    <a:pt x="16533" y="7884"/>
                  </a:lnTo>
                  <a:lnTo>
                    <a:pt x="19350" y="5193"/>
                  </a:lnTo>
                  <a:lnTo>
                    <a:pt x="21046" y="3717"/>
                  </a:lnTo>
                  <a:lnTo>
                    <a:pt x="22606" y="2638"/>
                  </a:lnTo>
                  <a:lnTo>
                    <a:pt x="24114" y="1560"/>
                  </a:lnTo>
                  <a:lnTo>
                    <a:pt x="25444" y="848"/>
                  </a:lnTo>
                  <a:lnTo>
                    <a:pt x="26920" y="764"/>
                  </a:lnTo>
                  <a:lnTo>
                    <a:pt x="28878" y="764"/>
                  </a:lnTo>
                  <a:lnTo>
                    <a:pt x="28648" y="649"/>
                  </a:lnTo>
                  <a:lnTo>
                    <a:pt x="28051" y="418"/>
                  </a:lnTo>
                  <a:lnTo>
                    <a:pt x="27391" y="115"/>
                  </a:lnTo>
                  <a:lnTo>
                    <a:pt x="26983" y="0"/>
                  </a:lnTo>
                  <a:close/>
                </a:path>
              </a:pathLst>
            </a:custGeom>
            <a:solidFill>
              <a:srgbClr val="25544F"/>
            </a:solidFill>
          </p:spPr>
          <p:txBody>
            <a:bodyPr wrap="square" lIns="0" tIns="0" rIns="0" bIns="0" rtlCol="0"/>
            <a:lstStyle/>
            <a:p>
              <a:endParaRPr/>
            </a:p>
          </p:txBody>
        </p:sp>
        <p:sp>
          <p:nvSpPr>
            <p:cNvPr id="135" name="object 135"/>
            <p:cNvSpPr/>
            <p:nvPr/>
          </p:nvSpPr>
          <p:spPr>
            <a:xfrm>
              <a:off x="9868145" y="10811743"/>
              <a:ext cx="34290" cy="19685"/>
            </a:xfrm>
            <a:custGeom>
              <a:avLst/>
              <a:gdLst/>
              <a:ahLst/>
              <a:cxnLst/>
              <a:rect l="l" t="t" r="r" b="b"/>
              <a:pathLst>
                <a:path w="34290" h="19684">
                  <a:moveTo>
                    <a:pt x="2240" y="11685"/>
                  </a:moveTo>
                  <a:lnTo>
                    <a:pt x="0" y="13811"/>
                  </a:lnTo>
                  <a:lnTo>
                    <a:pt x="680" y="14376"/>
                  </a:lnTo>
                  <a:lnTo>
                    <a:pt x="3319" y="16198"/>
                  </a:lnTo>
                  <a:lnTo>
                    <a:pt x="13423" y="19151"/>
                  </a:lnTo>
                  <a:lnTo>
                    <a:pt x="18439" y="19287"/>
                  </a:lnTo>
                  <a:lnTo>
                    <a:pt x="24281" y="17444"/>
                  </a:lnTo>
                  <a:lnTo>
                    <a:pt x="30501" y="14575"/>
                  </a:lnTo>
                  <a:lnTo>
                    <a:pt x="32104" y="13266"/>
                  </a:lnTo>
                  <a:lnTo>
                    <a:pt x="12942" y="13266"/>
                  </a:lnTo>
                  <a:lnTo>
                    <a:pt x="2240" y="11685"/>
                  </a:lnTo>
                  <a:close/>
                </a:path>
                <a:path w="34290" h="19684">
                  <a:moveTo>
                    <a:pt x="27883" y="0"/>
                  </a:moveTo>
                  <a:lnTo>
                    <a:pt x="26868" y="0"/>
                  </a:lnTo>
                  <a:lnTo>
                    <a:pt x="24711" y="1246"/>
                  </a:lnTo>
                  <a:lnTo>
                    <a:pt x="22522" y="2439"/>
                  </a:lnTo>
                  <a:lnTo>
                    <a:pt x="19151" y="7800"/>
                  </a:lnTo>
                  <a:lnTo>
                    <a:pt x="16062" y="10554"/>
                  </a:lnTo>
                  <a:lnTo>
                    <a:pt x="12942" y="13266"/>
                  </a:lnTo>
                  <a:lnTo>
                    <a:pt x="32104" y="13266"/>
                  </a:lnTo>
                  <a:lnTo>
                    <a:pt x="33873" y="11821"/>
                  </a:lnTo>
                  <a:lnTo>
                    <a:pt x="33820" y="9078"/>
                  </a:lnTo>
                  <a:lnTo>
                    <a:pt x="32962" y="3968"/>
                  </a:lnTo>
                  <a:lnTo>
                    <a:pt x="30920" y="2324"/>
                  </a:lnTo>
                  <a:lnTo>
                    <a:pt x="30187" y="1664"/>
                  </a:lnTo>
                  <a:lnTo>
                    <a:pt x="29475" y="1068"/>
                  </a:lnTo>
                  <a:lnTo>
                    <a:pt x="27883" y="0"/>
                  </a:lnTo>
                  <a:close/>
                </a:path>
              </a:pathLst>
            </a:custGeom>
            <a:solidFill>
              <a:srgbClr val="3B8285"/>
            </a:solidFill>
          </p:spPr>
          <p:txBody>
            <a:bodyPr wrap="square" lIns="0" tIns="0" rIns="0" bIns="0" rtlCol="0"/>
            <a:lstStyle/>
            <a:p>
              <a:endParaRPr/>
            </a:p>
          </p:txBody>
        </p:sp>
        <p:sp>
          <p:nvSpPr>
            <p:cNvPr id="136" name="object 136"/>
            <p:cNvSpPr/>
            <p:nvPr/>
          </p:nvSpPr>
          <p:spPr>
            <a:xfrm>
              <a:off x="9874923" y="10816304"/>
              <a:ext cx="19685" cy="12700"/>
            </a:xfrm>
            <a:custGeom>
              <a:avLst/>
              <a:gdLst/>
              <a:ahLst/>
              <a:cxnLst/>
              <a:rect l="l" t="t" r="r" b="b"/>
              <a:pathLst>
                <a:path w="19684" h="12700">
                  <a:moveTo>
                    <a:pt x="4394" y="7988"/>
                  </a:moveTo>
                  <a:lnTo>
                    <a:pt x="3429" y="6985"/>
                  </a:lnTo>
                  <a:lnTo>
                    <a:pt x="965" y="6985"/>
                  </a:lnTo>
                  <a:lnTo>
                    <a:pt x="0" y="7988"/>
                  </a:lnTo>
                  <a:lnTo>
                    <a:pt x="0" y="9144"/>
                  </a:lnTo>
                  <a:lnTo>
                    <a:pt x="0" y="10337"/>
                  </a:lnTo>
                  <a:lnTo>
                    <a:pt x="965" y="11353"/>
                  </a:lnTo>
                  <a:lnTo>
                    <a:pt x="3429" y="11353"/>
                  </a:lnTo>
                  <a:lnTo>
                    <a:pt x="4394" y="10337"/>
                  </a:lnTo>
                  <a:lnTo>
                    <a:pt x="4394" y="7988"/>
                  </a:lnTo>
                  <a:close/>
                </a:path>
                <a:path w="19684" h="12700">
                  <a:moveTo>
                    <a:pt x="12471" y="7518"/>
                  </a:moveTo>
                  <a:lnTo>
                    <a:pt x="11823" y="6654"/>
                  </a:lnTo>
                  <a:lnTo>
                    <a:pt x="10071" y="6654"/>
                  </a:lnTo>
                  <a:lnTo>
                    <a:pt x="8991" y="6985"/>
                  </a:lnTo>
                  <a:lnTo>
                    <a:pt x="8991" y="8064"/>
                  </a:lnTo>
                  <a:lnTo>
                    <a:pt x="8991" y="9144"/>
                  </a:lnTo>
                  <a:lnTo>
                    <a:pt x="10071" y="10617"/>
                  </a:lnTo>
                  <a:lnTo>
                    <a:pt x="11823" y="10617"/>
                  </a:lnTo>
                  <a:lnTo>
                    <a:pt x="12471" y="9677"/>
                  </a:lnTo>
                  <a:lnTo>
                    <a:pt x="12471" y="7518"/>
                  </a:lnTo>
                  <a:close/>
                </a:path>
                <a:path w="19684" h="12700">
                  <a:moveTo>
                    <a:pt x="14986" y="177"/>
                  </a:moveTo>
                  <a:lnTo>
                    <a:pt x="14097" y="0"/>
                  </a:lnTo>
                  <a:lnTo>
                    <a:pt x="11823" y="0"/>
                  </a:lnTo>
                  <a:lnTo>
                    <a:pt x="11823" y="914"/>
                  </a:lnTo>
                  <a:lnTo>
                    <a:pt x="11823" y="1879"/>
                  </a:lnTo>
                  <a:lnTo>
                    <a:pt x="12420" y="3327"/>
                  </a:lnTo>
                  <a:lnTo>
                    <a:pt x="14097" y="3327"/>
                  </a:lnTo>
                  <a:lnTo>
                    <a:pt x="14986" y="2032"/>
                  </a:lnTo>
                  <a:lnTo>
                    <a:pt x="14986" y="177"/>
                  </a:lnTo>
                  <a:close/>
                </a:path>
                <a:path w="19684" h="12700">
                  <a:moveTo>
                    <a:pt x="17868" y="9258"/>
                  </a:moveTo>
                  <a:lnTo>
                    <a:pt x="17246" y="8801"/>
                  </a:lnTo>
                  <a:lnTo>
                    <a:pt x="15290" y="8801"/>
                  </a:lnTo>
                  <a:lnTo>
                    <a:pt x="14668" y="8991"/>
                  </a:lnTo>
                  <a:lnTo>
                    <a:pt x="14668" y="10020"/>
                  </a:lnTo>
                  <a:lnTo>
                    <a:pt x="14668" y="11036"/>
                  </a:lnTo>
                  <a:lnTo>
                    <a:pt x="15087" y="12179"/>
                  </a:lnTo>
                  <a:lnTo>
                    <a:pt x="17018" y="12179"/>
                  </a:lnTo>
                  <a:lnTo>
                    <a:pt x="17868" y="11303"/>
                  </a:lnTo>
                  <a:lnTo>
                    <a:pt x="17868" y="9258"/>
                  </a:lnTo>
                  <a:close/>
                </a:path>
                <a:path w="19684" h="12700">
                  <a:moveTo>
                    <a:pt x="19634" y="3441"/>
                  </a:moveTo>
                  <a:lnTo>
                    <a:pt x="18694" y="2362"/>
                  </a:lnTo>
                  <a:lnTo>
                    <a:pt x="16764" y="2362"/>
                  </a:lnTo>
                  <a:lnTo>
                    <a:pt x="16116" y="2806"/>
                  </a:lnTo>
                  <a:lnTo>
                    <a:pt x="16116" y="3644"/>
                  </a:lnTo>
                  <a:lnTo>
                    <a:pt x="16116" y="4470"/>
                  </a:lnTo>
                  <a:lnTo>
                    <a:pt x="16827" y="5791"/>
                  </a:lnTo>
                  <a:lnTo>
                    <a:pt x="18808" y="5791"/>
                  </a:lnTo>
                  <a:lnTo>
                    <a:pt x="19634" y="5080"/>
                  </a:lnTo>
                  <a:lnTo>
                    <a:pt x="19634" y="3441"/>
                  </a:lnTo>
                  <a:close/>
                </a:path>
              </a:pathLst>
            </a:custGeom>
            <a:solidFill>
              <a:srgbClr val="25544F"/>
            </a:solidFill>
          </p:spPr>
          <p:txBody>
            <a:bodyPr wrap="square" lIns="0" tIns="0" rIns="0" bIns="0" rtlCol="0"/>
            <a:lstStyle/>
            <a:p>
              <a:endParaRPr/>
            </a:p>
          </p:txBody>
        </p:sp>
        <p:sp>
          <p:nvSpPr>
            <p:cNvPr id="137" name="object 137"/>
            <p:cNvSpPr/>
            <p:nvPr/>
          </p:nvSpPr>
          <p:spPr>
            <a:xfrm>
              <a:off x="9874859" y="10816228"/>
              <a:ext cx="19050" cy="11430"/>
            </a:xfrm>
            <a:custGeom>
              <a:avLst/>
              <a:gdLst/>
              <a:ahLst/>
              <a:cxnLst/>
              <a:rect l="l" t="t" r="r" b="b"/>
              <a:pathLst>
                <a:path w="19050" h="11429">
                  <a:moveTo>
                    <a:pt x="4762" y="7061"/>
                  </a:moveTo>
                  <a:lnTo>
                    <a:pt x="3441" y="6642"/>
                  </a:lnTo>
                  <a:lnTo>
                    <a:pt x="914" y="6642"/>
                  </a:lnTo>
                  <a:lnTo>
                    <a:pt x="0" y="7594"/>
                  </a:lnTo>
                  <a:lnTo>
                    <a:pt x="0" y="8597"/>
                  </a:lnTo>
                  <a:lnTo>
                    <a:pt x="0" y="9588"/>
                  </a:lnTo>
                  <a:lnTo>
                    <a:pt x="635" y="10782"/>
                  </a:lnTo>
                  <a:lnTo>
                    <a:pt x="3238" y="10782"/>
                  </a:lnTo>
                  <a:lnTo>
                    <a:pt x="4762" y="9080"/>
                  </a:lnTo>
                  <a:lnTo>
                    <a:pt x="4762" y="7061"/>
                  </a:lnTo>
                  <a:close/>
                </a:path>
                <a:path w="19050" h="11429">
                  <a:moveTo>
                    <a:pt x="11887" y="6604"/>
                  </a:moveTo>
                  <a:lnTo>
                    <a:pt x="10604" y="6604"/>
                  </a:lnTo>
                  <a:lnTo>
                    <a:pt x="9080" y="7073"/>
                  </a:lnTo>
                  <a:lnTo>
                    <a:pt x="9080" y="8001"/>
                  </a:lnTo>
                  <a:lnTo>
                    <a:pt x="9080" y="8928"/>
                  </a:lnTo>
                  <a:lnTo>
                    <a:pt x="10007" y="9867"/>
                  </a:lnTo>
                  <a:lnTo>
                    <a:pt x="11239" y="9867"/>
                  </a:lnTo>
                  <a:lnTo>
                    <a:pt x="11836" y="9156"/>
                  </a:lnTo>
                  <a:lnTo>
                    <a:pt x="11836" y="7264"/>
                  </a:lnTo>
                  <a:lnTo>
                    <a:pt x="11887" y="6604"/>
                  </a:lnTo>
                  <a:close/>
                </a:path>
                <a:path w="19050" h="11429">
                  <a:moveTo>
                    <a:pt x="13881" y="254"/>
                  </a:moveTo>
                  <a:lnTo>
                    <a:pt x="13474" y="0"/>
                  </a:lnTo>
                  <a:lnTo>
                    <a:pt x="12369" y="0"/>
                  </a:lnTo>
                  <a:lnTo>
                    <a:pt x="11722" y="88"/>
                  </a:lnTo>
                  <a:lnTo>
                    <a:pt x="11722" y="876"/>
                  </a:lnTo>
                  <a:lnTo>
                    <a:pt x="11722" y="1790"/>
                  </a:lnTo>
                  <a:lnTo>
                    <a:pt x="12344" y="2692"/>
                  </a:lnTo>
                  <a:lnTo>
                    <a:pt x="13474" y="2692"/>
                  </a:lnTo>
                  <a:lnTo>
                    <a:pt x="13881" y="1955"/>
                  </a:lnTo>
                  <a:lnTo>
                    <a:pt x="13881" y="254"/>
                  </a:lnTo>
                  <a:close/>
                </a:path>
                <a:path w="19050" h="11429">
                  <a:moveTo>
                    <a:pt x="18046" y="9029"/>
                  </a:moveTo>
                  <a:lnTo>
                    <a:pt x="17310" y="8648"/>
                  </a:lnTo>
                  <a:lnTo>
                    <a:pt x="15557" y="8648"/>
                  </a:lnTo>
                  <a:lnTo>
                    <a:pt x="14732" y="9029"/>
                  </a:lnTo>
                  <a:lnTo>
                    <a:pt x="14732" y="9867"/>
                  </a:lnTo>
                  <a:lnTo>
                    <a:pt x="14732" y="10718"/>
                  </a:lnTo>
                  <a:lnTo>
                    <a:pt x="15494" y="11366"/>
                  </a:lnTo>
                  <a:lnTo>
                    <a:pt x="17310" y="11366"/>
                  </a:lnTo>
                  <a:lnTo>
                    <a:pt x="18046" y="10718"/>
                  </a:lnTo>
                  <a:lnTo>
                    <a:pt x="18046" y="9029"/>
                  </a:lnTo>
                  <a:close/>
                </a:path>
                <a:path w="19050" h="11429">
                  <a:moveTo>
                    <a:pt x="18872" y="3035"/>
                  </a:moveTo>
                  <a:lnTo>
                    <a:pt x="18415" y="2438"/>
                  </a:lnTo>
                  <a:lnTo>
                    <a:pt x="17195" y="2438"/>
                  </a:lnTo>
                  <a:lnTo>
                    <a:pt x="16179" y="2997"/>
                  </a:lnTo>
                  <a:lnTo>
                    <a:pt x="16179" y="3721"/>
                  </a:lnTo>
                  <a:lnTo>
                    <a:pt x="16179" y="4445"/>
                  </a:lnTo>
                  <a:lnTo>
                    <a:pt x="17195" y="5080"/>
                  </a:lnTo>
                  <a:lnTo>
                    <a:pt x="18415" y="5080"/>
                  </a:lnTo>
                  <a:lnTo>
                    <a:pt x="18872" y="4546"/>
                  </a:lnTo>
                  <a:lnTo>
                    <a:pt x="18872" y="3035"/>
                  </a:lnTo>
                  <a:close/>
                </a:path>
              </a:pathLst>
            </a:custGeom>
            <a:solidFill>
              <a:srgbClr val="92BABA"/>
            </a:solidFill>
          </p:spPr>
          <p:txBody>
            <a:bodyPr wrap="square" lIns="0" tIns="0" rIns="0" bIns="0" rtlCol="0"/>
            <a:lstStyle/>
            <a:p>
              <a:endParaRPr/>
            </a:p>
          </p:txBody>
        </p:sp>
        <p:sp>
          <p:nvSpPr>
            <p:cNvPr id="138" name="object 138"/>
            <p:cNvSpPr/>
            <p:nvPr/>
          </p:nvSpPr>
          <p:spPr>
            <a:xfrm>
              <a:off x="9875850" y="10814754"/>
              <a:ext cx="18415" cy="12700"/>
            </a:xfrm>
            <a:custGeom>
              <a:avLst/>
              <a:gdLst/>
              <a:ahLst/>
              <a:cxnLst/>
              <a:rect l="l" t="t" r="r" b="b"/>
              <a:pathLst>
                <a:path w="18415" h="12700">
                  <a:moveTo>
                    <a:pt x="3149" y="8331"/>
                  </a:moveTo>
                  <a:lnTo>
                    <a:pt x="1739" y="8534"/>
                  </a:lnTo>
                  <a:lnTo>
                    <a:pt x="88" y="10096"/>
                  </a:lnTo>
                  <a:lnTo>
                    <a:pt x="0" y="10947"/>
                  </a:lnTo>
                  <a:lnTo>
                    <a:pt x="406" y="11201"/>
                  </a:lnTo>
                  <a:lnTo>
                    <a:pt x="876" y="11430"/>
                  </a:lnTo>
                  <a:lnTo>
                    <a:pt x="1447" y="10655"/>
                  </a:lnTo>
                  <a:lnTo>
                    <a:pt x="1625" y="10299"/>
                  </a:lnTo>
                  <a:lnTo>
                    <a:pt x="1739" y="9931"/>
                  </a:lnTo>
                  <a:lnTo>
                    <a:pt x="3149" y="8331"/>
                  </a:lnTo>
                  <a:close/>
                </a:path>
                <a:path w="18415" h="12700">
                  <a:moveTo>
                    <a:pt x="11493" y="8280"/>
                  </a:moveTo>
                  <a:lnTo>
                    <a:pt x="10579" y="8331"/>
                  </a:lnTo>
                  <a:lnTo>
                    <a:pt x="9906" y="8915"/>
                  </a:lnTo>
                  <a:lnTo>
                    <a:pt x="9588" y="9271"/>
                  </a:lnTo>
                  <a:lnTo>
                    <a:pt x="9575" y="8534"/>
                  </a:lnTo>
                  <a:lnTo>
                    <a:pt x="9461" y="8051"/>
                  </a:lnTo>
                  <a:lnTo>
                    <a:pt x="10299" y="6743"/>
                  </a:lnTo>
                  <a:lnTo>
                    <a:pt x="8864" y="7797"/>
                  </a:lnTo>
                  <a:lnTo>
                    <a:pt x="8547" y="9753"/>
                  </a:lnTo>
                  <a:lnTo>
                    <a:pt x="8686" y="10248"/>
                  </a:lnTo>
                  <a:lnTo>
                    <a:pt x="9144" y="10325"/>
                  </a:lnTo>
                  <a:lnTo>
                    <a:pt x="9486" y="10375"/>
                  </a:lnTo>
                  <a:lnTo>
                    <a:pt x="10248" y="10007"/>
                  </a:lnTo>
                  <a:lnTo>
                    <a:pt x="10299" y="9245"/>
                  </a:lnTo>
                  <a:lnTo>
                    <a:pt x="11493" y="8280"/>
                  </a:lnTo>
                  <a:close/>
                </a:path>
                <a:path w="18415" h="12700">
                  <a:moveTo>
                    <a:pt x="13004" y="0"/>
                  </a:moveTo>
                  <a:lnTo>
                    <a:pt x="12230" y="596"/>
                  </a:lnTo>
                  <a:lnTo>
                    <a:pt x="11493" y="1308"/>
                  </a:lnTo>
                  <a:lnTo>
                    <a:pt x="10985" y="2286"/>
                  </a:lnTo>
                  <a:lnTo>
                    <a:pt x="11493" y="2578"/>
                  </a:lnTo>
                  <a:lnTo>
                    <a:pt x="11976" y="2781"/>
                  </a:lnTo>
                  <a:lnTo>
                    <a:pt x="12369" y="2286"/>
                  </a:lnTo>
                  <a:lnTo>
                    <a:pt x="12687" y="1676"/>
                  </a:lnTo>
                  <a:lnTo>
                    <a:pt x="13004" y="965"/>
                  </a:lnTo>
                  <a:lnTo>
                    <a:pt x="13004" y="0"/>
                  </a:lnTo>
                  <a:close/>
                </a:path>
                <a:path w="18415" h="12700">
                  <a:moveTo>
                    <a:pt x="17564" y="9842"/>
                  </a:moveTo>
                  <a:lnTo>
                    <a:pt x="15951" y="10287"/>
                  </a:lnTo>
                  <a:lnTo>
                    <a:pt x="15062" y="10579"/>
                  </a:lnTo>
                  <a:lnTo>
                    <a:pt x="14681" y="10858"/>
                  </a:lnTo>
                  <a:lnTo>
                    <a:pt x="14986" y="11480"/>
                  </a:lnTo>
                  <a:lnTo>
                    <a:pt x="15354" y="12115"/>
                  </a:lnTo>
                  <a:lnTo>
                    <a:pt x="15608" y="11722"/>
                  </a:lnTo>
                  <a:lnTo>
                    <a:pt x="16433" y="11239"/>
                  </a:lnTo>
                  <a:lnTo>
                    <a:pt x="17259" y="10807"/>
                  </a:lnTo>
                  <a:lnTo>
                    <a:pt x="17564" y="9842"/>
                  </a:lnTo>
                  <a:close/>
                </a:path>
                <a:path w="18415" h="12700">
                  <a:moveTo>
                    <a:pt x="18389" y="3454"/>
                  </a:moveTo>
                  <a:lnTo>
                    <a:pt x="17056" y="3657"/>
                  </a:lnTo>
                  <a:lnTo>
                    <a:pt x="16573" y="4292"/>
                  </a:lnTo>
                  <a:lnTo>
                    <a:pt x="16090" y="4851"/>
                  </a:lnTo>
                  <a:lnTo>
                    <a:pt x="15836" y="5588"/>
                  </a:lnTo>
                  <a:lnTo>
                    <a:pt x="17056" y="5588"/>
                  </a:lnTo>
                  <a:lnTo>
                    <a:pt x="17170" y="5245"/>
                  </a:lnTo>
                  <a:lnTo>
                    <a:pt x="17653" y="4165"/>
                  </a:lnTo>
                  <a:lnTo>
                    <a:pt x="18389" y="3454"/>
                  </a:lnTo>
                  <a:close/>
                </a:path>
              </a:pathLst>
            </a:custGeom>
            <a:solidFill>
              <a:srgbClr val="272324"/>
            </a:solidFill>
          </p:spPr>
          <p:txBody>
            <a:bodyPr wrap="square" lIns="0" tIns="0" rIns="0" bIns="0" rtlCol="0"/>
            <a:lstStyle/>
            <a:p>
              <a:endParaRPr/>
            </a:p>
          </p:txBody>
        </p:sp>
        <p:sp>
          <p:nvSpPr>
            <p:cNvPr id="139" name="object 139"/>
            <p:cNvSpPr/>
            <p:nvPr/>
          </p:nvSpPr>
          <p:spPr>
            <a:xfrm>
              <a:off x="9867802" y="10820279"/>
              <a:ext cx="34925" cy="11430"/>
            </a:xfrm>
            <a:custGeom>
              <a:avLst/>
              <a:gdLst/>
              <a:ahLst/>
              <a:cxnLst/>
              <a:rect l="l" t="t" r="r" b="b"/>
              <a:pathLst>
                <a:path w="34925" h="11429">
                  <a:moveTo>
                    <a:pt x="1026" y="5842"/>
                  </a:moveTo>
                  <a:lnTo>
                    <a:pt x="0" y="6355"/>
                  </a:lnTo>
                  <a:lnTo>
                    <a:pt x="6998" y="9321"/>
                  </a:lnTo>
                  <a:lnTo>
                    <a:pt x="12962" y="11067"/>
                  </a:lnTo>
                  <a:lnTo>
                    <a:pt x="16774" y="11350"/>
                  </a:lnTo>
                  <a:lnTo>
                    <a:pt x="20030" y="10921"/>
                  </a:lnTo>
                  <a:lnTo>
                    <a:pt x="20457" y="10776"/>
                  </a:lnTo>
                  <a:lnTo>
                    <a:pt x="8826" y="9790"/>
                  </a:lnTo>
                  <a:lnTo>
                    <a:pt x="1026" y="5842"/>
                  </a:lnTo>
                  <a:close/>
                </a:path>
                <a:path w="34925" h="11429">
                  <a:moveTo>
                    <a:pt x="24762" y="9321"/>
                  </a:moveTo>
                  <a:lnTo>
                    <a:pt x="20457" y="10776"/>
                  </a:lnTo>
                  <a:lnTo>
                    <a:pt x="22470" y="10952"/>
                  </a:lnTo>
                  <a:lnTo>
                    <a:pt x="24762" y="9321"/>
                  </a:lnTo>
                  <a:close/>
                </a:path>
                <a:path w="34925" h="11429">
                  <a:moveTo>
                    <a:pt x="34524" y="3135"/>
                  </a:moveTo>
                  <a:lnTo>
                    <a:pt x="29653" y="5842"/>
                  </a:lnTo>
                  <a:lnTo>
                    <a:pt x="24762" y="9321"/>
                  </a:lnTo>
                  <a:lnTo>
                    <a:pt x="26072" y="8879"/>
                  </a:lnTo>
                  <a:lnTo>
                    <a:pt x="31150" y="6272"/>
                  </a:lnTo>
                  <a:lnTo>
                    <a:pt x="33789" y="4167"/>
                  </a:lnTo>
                  <a:lnTo>
                    <a:pt x="34532" y="3287"/>
                  </a:lnTo>
                  <a:lnTo>
                    <a:pt x="34524" y="3135"/>
                  </a:lnTo>
                  <a:close/>
                </a:path>
                <a:path w="34925" h="11429">
                  <a:moveTo>
                    <a:pt x="34470" y="1252"/>
                  </a:moveTo>
                  <a:lnTo>
                    <a:pt x="34524" y="3135"/>
                  </a:lnTo>
                  <a:lnTo>
                    <a:pt x="34815" y="2973"/>
                  </a:lnTo>
                  <a:lnTo>
                    <a:pt x="34470" y="1252"/>
                  </a:lnTo>
                  <a:close/>
                </a:path>
                <a:path w="34925" h="11429">
                  <a:moveTo>
                    <a:pt x="34218" y="0"/>
                  </a:moveTo>
                  <a:lnTo>
                    <a:pt x="34470" y="1252"/>
                  </a:lnTo>
                  <a:lnTo>
                    <a:pt x="34470" y="397"/>
                  </a:lnTo>
                  <a:lnTo>
                    <a:pt x="34218" y="0"/>
                  </a:lnTo>
                  <a:close/>
                </a:path>
              </a:pathLst>
            </a:custGeom>
            <a:solidFill>
              <a:srgbClr val="25544F"/>
            </a:solidFill>
          </p:spPr>
          <p:txBody>
            <a:bodyPr wrap="square" lIns="0" tIns="0" rIns="0" bIns="0" rtlCol="0"/>
            <a:lstStyle/>
            <a:p>
              <a:endParaRPr/>
            </a:p>
          </p:txBody>
        </p:sp>
        <p:sp>
          <p:nvSpPr>
            <p:cNvPr id="140" name="object 140"/>
            <p:cNvSpPr/>
            <p:nvPr/>
          </p:nvSpPr>
          <p:spPr>
            <a:xfrm>
              <a:off x="9754286" y="10781696"/>
              <a:ext cx="26034" cy="28575"/>
            </a:xfrm>
            <a:custGeom>
              <a:avLst/>
              <a:gdLst/>
              <a:ahLst/>
              <a:cxnLst/>
              <a:rect l="l" t="t" r="r" b="b"/>
              <a:pathLst>
                <a:path w="26034" h="28575">
                  <a:moveTo>
                    <a:pt x="3086" y="13309"/>
                  </a:moveTo>
                  <a:lnTo>
                    <a:pt x="2946" y="12915"/>
                  </a:lnTo>
                  <a:lnTo>
                    <a:pt x="2806" y="12649"/>
                  </a:lnTo>
                  <a:lnTo>
                    <a:pt x="2349" y="12649"/>
                  </a:lnTo>
                  <a:lnTo>
                    <a:pt x="1282" y="12649"/>
                  </a:lnTo>
                  <a:lnTo>
                    <a:pt x="0" y="12458"/>
                  </a:lnTo>
                  <a:lnTo>
                    <a:pt x="546" y="13589"/>
                  </a:lnTo>
                  <a:lnTo>
                    <a:pt x="2603" y="13982"/>
                  </a:lnTo>
                  <a:lnTo>
                    <a:pt x="3086" y="13309"/>
                  </a:lnTo>
                  <a:close/>
                </a:path>
                <a:path w="26034" h="28575">
                  <a:moveTo>
                    <a:pt x="8877" y="21196"/>
                  </a:moveTo>
                  <a:lnTo>
                    <a:pt x="7289" y="21234"/>
                  </a:lnTo>
                  <a:lnTo>
                    <a:pt x="6832" y="21653"/>
                  </a:lnTo>
                  <a:lnTo>
                    <a:pt x="6299" y="22009"/>
                  </a:lnTo>
                  <a:lnTo>
                    <a:pt x="4546" y="21399"/>
                  </a:lnTo>
                  <a:lnTo>
                    <a:pt x="5473" y="22479"/>
                  </a:lnTo>
                  <a:lnTo>
                    <a:pt x="8089" y="22783"/>
                  </a:lnTo>
                  <a:lnTo>
                    <a:pt x="8547" y="22009"/>
                  </a:lnTo>
                  <a:lnTo>
                    <a:pt x="8674" y="21793"/>
                  </a:lnTo>
                  <a:lnTo>
                    <a:pt x="8877" y="21196"/>
                  </a:lnTo>
                  <a:close/>
                </a:path>
                <a:path w="26034" h="28575">
                  <a:moveTo>
                    <a:pt x="15316" y="1333"/>
                  </a:moveTo>
                  <a:lnTo>
                    <a:pt x="13766" y="0"/>
                  </a:lnTo>
                  <a:lnTo>
                    <a:pt x="13957" y="1511"/>
                  </a:lnTo>
                  <a:lnTo>
                    <a:pt x="13817" y="2044"/>
                  </a:lnTo>
                  <a:lnTo>
                    <a:pt x="13766" y="3746"/>
                  </a:lnTo>
                  <a:lnTo>
                    <a:pt x="14236" y="3924"/>
                  </a:lnTo>
                  <a:lnTo>
                    <a:pt x="14668" y="4165"/>
                  </a:lnTo>
                  <a:lnTo>
                    <a:pt x="15036" y="3670"/>
                  </a:lnTo>
                  <a:lnTo>
                    <a:pt x="15201" y="2527"/>
                  </a:lnTo>
                  <a:lnTo>
                    <a:pt x="15316" y="1333"/>
                  </a:lnTo>
                  <a:close/>
                </a:path>
                <a:path w="26034" h="28575">
                  <a:moveTo>
                    <a:pt x="15887" y="25819"/>
                  </a:moveTo>
                  <a:lnTo>
                    <a:pt x="15468" y="25234"/>
                  </a:lnTo>
                  <a:lnTo>
                    <a:pt x="15036" y="24714"/>
                  </a:lnTo>
                  <a:lnTo>
                    <a:pt x="14668" y="26123"/>
                  </a:lnTo>
                  <a:lnTo>
                    <a:pt x="14185" y="27203"/>
                  </a:lnTo>
                  <a:lnTo>
                    <a:pt x="12623" y="28206"/>
                  </a:lnTo>
                  <a:lnTo>
                    <a:pt x="14668" y="27863"/>
                  </a:lnTo>
                  <a:lnTo>
                    <a:pt x="15379" y="26720"/>
                  </a:lnTo>
                  <a:lnTo>
                    <a:pt x="15887" y="25819"/>
                  </a:lnTo>
                  <a:close/>
                </a:path>
                <a:path w="26034" h="28575">
                  <a:moveTo>
                    <a:pt x="25209" y="12001"/>
                  </a:moveTo>
                  <a:lnTo>
                    <a:pt x="23774" y="12001"/>
                  </a:lnTo>
                  <a:lnTo>
                    <a:pt x="22987" y="12001"/>
                  </a:lnTo>
                  <a:lnTo>
                    <a:pt x="22809" y="12458"/>
                  </a:lnTo>
                  <a:lnTo>
                    <a:pt x="23456" y="13309"/>
                  </a:lnTo>
                  <a:lnTo>
                    <a:pt x="24231" y="13055"/>
                  </a:lnTo>
                  <a:lnTo>
                    <a:pt x="24993" y="12877"/>
                  </a:lnTo>
                  <a:lnTo>
                    <a:pt x="25209" y="12001"/>
                  </a:lnTo>
                  <a:close/>
                </a:path>
                <a:path w="26034" h="28575">
                  <a:moveTo>
                    <a:pt x="25476" y="10845"/>
                  </a:moveTo>
                  <a:lnTo>
                    <a:pt x="24511" y="11442"/>
                  </a:lnTo>
                  <a:lnTo>
                    <a:pt x="24142" y="11747"/>
                  </a:lnTo>
                  <a:lnTo>
                    <a:pt x="25260" y="11747"/>
                  </a:lnTo>
                  <a:lnTo>
                    <a:pt x="25476" y="10845"/>
                  </a:lnTo>
                  <a:close/>
                </a:path>
              </a:pathLst>
            </a:custGeom>
            <a:solidFill>
              <a:srgbClr val="272324"/>
            </a:solidFill>
          </p:spPr>
          <p:txBody>
            <a:bodyPr wrap="square" lIns="0" tIns="0" rIns="0" bIns="0" rtlCol="0"/>
            <a:lstStyle/>
            <a:p>
              <a:endParaRPr/>
            </a:p>
          </p:txBody>
        </p:sp>
        <p:sp>
          <p:nvSpPr>
            <p:cNvPr id="141" name="object 141"/>
            <p:cNvSpPr/>
            <p:nvPr/>
          </p:nvSpPr>
          <p:spPr>
            <a:xfrm>
              <a:off x="9753983" y="10782032"/>
              <a:ext cx="27305" cy="28575"/>
            </a:xfrm>
            <a:custGeom>
              <a:avLst/>
              <a:gdLst/>
              <a:ahLst/>
              <a:cxnLst/>
              <a:rect l="l" t="t" r="r" b="b"/>
              <a:pathLst>
                <a:path w="27304" h="28575">
                  <a:moveTo>
                    <a:pt x="12198" y="0"/>
                  </a:moveTo>
                  <a:lnTo>
                    <a:pt x="7340" y="1675"/>
                  </a:lnTo>
                  <a:lnTo>
                    <a:pt x="4732" y="4062"/>
                  </a:lnTo>
                  <a:lnTo>
                    <a:pt x="2240" y="6471"/>
                  </a:lnTo>
                  <a:lnTo>
                    <a:pt x="0" y="14355"/>
                  </a:lnTo>
                  <a:lnTo>
                    <a:pt x="15884" y="28114"/>
                  </a:lnTo>
                  <a:lnTo>
                    <a:pt x="25726" y="25988"/>
                  </a:lnTo>
                  <a:lnTo>
                    <a:pt x="25842" y="22470"/>
                  </a:lnTo>
                  <a:lnTo>
                    <a:pt x="27234" y="13161"/>
                  </a:lnTo>
                  <a:lnTo>
                    <a:pt x="12198" y="0"/>
                  </a:lnTo>
                  <a:close/>
                </a:path>
              </a:pathLst>
            </a:custGeom>
            <a:solidFill>
              <a:srgbClr val="92BABA"/>
            </a:solidFill>
          </p:spPr>
          <p:txBody>
            <a:bodyPr wrap="square" lIns="0" tIns="0" rIns="0" bIns="0" rtlCol="0"/>
            <a:lstStyle/>
            <a:p>
              <a:endParaRPr/>
            </a:p>
          </p:txBody>
        </p:sp>
        <p:sp>
          <p:nvSpPr>
            <p:cNvPr id="142" name="object 142"/>
            <p:cNvSpPr/>
            <p:nvPr/>
          </p:nvSpPr>
          <p:spPr>
            <a:xfrm>
              <a:off x="9755941" y="10783561"/>
              <a:ext cx="24765" cy="25400"/>
            </a:xfrm>
            <a:custGeom>
              <a:avLst/>
              <a:gdLst/>
              <a:ahLst/>
              <a:cxnLst/>
              <a:rect l="l" t="t" r="r" b="b"/>
              <a:pathLst>
                <a:path w="24765" h="25400">
                  <a:moveTo>
                    <a:pt x="10722" y="0"/>
                  </a:moveTo>
                  <a:lnTo>
                    <a:pt x="5643" y="0"/>
                  </a:lnTo>
                  <a:lnTo>
                    <a:pt x="3821" y="1057"/>
                  </a:lnTo>
                  <a:lnTo>
                    <a:pt x="1246" y="3465"/>
                  </a:lnTo>
                  <a:lnTo>
                    <a:pt x="52" y="5957"/>
                  </a:lnTo>
                  <a:lnTo>
                    <a:pt x="0" y="12345"/>
                  </a:lnTo>
                  <a:lnTo>
                    <a:pt x="1444" y="16376"/>
                  </a:lnTo>
                  <a:lnTo>
                    <a:pt x="10722" y="24344"/>
                  </a:lnTo>
                  <a:lnTo>
                    <a:pt x="16481" y="25140"/>
                  </a:lnTo>
                  <a:lnTo>
                    <a:pt x="22386" y="25140"/>
                  </a:lnTo>
                  <a:lnTo>
                    <a:pt x="24135" y="24795"/>
                  </a:lnTo>
                  <a:lnTo>
                    <a:pt x="24150" y="24459"/>
                  </a:lnTo>
                  <a:lnTo>
                    <a:pt x="23768" y="24459"/>
                  </a:lnTo>
                  <a:lnTo>
                    <a:pt x="23350" y="24428"/>
                  </a:lnTo>
                  <a:lnTo>
                    <a:pt x="16564" y="24397"/>
                  </a:lnTo>
                  <a:lnTo>
                    <a:pt x="11036" y="23549"/>
                  </a:lnTo>
                  <a:lnTo>
                    <a:pt x="2157" y="15863"/>
                  </a:lnTo>
                  <a:lnTo>
                    <a:pt x="899" y="12345"/>
                  </a:lnTo>
                  <a:lnTo>
                    <a:pt x="913" y="5957"/>
                  </a:lnTo>
                  <a:lnTo>
                    <a:pt x="1926" y="3863"/>
                  </a:lnTo>
                  <a:lnTo>
                    <a:pt x="4251" y="1738"/>
                  </a:lnTo>
                  <a:lnTo>
                    <a:pt x="5842" y="858"/>
                  </a:lnTo>
                  <a:lnTo>
                    <a:pt x="12990" y="858"/>
                  </a:lnTo>
                  <a:lnTo>
                    <a:pt x="10722" y="0"/>
                  </a:lnTo>
                  <a:close/>
                </a:path>
                <a:path w="24765" h="25400">
                  <a:moveTo>
                    <a:pt x="23653" y="24062"/>
                  </a:moveTo>
                  <a:lnTo>
                    <a:pt x="23362" y="24172"/>
                  </a:lnTo>
                  <a:lnTo>
                    <a:pt x="23350" y="24428"/>
                  </a:lnTo>
                  <a:lnTo>
                    <a:pt x="23768" y="24459"/>
                  </a:lnTo>
                  <a:lnTo>
                    <a:pt x="23653" y="24062"/>
                  </a:lnTo>
                  <a:close/>
                </a:path>
                <a:path w="24765" h="25400">
                  <a:moveTo>
                    <a:pt x="24169" y="24062"/>
                  </a:moveTo>
                  <a:lnTo>
                    <a:pt x="23653" y="24062"/>
                  </a:lnTo>
                  <a:lnTo>
                    <a:pt x="23768" y="24459"/>
                  </a:lnTo>
                  <a:lnTo>
                    <a:pt x="24150" y="24459"/>
                  </a:lnTo>
                  <a:lnTo>
                    <a:pt x="24169" y="24062"/>
                  </a:lnTo>
                  <a:close/>
                </a:path>
                <a:path w="24765" h="25400">
                  <a:moveTo>
                    <a:pt x="23362" y="24172"/>
                  </a:moveTo>
                  <a:lnTo>
                    <a:pt x="22009" y="24397"/>
                  </a:lnTo>
                  <a:lnTo>
                    <a:pt x="23351" y="24397"/>
                  </a:lnTo>
                  <a:lnTo>
                    <a:pt x="23362" y="24172"/>
                  </a:lnTo>
                  <a:close/>
                </a:path>
                <a:path w="24765" h="25400">
                  <a:moveTo>
                    <a:pt x="23517" y="20910"/>
                  </a:moveTo>
                  <a:lnTo>
                    <a:pt x="23362" y="24172"/>
                  </a:lnTo>
                  <a:lnTo>
                    <a:pt x="23653" y="24062"/>
                  </a:lnTo>
                  <a:lnTo>
                    <a:pt x="24169" y="24062"/>
                  </a:lnTo>
                  <a:lnTo>
                    <a:pt x="24313" y="20973"/>
                  </a:lnTo>
                  <a:lnTo>
                    <a:pt x="23517" y="20910"/>
                  </a:lnTo>
                  <a:close/>
                </a:path>
                <a:path w="24765" h="25400">
                  <a:moveTo>
                    <a:pt x="12990" y="858"/>
                  </a:moveTo>
                  <a:lnTo>
                    <a:pt x="10460" y="858"/>
                  </a:lnTo>
                  <a:lnTo>
                    <a:pt x="13612" y="1958"/>
                  </a:lnTo>
                  <a:lnTo>
                    <a:pt x="17496" y="5392"/>
                  </a:lnTo>
                  <a:lnTo>
                    <a:pt x="22920" y="10052"/>
                  </a:lnTo>
                  <a:lnTo>
                    <a:pt x="23534" y="15863"/>
                  </a:lnTo>
                  <a:lnTo>
                    <a:pt x="23517" y="20910"/>
                  </a:lnTo>
                  <a:lnTo>
                    <a:pt x="24313" y="20973"/>
                  </a:lnTo>
                  <a:lnTo>
                    <a:pt x="24377" y="15863"/>
                  </a:lnTo>
                  <a:lnTo>
                    <a:pt x="23653" y="9675"/>
                  </a:lnTo>
                  <a:lnTo>
                    <a:pt x="18009" y="4795"/>
                  </a:lnTo>
                  <a:lnTo>
                    <a:pt x="14041" y="1256"/>
                  </a:lnTo>
                  <a:lnTo>
                    <a:pt x="12990" y="858"/>
                  </a:lnTo>
                  <a:close/>
                </a:path>
              </a:pathLst>
            </a:custGeom>
            <a:solidFill>
              <a:srgbClr val="25544F"/>
            </a:solidFill>
          </p:spPr>
          <p:txBody>
            <a:bodyPr wrap="square" lIns="0" tIns="0" rIns="0" bIns="0" rtlCol="0"/>
            <a:lstStyle/>
            <a:p>
              <a:endParaRPr/>
            </a:p>
          </p:txBody>
        </p:sp>
        <p:sp>
          <p:nvSpPr>
            <p:cNvPr id="143" name="object 143"/>
            <p:cNvSpPr/>
            <p:nvPr/>
          </p:nvSpPr>
          <p:spPr>
            <a:xfrm>
              <a:off x="9756756" y="10785179"/>
              <a:ext cx="20955" cy="22860"/>
            </a:xfrm>
            <a:custGeom>
              <a:avLst/>
              <a:gdLst/>
              <a:ahLst/>
              <a:cxnLst/>
              <a:rect l="l" t="t" r="r" b="b"/>
              <a:pathLst>
                <a:path w="20954" h="22859">
                  <a:moveTo>
                    <a:pt x="12795" y="0"/>
                  </a:moveTo>
                  <a:lnTo>
                    <a:pt x="4827" y="1256"/>
                  </a:lnTo>
                  <a:lnTo>
                    <a:pt x="2439" y="2816"/>
                  </a:lnTo>
                  <a:lnTo>
                    <a:pt x="0" y="4345"/>
                  </a:lnTo>
                  <a:lnTo>
                    <a:pt x="19748" y="22669"/>
                  </a:lnTo>
                  <a:lnTo>
                    <a:pt x="20711" y="18816"/>
                  </a:lnTo>
                  <a:lnTo>
                    <a:pt x="20627" y="15067"/>
                  </a:lnTo>
                  <a:lnTo>
                    <a:pt x="12795" y="0"/>
                  </a:lnTo>
                  <a:close/>
                </a:path>
              </a:pathLst>
            </a:custGeom>
            <a:solidFill>
              <a:srgbClr val="3B8285"/>
            </a:solidFill>
          </p:spPr>
          <p:txBody>
            <a:bodyPr wrap="square" lIns="0" tIns="0" rIns="0" bIns="0" rtlCol="0"/>
            <a:lstStyle/>
            <a:p>
              <a:endParaRPr/>
            </a:p>
          </p:txBody>
        </p:sp>
        <p:sp>
          <p:nvSpPr>
            <p:cNvPr id="144" name="object 144"/>
            <p:cNvSpPr/>
            <p:nvPr/>
          </p:nvSpPr>
          <p:spPr>
            <a:xfrm>
              <a:off x="9756356" y="10789736"/>
              <a:ext cx="22860" cy="19050"/>
            </a:xfrm>
            <a:custGeom>
              <a:avLst/>
              <a:gdLst/>
              <a:ahLst/>
              <a:cxnLst/>
              <a:rect l="l" t="t" r="r" b="b"/>
              <a:pathLst>
                <a:path w="22859" h="19050">
                  <a:moveTo>
                    <a:pt x="1803" y="9169"/>
                  </a:moveTo>
                  <a:lnTo>
                    <a:pt x="0" y="2692"/>
                  </a:lnTo>
                  <a:lnTo>
                    <a:pt x="190" y="5207"/>
                  </a:lnTo>
                  <a:lnTo>
                    <a:pt x="342" y="6007"/>
                  </a:lnTo>
                  <a:lnTo>
                    <a:pt x="1193" y="8280"/>
                  </a:lnTo>
                  <a:lnTo>
                    <a:pt x="1803" y="9169"/>
                  </a:lnTo>
                  <a:close/>
                </a:path>
                <a:path w="22859" h="19050">
                  <a:moveTo>
                    <a:pt x="7429" y="15113"/>
                  </a:moveTo>
                  <a:lnTo>
                    <a:pt x="7112" y="14947"/>
                  </a:lnTo>
                  <a:lnTo>
                    <a:pt x="3835" y="12115"/>
                  </a:lnTo>
                  <a:lnTo>
                    <a:pt x="1803" y="9169"/>
                  </a:lnTo>
                  <a:lnTo>
                    <a:pt x="3149" y="14008"/>
                  </a:lnTo>
                  <a:lnTo>
                    <a:pt x="7429" y="15113"/>
                  </a:lnTo>
                  <a:close/>
                </a:path>
                <a:path w="22859" h="19050">
                  <a:moveTo>
                    <a:pt x="8318" y="6858"/>
                  </a:moveTo>
                  <a:lnTo>
                    <a:pt x="7353" y="5778"/>
                  </a:lnTo>
                  <a:lnTo>
                    <a:pt x="5422" y="5778"/>
                  </a:lnTo>
                  <a:lnTo>
                    <a:pt x="4914" y="6858"/>
                  </a:lnTo>
                  <a:lnTo>
                    <a:pt x="4914" y="7569"/>
                  </a:lnTo>
                  <a:lnTo>
                    <a:pt x="4914" y="8305"/>
                  </a:lnTo>
                  <a:lnTo>
                    <a:pt x="5702" y="8953"/>
                  </a:lnTo>
                  <a:lnTo>
                    <a:pt x="7607" y="8953"/>
                  </a:lnTo>
                  <a:lnTo>
                    <a:pt x="8318" y="8305"/>
                  </a:lnTo>
                  <a:lnTo>
                    <a:pt x="8318" y="6858"/>
                  </a:lnTo>
                  <a:close/>
                </a:path>
                <a:path w="22859" h="19050">
                  <a:moveTo>
                    <a:pt x="9169" y="990"/>
                  </a:moveTo>
                  <a:lnTo>
                    <a:pt x="8305" y="596"/>
                  </a:lnTo>
                  <a:lnTo>
                    <a:pt x="5905" y="596"/>
                  </a:lnTo>
                  <a:lnTo>
                    <a:pt x="5905" y="1320"/>
                  </a:lnTo>
                  <a:lnTo>
                    <a:pt x="5905" y="2095"/>
                  </a:lnTo>
                  <a:lnTo>
                    <a:pt x="6045" y="3530"/>
                  </a:lnTo>
                  <a:lnTo>
                    <a:pt x="7975" y="3530"/>
                  </a:lnTo>
                  <a:lnTo>
                    <a:pt x="9169" y="2552"/>
                  </a:lnTo>
                  <a:lnTo>
                    <a:pt x="9169" y="990"/>
                  </a:lnTo>
                  <a:close/>
                </a:path>
                <a:path w="22859" h="19050">
                  <a:moveTo>
                    <a:pt x="13195" y="6045"/>
                  </a:moveTo>
                  <a:lnTo>
                    <a:pt x="12230" y="5778"/>
                  </a:lnTo>
                  <a:lnTo>
                    <a:pt x="10668" y="5778"/>
                  </a:lnTo>
                  <a:lnTo>
                    <a:pt x="10236" y="5524"/>
                  </a:lnTo>
                  <a:lnTo>
                    <a:pt x="10236" y="6375"/>
                  </a:lnTo>
                  <a:lnTo>
                    <a:pt x="10236" y="7251"/>
                  </a:lnTo>
                  <a:lnTo>
                    <a:pt x="10668" y="8978"/>
                  </a:lnTo>
                  <a:lnTo>
                    <a:pt x="12230" y="8978"/>
                  </a:lnTo>
                  <a:lnTo>
                    <a:pt x="13195" y="7823"/>
                  </a:lnTo>
                  <a:lnTo>
                    <a:pt x="13195" y="6045"/>
                  </a:lnTo>
                  <a:close/>
                </a:path>
                <a:path w="22859" h="19050">
                  <a:moveTo>
                    <a:pt x="13982" y="12890"/>
                  </a:moveTo>
                  <a:lnTo>
                    <a:pt x="13246" y="12395"/>
                  </a:lnTo>
                  <a:lnTo>
                    <a:pt x="11493" y="12395"/>
                  </a:lnTo>
                  <a:lnTo>
                    <a:pt x="10782" y="12890"/>
                  </a:lnTo>
                  <a:lnTo>
                    <a:pt x="10782" y="13436"/>
                  </a:lnTo>
                  <a:lnTo>
                    <a:pt x="10782" y="13970"/>
                  </a:lnTo>
                  <a:lnTo>
                    <a:pt x="10617" y="14681"/>
                  </a:lnTo>
                  <a:lnTo>
                    <a:pt x="12369" y="14681"/>
                  </a:lnTo>
                  <a:lnTo>
                    <a:pt x="13982" y="13970"/>
                  </a:lnTo>
                  <a:lnTo>
                    <a:pt x="13982" y="12890"/>
                  </a:lnTo>
                  <a:close/>
                </a:path>
                <a:path w="22859" h="19050">
                  <a:moveTo>
                    <a:pt x="14808" y="850"/>
                  </a:moveTo>
                  <a:lnTo>
                    <a:pt x="14097" y="254"/>
                  </a:lnTo>
                  <a:lnTo>
                    <a:pt x="12280" y="254"/>
                  </a:lnTo>
                  <a:lnTo>
                    <a:pt x="11569" y="0"/>
                  </a:lnTo>
                  <a:lnTo>
                    <a:pt x="11569" y="736"/>
                  </a:lnTo>
                  <a:lnTo>
                    <a:pt x="11569" y="1498"/>
                  </a:lnTo>
                  <a:lnTo>
                    <a:pt x="11811" y="3136"/>
                  </a:lnTo>
                  <a:lnTo>
                    <a:pt x="13677" y="3136"/>
                  </a:lnTo>
                  <a:lnTo>
                    <a:pt x="14808" y="2349"/>
                  </a:lnTo>
                  <a:lnTo>
                    <a:pt x="14808" y="850"/>
                  </a:lnTo>
                  <a:close/>
                </a:path>
                <a:path w="22859" h="19050">
                  <a:moveTo>
                    <a:pt x="18643" y="11404"/>
                  </a:moveTo>
                  <a:lnTo>
                    <a:pt x="18021" y="11785"/>
                  </a:lnTo>
                  <a:lnTo>
                    <a:pt x="15976" y="11785"/>
                  </a:lnTo>
                  <a:lnTo>
                    <a:pt x="15976" y="12814"/>
                  </a:lnTo>
                  <a:lnTo>
                    <a:pt x="15976" y="13843"/>
                  </a:lnTo>
                  <a:lnTo>
                    <a:pt x="16522" y="14884"/>
                  </a:lnTo>
                  <a:lnTo>
                    <a:pt x="18135" y="14884"/>
                  </a:lnTo>
                  <a:lnTo>
                    <a:pt x="18643" y="13449"/>
                  </a:lnTo>
                  <a:lnTo>
                    <a:pt x="18643" y="11404"/>
                  </a:lnTo>
                  <a:close/>
                </a:path>
                <a:path w="22859" h="19050">
                  <a:moveTo>
                    <a:pt x="19329" y="6121"/>
                  </a:moveTo>
                  <a:lnTo>
                    <a:pt x="18643" y="5575"/>
                  </a:lnTo>
                  <a:lnTo>
                    <a:pt x="17081" y="5575"/>
                  </a:lnTo>
                  <a:lnTo>
                    <a:pt x="16459" y="6121"/>
                  </a:lnTo>
                  <a:lnTo>
                    <a:pt x="16459" y="6858"/>
                  </a:lnTo>
                  <a:lnTo>
                    <a:pt x="16459" y="7569"/>
                  </a:lnTo>
                  <a:lnTo>
                    <a:pt x="17081" y="8102"/>
                  </a:lnTo>
                  <a:lnTo>
                    <a:pt x="18643" y="8102"/>
                  </a:lnTo>
                  <a:lnTo>
                    <a:pt x="19329" y="7569"/>
                  </a:lnTo>
                  <a:lnTo>
                    <a:pt x="19329" y="6121"/>
                  </a:lnTo>
                  <a:close/>
                </a:path>
                <a:path w="22859" h="19050">
                  <a:moveTo>
                    <a:pt x="22504" y="16078"/>
                  </a:moveTo>
                  <a:lnTo>
                    <a:pt x="21170" y="17551"/>
                  </a:lnTo>
                  <a:lnTo>
                    <a:pt x="18465" y="17437"/>
                  </a:lnTo>
                  <a:lnTo>
                    <a:pt x="15811" y="17272"/>
                  </a:lnTo>
                  <a:lnTo>
                    <a:pt x="7429" y="15113"/>
                  </a:lnTo>
                  <a:lnTo>
                    <a:pt x="11328" y="17119"/>
                  </a:lnTo>
                  <a:lnTo>
                    <a:pt x="14351" y="18008"/>
                  </a:lnTo>
                  <a:lnTo>
                    <a:pt x="18275" y="18681"/>
                  </a:lnTo>
                  <a:lnTo>
                    <a:pt x="20510" y="18681"/>
                  </a:lnTo>
                  <a:lnTo>
                    <a:pt x="21374" y="17551"/>
                  </a:lnTo>
                  <a:lnTo>
                    <a:pt x="22504" y="16078"/>
                  </a:lnTo>
                  <a:close/>
                </a:path>
              </a:pathLst>
            </a:custGeom>
            <a:solidFill>
              <a:srgbClr val="25544F"/>
            </a:solidFill>
          </p:spPr>
          <p:txBody>
            <a:bodyPr wrap="square" lIns="0" tIns="0" rIns="0" bIns="0" rtlCol="0"/>
            <a:lstStyle/>
            <a:p>
              <a:endParaRPr/>
            </a:p>
          </p:txBody>
        </p:sp>
        <p:sp>
          <p:nvSpPr>
            <p:cNvPr id="145" name="object 145"/>
            <p:cNvSpPr/>
            <p:nvPr/>
          </p:nvSpPr>
          <p:spPr>
            <a:xfrm>
              <a:off x="9761144" y="10789925"/>
              <a:ext cx="15240" cy="14604"/>
            </a:xfrm>
            <a:custGeom>
              <a:avLst/>
              <a:gdLst/>
              <a:ahLst/>
              <a:cxnLst/>
              <a:rect l="l" t="t" r="r" b="b"/>
              <a:pathLst>
                <a:path w="15240" h="14604">
                  <a:moveTo>
                    <a:pt x="2565" y="5702"/>
                  </a:moveTo>
                  <a:lnTo>
                    <a:pt x="1993" y="5651"/>
                  </a:lnTo>
                  <a:lnTo>
                    <a:pt x="431" y="5651"/>
                  </a:lnTo>
                  <a:lnTo>
                    <a:pt x="0" y="6362"/>
                  </a:lnTo>
                  <a:lnTo>
                    <a:pt x="0" y="7099"/>
                  </a:lnTo>
                  <a:lnTo>
                    <a:pt x="0" y="7823"/>
                  </a:lnTo>
                  <a:lnTo>
                    <a:pt x="317" y="8115"/>
                  </a:lnTo>
                  <a:lnTo>
                    <a:pt x="1943" y="8115"/>
                  </a:lnTo>
                  <a:lnTo>
                    <a:pt x="2565" y="7239"/>
                  </a:lnTo>
                  <a:lnTo>
                    <a:pt x="2565" y="5702"/>
                  </a:lnTo>
                  <a:close/>
                </a:path>
                <a:path w="15240" h="14604">
                  <a:moveTo>
                    <a:pt x="3517" y="228"/>
                  </a:moveTo>
                  <a:lnTo>
                    <a:pt x="2984" y="63"/>
                  </a:lnTo>
                  <a:lnTo>
                    <a:pt x="1600" y="63"/>
                  </a:lnTo>
                  <a:lnTo>
                    <a:pt x="1231" y="457"/>
                  </a:lnTo>
                  <a:lnTo>
                    <a:pt x="1117" y="1028"/>
                  </a:lnTo>
                  <a:lnTo>
                    <a:pt x="914" y="1739"/>
                  </a:lnTo>
                  <a:lnTo>
                    <a:pt x="1676" y="2387"/>
                  </a:lnTo>
                  <a:lnTo>
                    <a:pt x="3035" y="2387"/>
                  </a:lnTo>
                  <a:lnTo>
                    <a:pt x="3517" y="1752"/>
                  </a:lnTo>
                  <a:lnTo>
                    <a:pt x="3517" y="228"/>
                  </a:lnTo>
                  <a:close/>
                </a:path>
                <a:path w="15240" h="14604">
                  <a:moveTo>
                    <a:pt x="8394" y="12293"/>
                  </a:moveTo>
                  <a:lnTo>
                    <a:pt x="7747" y="11887"/>
                  </a:lnTo>
                  <a:lnTo>
                    <a:pt x="6362" y="11887"/>
                  </a:lnTo>
                  <a:lnTo>
                    <a:pt x="5715" y="12534"/>
                  </a:lnTo>
                  <a:lnTo>
                    <a:pt x="5715" y="13169"/>
                  </a:lnTo>
                  <a:lnTo>
                    <a:pt x="5715" y="13817"/>
                  </a:lnTo>
                  <a:lnTo>
                    <a:pt x="5880" y="14490"/>
                  </a:lnTo>
                  <a:lnTo>
                    <a:pt x="7213" y="14490"/>
                  </a:lnTo>
                  <a:lnTo>
                    <a:pt x="8394" y="13614"/>
                  </a:lnTo>
                  <a:lnTo>
                    <a:pt x="8394" y="12293"/>
                  </a:lnTo>
                  <a:close/>
                </a:path>
                <a:path w="15240" h="14604">
                  <a:moveTo>
                    <a:pt x="8407" y="5702"/>
                  </a:moveTo>
                  <a:lnTo>
                    <a:pt x="7531" y="4940"/>
                  </a:lnTo>
                  <a:lnTo>
                    <a:pt x="6019" y="4940"/>
                  </a:lnTo>
                  <a:lnTo>
                    <a:pt x="5448" y="5702"/>
                  </a:lnTo>
                  <a:lnTo>
                    <a:pt x="5448" y="6527"/>
                  </a:lnTo>
                  <a:lnTo>
                    <a:pt x="5448" y="7378"/>
                  </a:lnTo>
                  <a:lnTo>
                    <a:pt x="6083" y="8001"/>
                  </a:lnTo>
                  <a:lnTo>
                    <a:pt x="7581" y="8001"/>
                  </a:lnTo>
                  <a:lnTo>
                    <a:pt x="8407" y="7378"/>
                  </a:lnTo>
                  <a:lnTo>
                    <a:pt x="8407" y="5702"/>
                  </a:lnTo>
                  <a:close/>
                </a:path>
                <a:path w="15240" h="14604">
                  <a:moveTo>
                    <a:pt x="9258" y="139"/>
                  </a:moveTo>
                  <a:lnTo>
                    <a:pt x="8775" y="0"/>
                  </a:lnTo>
                  <a:lnTo>
                    <a:pt x="7327" y="0"/>
                  </a:lnTo>
                  <a:lnTo>
                    <a:pt x="6781" y="63"/>
                  </a:lnTo>
                  <a:lnTo>
                    <a:pt x="6781" y="660"/>
                  </a:lnTo>
                  <a:lnTo>
                    <a:pt x="6781" y="1219"/>
                  </a:lnTo>
                  <a:lnTo>
                    <a:pt x="7213" y="1816"/>
                  </a:lnTo>
                  <a:lnTo>
                    <a:pt x="8661" y="1816"/>
                  </a:lnTo>
                  <a:lnTo>
                    <a:pt x="9258" y="1308"/>
                  </a:lnTo>
                  <a:lnTo>
                    <a:pt x="9258" y="139"/>
                  </a:lnTo>
                  <a:close/>
                </a:path>
                <a:path w="15240" h="14604">
                  <a:moveTo>
                    <a:pt x="13855" y="11442"/>
                  </a:moveTo>
                  <a:lnTo>
                    <a:pt x="13474" y="11379"/>
                  </a:lnTo>
                  <a:lnTo>
                    <a:pt x="11785" y="11379"/>
                  </a:lnTo>
                  <a:lnTo>
                    <a:pt x="11188" y="11442"/>
                  </a:lnTo>
                  <a:lnTo>
                    <a:pt x="11188" y="12204"/>
                  </a:lnTo>
                  <a:lnTo>
                    <a:pt x="11188" y="12992"/>
                  </a:lnTo>
                  <a:lnTo>
                    <a:pt x="11531" y="13703"/>
                  </a:lnTo>
                  <a:lnTo>
                    <a:pt x="13233" y="13703"/>
                  </a:lnTo>
                  <a:lnTo>
                    <a:pt x="13855" y="12992"/>
                  </a:lnTo>
                  <a:lnTo>
                    <a:pt x="13855" y="11442"/>
                  </a:lnTo>
                  <a:close/>
                </a:path>
                <a:path w="15240" h="14604">
                  <a:moveTo>
                    <a:pt x="14795" y="4914"/>
                  </a:moveTo>
                  <a:lnTo>
                    <a:pt x="14160" y="4292"/>
                  </a:lnTo>
                  <a:lnTo>
                    <a:pt x="12585" y="4292"/>
                  </a:lnTo>
                  <a:lnTo>
                    <a:pt x="11874" y="4914"/>
                  </a:lnTo>
                  <a:lnTo>
                    <a:pt x="11874" y="5651"/>
                  </a:lnTo>
                  <a:lnTo>
                    <a:pt x="11874" y="6375"/>
                  </a:lnTo>
                  <a:lnTo>
                    <a:pt x="12585" y="6972"/>
                  </a:lnTo>
                  <a:lnTo>
                    <a:pt x="14160" y="6972"/>
                  </a:lnTo>
                  <a:lnTo>
                    <a:pt x="14795" y="6375"/>
                  </a:lnTo>
                  <a:lnTo>
                    <a:pt x="14795" y="4914"/>
                  </a:lnTo>
                  <a:close/>
                </a:path>
              </a:pathLst>
            </a:custGeom>
            <a:solidFill>
              <a:srgbClr val="92BABA"/>
            </a:solidFill>
          </p:spPr>
          <p:txBody>
            <a:bodyPr wrap="square" lIns="0" tIns="0" rIns="0" bIns="0" rtlCol="0"/>
            <a:lstStyle/>
            <a:p>
              <a:endParaRPr/>
            </a:p>
          </p:txBody>
        </p:sp>
        <p:sp>
          <p:nvSpPr>
            <p:cNvPr id="146" name="object 146"/>
            <p:cNvSpPr/>
            <p:nvPr/>
          </p:nvSpPr>
          <p:spPr>
            <a:xfrm>
              <a:off x="9760445" y="10787627"/>
              <a:ext cx="14604" cy="16510"/>
            </a:xfrm>
            <a:custGeom>
              <a:avLst/>
              <a:gdLst/>
              <a:ahLst/>
              <a:cxnLst/>
              <a:rect l="l" t="t" r="r" b="b"/>
              <a:pathLst>
                <a:path w="14604" h="16509">
                  <a:moveTo>
                    <a:pt x="2044" y="9220"/>
                  </a:moveTo>
                  <a:lnTo>
                    <a:pt x="1955" y="8445"/>
                  </a:lnTo>
                  <a:lnTo>
                    <a:pt x="1498" y="8115"/>
                  </a:lnTo>
                  <a:lnTo>
                    <a:pt x="965" y="7772"/>
                  </a:lnTo>
                  <a:lnTo>
                    <a:pt x="0" y="7518"/>
                  </a:lnTo>
                  <a:lnTo>
                    <a:pt x="419" y="8318"/>
                  </a:lnTo>
                  <a:lnTo>
                    <a:pt x="876" y="8763"/>
                  </a:lnTo>
                  <a:lnTo>
                    <a:pt x="1270" y="9220"/>
                  </a:lnTo>
                  <a:lnTo>
                    <a:pt x="1638" y="9512"/>
                  </a:lnTo>
                  <a:lnTo>
                    <a:pt x="1917" y="9334"/>
                  </a:lnTo>
                  <a:lnTo>
                    <a:pt x="2044" y="9220"/>
                  </a:lnTo>
                  <a:close/>
                </a:path>
                <a:path w="14604" h="16509">
                  <a:moveTo>
                    <a:pt x="3454" y="1587"/>
                  </a:moveTo>
                  <a:lnTo>
                    <a:pt x="2946" y="736"/>
                  </a:lnTo>
                  <a:lnTo>
                    <a:pt x="2578" y="2070"/>
                  </a:lnTo>
                  <a:lnTo>
                    <a:pt x="2578" y="2717"/>
                  </a:lnTo>
                  <a:lnTo>
                    <a:pt x="2349" y="2501"/>
                  </a:lnTo>
                  <a:lnTo>
                    <a:pt x="1689" y="2019"/>
                  </a:lnTo>
                  <a:lnTo>
                    <a:pt x="965" y="1816"/>
                  </a:lnTo>
                  <a:lnTo>
                    <a:pt x="1828" y="3048"/>
                  </a:lnTo>
                  <a:lnTo>
                    <a:pt x="2120" y="3746"/>
                  </a:lnTo>
                  <a:lnTo>
                    <a:pt x="2717" y="4178"/>
                  </a:lnTo>
                  <a:lnTo>
                    <a:pt x="2959" y="3886"/>
                  </a:lnTo>
                  <a:lnTo>
                    <a:pt x="3365" y="3886"/>
                  </a:lnTo>
                  <a:lnTo>
                    <a:pt x="3454" y="1587"/>
                  </a:lnTo>
                  <a:close/>
                </a:path>
                <a:path w="14604" h="16509">
                  <a:moveTo>
                    <a:pt x="7391" y="14439"/>
                  </a:moveTo>
                  <a:lnTo>
                    <a:pt x="6578" y="13906"/>
                  </a:lnTo>
                  <a:lnTo>
                    <a:pt x="5588" y="13792"/>
                  </a:lnTo>
                  <a:lnTo>
                    <a:pt x="6210" y="14757"/>
                  </a:lnTo>
                  <a:lnTo>
                    <a:pt x="6464" y="15417"/>
                  </a:lnTo>
                  <a:lnTo>
                    <a:pt x="6731" y="16002"/>
                  </a:lnTo>
                  <a:lnTo>
                    <a:pt x="7340" y="16078"/>
                  </a:lnTo>
                  <a:lnTo>
                    <a:pt x="7391" y="14439"/>
                  </a:lnTo>
                  <a:close/>
                </a:path>
                <a:path w="14604" h="16509">
                  <a:moveTo>
                    <a:pt x="8026" y="9334"/>
                  </a:moveTo>
                  <a:lnTo>
                    <a:pt x="7480" y="8890"/>
                  </a:lnTo>
                  <a:lnTo>
                    <a:pt x="6946" y="8318"/>
                  </a:lnTo>
                  <a:lnTo>
                    <a:pt x="6324" y="7772"/>
                  </a:lnTo>
                  <a:lnTo>
                    <a:pt x="5270" y="7696"/>
                  </a:lnTo>
                  <a:lnTo>
                    <a:pt x="5791" y="8597"/>
                  </a:lnTo>
                  <a:lnTo>
                    <a:pt x="6159" y="9004"/>
                  </a:lnTo>
                  <a:lnTo>
                    <a:pt x="6464" y="9423"/>
                  </a:lnTo>
                  <a:lnTo>
                    <a:pt x="7353" y="10134"/>
                  </a:lnTo>
                  <a:lnTo>
                    <a:pt x="7658" y="9677"/>
                  </a:lnTo>
                  <a:lnTo>
                    <a:pt x="8026" y="9334"/>
                  </a:lnTo>
                  <a:close/>
                </a:path>
                <a:path w="14604" h="16509">
                  <a:moveTo>
                    <a:pt x="9105" y="825"/>
                  </a:moveTo>
                  <a:lnTo>
                    <a:pt x="8534" y="0"/>
                  </a:lnTo>
                  <a:lnTo>
                    <a:pt x="8331" y="825"/>
                  </a:lnTo>
                  <a:lnTo>
                    <a:pt x="8229" y="3149"/>
                  </a:lnTo>
                  <a:lnTo>
                    <a:pt x="8991" y="3149"/>
                  </a:lnTo>
                  <a:lnTo>
                    <a:pt x="9105" y="825"/>
                  </a:lnTo>
                  <a:close/>
                </a:path>
                <a:path w="14604" h="16509">
                  <a:moveTo>
                    <a:pt x="13106" y="15125"/>
                  </a:moveTo>
                  <a:lnTo>
                    <a:pt x="12992" y="12649"/>
                  </a:lnTo>
                  <a:lnTo>
                    <a:pt x="12674" y="11493"/>
                  </a:lnTo>
                  <a:lnTo>
                    <a:pt x="12179" y="12649"/>
                  </a:lnTo>
                  <a:lnTo>
                    <a:pt x="12179" y="13855"/>
                  </a:lnTo>
                  <a:lnTo>
                    <a:pt x="11226" y="13423"/>
                  </a:lnTo>
                  <a:lnTo>
                    <a:pt x="11963" y="14325"/>
                  </a:lnTo>
                  <a:lnTo>
                    <a:pt x="12192" y="14554"/>
                  </a:lnTo>
                  <a:lnTo>
                    <a:pt x="12319" y="15125"/>
                  </a:lnTo>
                  <a:lnTo>
                    <a:pt x="12420" y="15265"/>
                  </a:lnTo>
                  <a:lnTo>
                    <a:pt x="12725" y="15125"/>
                  </a:lnTo>
                  <a:lnTo>
                    <a:pt x="13106" y="15125"/>
                  </a:lnTo>
                  <a:close/>
                </a:path>
                <a:path w="14604" h="16509">
                  <a:moveTo>
                    <a:pt x="14490" y="7772"/>
                  </a:moveTo>
                  <a:lnTo>
                    <a:pt x="14300" y="6718"/>
                  </a:lnTo>
                  <a:lnTo>
                    <a:pt x="14173" y="6159"/>
                  </a:lnTo>
                  <a:lnTo>
                    <a:pt x="13360" y="5080"/>
                  </a:lnTo>
                  <a:lnTo>
                    <a:pt x="13195" y="6159"/>
                  </a:lnTo>
                  <a:lnTo>
                    <a:pt x="13157" y="6959"/>
                  </a:lnTo>
                  <a:lnTo>
                    <a:pt x="13411" y="8229"/>
                  </a:lnTo>
                  <a:lnTo>
                    <a:pt x="13919" y="8877"/>
                  </a:lnTo>
                  <a:lnTo>
                    <a:pt x="14173" y="8763"/>
                  </a:lnTo>
                  <a:lnTo>
                    <a:pt x="14490" y="8661"/>
                  </a:lnTo>
                  <a:lnTo>
                    <a:pt x="14490" y="7772"/>
                  </a:lnTo>
                  <a:close/>
                </a:path>
              </a:pathLst>
            </a:custGeom>
            <a:solidFill>
              <a:srgbClr val="272324"/>
            </a:solidFill>
          </p:spPr>
          <p:txBody>
            <a:bodyPr wrap="square" lIns="0" tIns="0" rIns="0" bIns="0" rtlCol="0"/>
            <a:lstStyle/>
            <a:p>
              <a:endParaRPr/>
            </a:p>
          </p:txBody>
        </p:sp>
        <p:sp>
          <p:nvSpPr>
            <p:cNvPr id="147" name="object 147"/>
            <p:cNvSpPr/>
            <p:nvPr/>
          </p:nvSpPr>
          <p:spPr>
            <a:xfrm>
              <a:off x="9756305" y="10784058"/>
              <a:ext cx="24130" cy="19685"/>
            </a:xfrm>
            <a:custGeom>
              <a:avLst/>
              <a:gdLst/>
              <a:ahLst/>
              <a:cxnLst/>
              <a:rect l="l" t="t" r="r" b="b"/>
              <a:pathLst>
                <a:path w="24129" h="19684">
                  <a:moveTo>
                    <a:pt x="2298" y="2222"/>
                  </a:moveTo>
                  <a:lnTo>
                    <a:pt x="977" y="4483"/>
                  </a:lnTo>
                  <a:lnTo>
                    <a:pt x="0" y="7086"/>
                  </a:lnTo>
                  <a:lnTo>
                    <a:pt x="698" y="11201"/>
                  </a:lnTo>
                  <a:lnTo>
                    <a:pt x="698" y="7632"/>
                  </a:lnTo>
                  <a:lnTo>
                    <a:pt x="1676" y="4445"/>
                  </a:lnTo>
                  <a:lnTo>
                    <a:pt x="2298" y="2222"/>
                  </a:lnTo>
                  <a:close/>
                </a:path>
                <a:path w="24129" h="19684">
                  <a:moveTo>
                    <a:pt x="4318" y="863"/>
                  </a:moveTo>
                  <a:lnTo>
                    <a:pt x="2578" y="1244"/>
                  </a:lnTo>
                  <a:lnTo>
                    <a:pt x="2298" y="2222"/>
                  </a:lnTo>
                  <a:lnTo>
                    <a:pt x="2413" y="2044"/>
                  </a:lnTo>
                  <a:lnTo>
                    <a:pt x="4318" y="863"/>
                  </a:lnTo>
                  <a:close/>
                </a:path>
                <a:path w="24129" h="19684">
                  <a:moveTo>
                    <a:pt x="7569" y="165"/>
                  </a:moveTo>
                  <a:lnTo>
                    <a:pt x="6642" y="0"/>
                  </a:lnTo>
                  <a:lnTo>
                    <a:pt x="4686" y="647"/>
                  </a:lnTo>
                  <a:lnTo>
                    <a:pt x="4318" y="863"/>
                  </a:lnTo>
                  <a:lnTo>
                    <a:pt x="7569" y="165"/>
                  </a:lnTo>
                  <a:close/>
                </a:path>
                <a:path w="24129" h="19684">
                  <a:moveTo>
                    <a:pt x="23456" y="15913"/>
                  </a:moveTo>
                  <a:lnTo>
                    <a:pt x="22771" y="13360"/>
                  </a:lnTo>
                  <a:lnTo>
                    <a:pt x="21869" y="10629"/>
                  </a:lnTo>
                  <a:lnTo>
                    <a:pt x="20015" y="7594"/>
                  </a:lnTo>
                  <a:lnTo>
                    <a:pt x="17691" y="4927"/>
                  </a:lnTo>
                  <a:lnTo>
                    <a:pt x="20675" y="10083"/>
                  </a:lnTo>
                  <a:lnTo>
                    <a:pt x="22174" y="14008"/>
                  </a:lnTo>
                  <a:lnTo>
                    <a:pt x="23418" y="17449"/>
                  </a:lnTo>
                  <a:lnTo>
                    <a:pt x="23456" y="15913"/>
                  </a:lnTo>
                  <a:close/>
                </a:path>
                <a:path w="24129" h="19684">
                  <a:moveTo>
                    <a:pt x="23622" y="18008"/>
                  </a:moveTo>
                  <a:lnTo>
                    <a:pt x="23418" y="17449"/>
                  </a:lnTo>
                  <a:lnTo>
                    <a:pt x="23406" y="18402"/>
                  </a:lnTo>
                  <a:lnTo>
                    <a:pt x="23088" y="19227"/>
                  </a:lnTo>
                  <a:lnTo>
                    <a:pt x="23622" y="18008"/>
                  </a:lnTo>
                  <a:close/>
                </a:path>
              </a:pathLst>
            </a:custGeom>
            <a:solidFill>
              <a:srgbClr val="25544F"/>
            </a:solidFill>
          </p:spPr>
          <p:txBody>
            <a:bodyPr wrap="square" lIns="0" tIns="0" rIns="0" bIns="0" rtlCol="0"/>
            <a:lstStyle/>
            <a:p>
              <a:endParaRPr/>
            </a:p>
          </p:txBody>
        </p:sp>
        <p:sp>
          <p:nvSpPr>
            <p:cNvPr id="148" name="object 148"/>
            <p:cNvSpPr/>
            <p:nvPr/>
          </p:nvSpPr>
          <p:spPr>
            <a:xfrm>
              <a:off x="9777095" y="10796911"/>
              <a:ext cx="15240" cy="24765"/>
            </a:xfrm>
            <a:custGeom>
              <a:avLst/>
              <a:gdLst/>
              <a:ahLst/>
              <a:cxnLst/>
              <a:rect l="l" t="t" r="r" b="b"/>
              <a:pathLst>
                <a:path w="15240" h="24765">
                  <a:moveTo>
                    <a:pt x="4432" y="17691"/>
                  </a:moveTo>
                  <a:lnTo>
                    <a:pt x="3860" y="16979"/>
                  </a:lnTo>
                  <a:lnTo>
                    <a:pt x="3035" y="16878"/>
                  </a:lnTo>
                  <a:lnTo>
                    <a:pt x="1930" y="17526"/>
                  </a:lnTo>
                  <a:lnTo>
                    <a:pt x="850" y="18046"/>
                  </a:lnTo>
                  <a:lnTo>
                    <a:pt x="0" y="19570"/>
                  </a:lnTo>
                  <a:lnTo>
                    <a:pt x="1930" y="19062"/>
                  </a:lnTo>
                  <a:lnTo>
                    <a:pt x="2667" y="18745"/>
                  </a:lnTo>
                  <a:lnTo>
                    <a:pt x="3441" y="18491"/>
                  </a:lnTo>
                  <a:lnTo>
                    <a:pt x="4432" y="17691"/>
                  </a:lnTo>
                  <a:close/>
                </a:path>
                <a:path w="15240" h="24765">
                  <a:moveTo>
                    <a:pt x="9512" y="2603"/>
                  </a:moveTo>
                  <a:lnTo>
                    <a:pt x="9436" y="2209"/>
                  </a:lnTo>
                  <a:lnTo>
                    <a:pt x="9245" y="1752"/>
                  </a:lnTo>
                  <a:lnTo>
                    <a:pt x="9080" y="1130"/>
                  </a:lnTo>
                  <a:lnTo>
                    <a:pt x="7315" y="0"/>
                  </a:lnTo>
                  <a:lnTo>
                    <a:pt x="7493" y="1244"/>
                  </a:lnTo>
                  <a:lnTo>
                    <a:pt x="7683" y="1752"/>
                  </a:lnTo>
                  <a:lnTo>
                    <a:pt x="7912" y="2209"/>
                  </a:lnTo>
                  <a:lnTo>
                    <a:pt x="8572" y="2946"/>
                  </a:lnTo>
                  <a:lnTo>
                    <a:pt x="9042" y="2755"/>
                  </a:lnTo>
                  <a:lnTo>
                    <a:pt x="9512" y="2603"/>
                  </a:lnTo>
                  <a:close/>
                </a:path>
                <a:path w="15240" h="24765">
                  <a:moveTo>
                    <a:pt x="15100" y="22021"/>
                  </a:moveTo>
                  <a:lnTo>
                    <a:pt x="15087" y="21310"/>
                  </a:lnTo>
                  <a:lnTo>
                    <a:pt x="14897" y="21107"/>
                  </a:lnTo>
                  <a:lnTo>
                    <a:pt x="14592" y="20840"/>
                  </a:lnTo>
                  <a:lnTo>
                    <a:pt x="13589" y="21310"/>
                  </a:lnTo>
                  <a:lnTo>
                    <a:pt x="13474" y="21488"/>
                  </a:lnTo>
                  <a:lnTo>
                    <a:pt x="13703" y="20878"/>
                  </a:lnTo>
                  <a:lnTo>
                    <a:pt x="13271" y="20574"/>
                  </a:lnTo>
                  <a:lnTo>
                    <a:pt x="12788" y="20307"/>
                  </a:lnTo>
                  <a:lnTo>
                    <a:pt x="12255" y="20574"/>
                  </a:lnTo>
                  <a:lnTo>
                    <a:pt x="11366" y="21564"/>
                  </a:lnTo>
                  <a:lnTo>
                    <a:pt x="10947" y="23139"/>
                  </a:lnTo>
                  <a:lnTo>
                    <a:pt x="12788" y="22313"/>
                  </a:lnTo>
                  <a:lnTo>
                    <a:pt x="13106" y="21932"/>
                  </a:lnTo>
                  <a:lnTo>
                    <a:pt x="13373" y="21653"/>
                  </a:lnTo>
                  <a:lnTo>
                    <a:pt x="12712" y="22682"/>
                  </a:lnTo>
                  <a:lnTo>
                    <a:pt x="12319" y="24307"/>
                  </a:lnTo>
                  <a:lnTo>
                    <a:pt x="13512" y="23710"/>
                  </a:lnTo>
                  <a:lnTo>
                    <a:pt x="15100" y="22021"/>
                  </a:lnTo>
                  <a:close/>
                </a:path>
              </a:pathLst>
            </a:custGeom>
            <a:solidFill>
              <a:srgbClr val="272324"/>
            </a:solidFill>
          </p:spPr>
          <p:txBody>
            <a:bodyPr wrap="square" lIns="0" tIns="0" rIns="0" bIns="0" rtlCol="0"/>
            <a:lstStyle/>
            <a:p>
              <a:endParaRPr/>
            </a:p>
          </p:txBody>
        </p:sp>
        <p:sp>
          <p:nvSpPr>
            <p:cNvPr id="149" name="object 149"/>
            <p:cNvSpPr/>
            <p:nvPr/>
          </p:nvSpPr>
          <p:spPr>
            <a:xfrm>
              <a:off x="9776567" y="10798602"/>
              <a:ext cx="33020" cy="20955"/>
            </a:xfrm>
            <a:custGeom>
              <a:avLst/>
              <a:gdLst/>
              <a:ahLst/>
              <a:cxnLst/>
              <a:rect l="l" t="t" r="r" b="b"/>
              <a:pathLst>
                <a:path w="33020" h="20954">
                  <a:moveTo>
                    <a:pt x="3026" y="0"/>
                  </a:moveTo>
                  <a:lnTo>
                    <a:pt x="0" y="8481"/>
                  </a:lnTo>
                  <a:lnTo>
                    <a:pt x="366" y="11036"/>
                  </a:lnTo>
                  <a:lnTo>
                    <a:pt x="649" y="13528"/>
                  </a:lnTo>
                  <a:lnTo>
                    <a:pt x="4282" y="19088"/>
                  </a:lnTo>
                  <a:lnTo>
                    <a:pt x="29559" y="20941"/>
                  </a:lnTo>
                  <a:lnTo>
                    <a:pt x="31632" y="14072"/>
                  </a:lnTo>
                  <a:lnTo>
                    <a:pt x="32679" y="13360"/>
                  </a:lnTo>
                  <a:lnTo>
                    <a:pt x="31999" y="12114"/>
                  </a:lnTo>
                  <a:lnTo>
                    <a:pt x="24397" y="1047"/>
                  </a:lnTo>
                  <a:lnTo>
                    <a:pt x="3026" y="0"/>
                  </a:lnTo>
                  <a:close/>
                </a:path>
              </a:pathLst>
            </a:custGeom>
            <a:solidFill>
              <a:srgbClr val="92BABA"/>
            </a:solidFill>
          </p:spPr>
          <p:txBody>
            <a:bodyPr wrap="square" lIns="0" tIns="0" rIns="0" bIns="0" rtlCol="0"/>
            <a:lstStyle/>
            <a:p>
              <a:endParaRPr/>
            </a:p>
          </p:txBody>
        </p:sp>
        <p:sp>
          <p:nvSpPr>
            <p:cNvPr id="150" name="object 150"/>
            <p:cNvSpPr/>
            <p:nvPr/>
          </p:nvSpPr>
          <p:spPr>
            <a:xfrm>
              <a:off x="9776567" y="10798655"/>
              <a:ext cx="33020" cy="20955"/>
            </a:xfrm>
            <a:custGeom>
              <a:avLst/>
              <a:gdLst/>
              <a:ahLst/>
              <a:cxnLst/>
              <a:rect l="l" t="t" r="r" b="b"/>
              <a:pathLst>
                <a:path w="33020" h="20954">
                  <a:moveTo>
                    <a:pt x="12250" y="0"/>
                  </a:moveTo>
                  <a:lnTo>
                    <a:pt x="7402" y="0"/>
                  </a:lnTo>
                  <a:lnTo>
                    <a:pt x="4450" y="1874"/>
                  </a:lnTo>
                  <a:lnTo>
                    <a:pt x="0" y="11067"/>
                  </a:lnTo>
                  <a:lnTo>
                    <a:pt x="301" y="13308"/>
                  </a:lnTo>
                  <a:lnTo>
                    <a:pt x="422" y="13873"/>
                  </a:lnTo>
                  <a:lnTo>
                    <a:pt x="4135" y="19413"/>
                  </a:lnTo>
                  <a:lnTo>
                    <a:pt x="17727" y="20428"/>
                  </a:lnTo>
                  <a:lnTo>
                    <a:pt x="18470" y="20460"/>
                  </a:lnTo>
                  <a:lnTo>
                    <a:pt x="24596" y="20460"/>
                  </a:lnTo>
                  <a:lnTo>
                    <a:pt x="26261" y="19632"/>
                  </a:lnTo>
                  <a:lnTo>
                    <a:pt x="18470" y="19632"/>
                  </a:lnTo>
                  <a:lnTo>
                    <a:pt x="17758" y="19549"/>
                  </a:lnTo>
                  <a:lnTo>
                    <a:pt x="16931" y="19549"/>
                  </a:lnTo>
                  <a:lnTo>
                    <a:pt x="4397" y="18617"/>
                  </a:lnTo>
                  <a:lnTo>
                    <a:pt x="1106" y="13308"/>
                  </a:lnTo>
                  <a:lnTo>
                    <a:pt x="1000" y="13057"/>
                  </a:lnTo>
                  <a:lnTo>
                    <a:pt x="825" y="11811"/>
                  </a:lnTo>
                  <a:lnTo>
                    <a:pt x="728" y="9769"/>
                  </a:lnTo>
                  <a:lnTo>
                    <a:pt x="887" y="8973"/>
                  </a:lnTo>
                  <a:lnTo>
                    <a:pt x="8680" y="795"/>
                  </a:lnTo>
                  <a:lnTo>
                    <a:pt x="19444" y="795"/>
                  </a:lnTo>
                  <a:lnTo>
                    <a:pt x="18575" y="261"/>
                  </a:lnTo>
                  <a:lnTo>
                    <a:pt x="12533" y="31"/>
                  </a:lnTo>
                  <a:lnTo>
                    <a:pt x="12250" y="0"/>
                  </a:lnTo>
                  <a:close/>
                </a:path>
                <a:path w="33020" h="20954">
                  <a:moveTo>
                    <a:pt x="32365" y="11811"/>
                  </a:moveTo>
                  <a:lnTo>
                    <a:pt x="31894" y="12146"/>
                  </a:lnTo>
                  <a:lnTo>
                    <a:pt x="31800" y="12460"/>
                  </a:lnTo>
                  <a:lnTo>
                    <a:pt x="31902" y="12826"/>
                  </a:lnTo>
                  <a:lnTo>
                    <a:pt x="31967" y="13308"/>
                  </a:lnTo>
                  <a:lnTo>
                    <a:pt x="31800" y="13392"/>
                  </a:lnTo>
                  <a:lnTo>
                    <a:pt x="31458" y="13936"/>
                  </a:lnTo>
                  <a:lnTo>
                    <a:pt x="31357" y="14156"/>
                  </a:lnTo>
                  <a:lnTo>
                    <a:pt x="29978" y="16261"/>
                  </a:lnTo>
                  <a:lnTo>
                    <a:pt x="28166" y="17475"/>
                  </a:lnTo>
                  <a:lnTo>
                    <a:pt x="26292" y="18617"/>
                  </a:lnTo>
                  <a:lnTo>
                    <a:pt x="23517" y="19632"/>
                  </a:lnTo>
                  <a:lnTo>
                    <a:pt x="26261" y="19632"/>
                  </a:lnTo>
                  <a:lnTo>
                    <a:pt x="27800" y="18868"/>
                  </a:lnTo>
                  <a:lnTo>
                    <a:pt x="29726" y="17276"/>
                  </a:lnTo>
                  <a:lnTo>
                    <a:pt x="30721" y="16491"/>
                  </a:lnTo>
                  <a:lnTo>
                    <a:pt x="31318" y="15664"/>
                  </a:lnTo>
                  <a:lnTo>
                    <a:pt x="31967" y="14701"/>
                  </a:lnTo>
                  <a:lnTo>
                    <a:pt x="32114" y="14386"/>
                  </a:lnTo>
                  <a:lnTo>
                    <a:pt x="32281" y="14156"/>
                  </a:lnTo>
                  <a:lnTo>
                    <a:pt x="32281" y="13790"/>
                  </a:lnTo>
                  <a:lnTo>
                    <a:pt x="32606" y="13790"/>
                  </a:lnTo>
                  <a:lnTo>
                    <a:pt x="32712" y="13476"/>
                  </a:lnTo>
                  <a:lnTo>
                    <a:pt x="32763" y="12826"/>
                  </a:lnTo>
                  <a:lnTo>
                    <a:pt x="32627" y="12544"/>
                  </a:lnTo>
                  <a:lnTo>
                    <a:pt x="32365" y="11811"/>
                  </a:lnTo>
                  <a:close/>
                </a:path>
                <a:path w="33020" h="20954">
                  <a:moveTo>
                    <a:pt x="32606" y="13790"/>
                  </a:moveTo>
                  <a:lnTo>
                    <a:pt x="32281" y="13790"/>
                  </a:lnTo>
                  <a:lnTo>
                    <a:pt x="32365" y="14020"/>
                  </a:lnTo>
                  <a:lnTo>
                    <a:pt x="32606" y="13790"/>
                  </a:lnTo>
                  <a:close/>
                </a:path>
                <a:path w="33020" h="20954">
                  <a:moveTo>
                    <a:pt x="32475" y="13957"/>
                  </a:moveTo>
                  <a:close/>
                </a:path>
                <a:path w="33020" h="20954">
                  <a:moveTo>
                    <a:pt x="31999" y="12062"/>
                  </a:moveTo>
                  <a:lnTo>
                    <a:pt x="31684" y="12229"/>
                  </a:lnTo>
                  <a:lnTo>
                    <a:pt x="31999" y="12062"/>
                  </a:lnTo>
                  <a:close/>
                </a:path>
                <a:path w="33020" h="20954">
                  <a:moveTo>
                    <a:pt x="19444" y="795"/>
                  </a:moveTo>
                  <a:lnTo>
                    <a:pt x="12250" y="795"/>
                  </a:lnTo>
                  <a:lnTo>
                    <a:pt x="12481" y="858"/>
                  </a:lnTo>
                  <a:lnTo>
                    <a:pt x="18324" y="1109"/>
                  </a:lnTo>
                  <a:lnTo>
                    <a:pt x="23088" y="3978"/>
                  </a:lnTo>
                  <a:lnTo>
                    <a:pt x="28114" y="8114"/>
                  </a:lnTo>
                  <a:lnTo>
                    <a:pt x="30836" y="11099"/>
                  </a:lnTo>
                  <a:lnTo>
                    <a:pt x="31366" y="11863"/>
                  </a:lnTo>
                  <a:lnTo>
                    <a:pt x="31548" y="12062"/>
                  </a:lnTo>
                  <a:lnTo>
                    <a:pt x="31684" y="12229"/>
                  </a:lnTo>
                  <a:lnTo>
                    <a:pt x="31999" y="12062"/>
                  </a:lnTo>
                  <a:lnTo>
                    <a:pt x="32313" y="11811"/>
                  </a:lnTo>
                  <a:lnTo>
                    <a:pt x="30407" y="8973"/>
                  </a:lnTo>
                  <a:lnTo>
                    <a:pt x="26920" y="6156"/>
                  </a:lnTo>
                  <a:lnTo>
                    <a:pt x="23517" y="3298"/>
                  </a:lnTo>
                  <a:lnTo>
                    <a:pt x="19444" y="795"/>
                  </a:lnTo>
                  <a:close/>
                </a:path>
              </a:pathLst>
            </a:custGeom>
            <a:solidFill>
              <a:srgbClr val="25544F"/>
            </a:solidFill>
          </p:spPr>
          <p:txBody>
            <a:bodyPr wrap="square" lIns="0" tIns="0" rIns="0" bIns="0" rtlCol="0"/>
            <a:lstStyle/>
            <a:p>
              <a:endParaRPr/>
            </a:p>
          </p:txBody>
        </p:sp>
        <p:sp>
          <p:nvSpPr>
            <p:cNvPr id="151" name="object 151"/>
            <p:cNvSpPr/>
            <p:nvPr/>
          </p:nvSpPr>
          <p:spPr>
            <a:xfrm>
              <a:off x="9778862" y="10802123"/>
              <a:ext cx="29209" cy="16510"/>
            </a:xfrm>
            <a:custGeom>
              <a:avLst/>
              <a:gdLst/>
              <a:ahLst/>
              <a:cxnLst/>
              <a:rect l="l" t="t" r="r" b="b"/>
              <a:pathLst>
                <a:path w="29209" h="16509">
                  <a:moveTo>
                    <a:pt x="7120" y="0"/>
                  </a:moveTo>
                  <a:lnTo>
                    <a:pt x="2209" y="1298"/>
                  </a:lnTo>
                  <a:lnTo>
                    <a:pt x="1130" y="3999"/>
                  </a:lnTo>
                  <a:lnTo>
                    <a:pt x="0" y="6690"/>
                  </a:lnTo>
                  <a:lnTo>
                    <a:pt x="429" y="10753"/>
                  </a:lnTo>
                  <a:lnTo>
                    <a:pt x="5560" y="14093"/>
                  </a:lnTo>
                  <a:lnTo>
                    <a:pt x="17622" y="16051"/>
                  </a:lnTo>
                  <a:lnTo>
                    <a:pt x="23119" y="15256"/>
                  </a:lnTo>
                  <a:lnTo>
                    <a:pt x="23350" y="15203"/>
                  </a:lnTo>
                  <a:lnTo>
                    <a:pt x="26868" y="13214"/>
                  </a:lnTo>
                  <a:lnTo>
                    <a:pt x="28387" y="9099"/>
                  </a:lnTo>
                  <a:lnTo>
                    <a:pt x="25245" y="9099"/>
                  </a:lnTo>
                  <a:lnTo>
                    <a:pt x="18407" y="2774"/>
                  </a:lnTo>
                  <a:lnTo>
                    <a:pt x="12732" y="1413"/>
                  </a:lnTo>
                  <a:lnTo>
                    <a:pt x="7120" y="0"/>
                  </a:lnTo>
                  <a:close/>
                </a:path>
                <a:path w="29209" h="16509">
                  <a:moveTo>
                    <a:pt x="20679" y="963"/>
                  </a:moveTo>
                  <a:lnTo>
                    <a:pt x="23831" y="3403"/>
                  </a:lnTo>
                  <a:lnTo>
                    <a:pt x="25224" y="5329"/>
                  </a:lnTo>
                  <a:lnTo>
                    <a:pt x="26554" y="7235"/>
                  </a:lnTo>
                  <a:lnTo>
                    <a:pt x="26868" y="8596"/>
                  </a:lnTo>
                  <a:lnTo>
                    <a:pt x="25245" y="9099"/>
                  </a:lnTo>
                  <a:lnTo>
                    <a:pt x="28387" y="9099"/>
                  </a:lnTo>
                  <a:lnTo>
                    <a:pt x="28878" y="7769"/>
                  </a:lnTo>
                  <a:lnTo>
                    <a:pt x="25988" y="4565"/>
                  </a:lnTo>
                  <a:lnTo>
                    <a:pt x="20679" y="963"/>
                  </a:lnTo>
                  <a:close/>
                </a:path>
              </a:pathLst>
            </a:custGeom>
            <a:solidFill>
              <a:srgbClr val="3B8285"/>
            </a:solidFill>
          </p:spPr>
          <p:txBody>
            <a:bodyPr wrap="square" lIns="0" tIns="0" rIns="0" bIns="0" rtlCol="0"/>
            <a:lstStyle/>
            <a:p>
              <a:endParaRPr/>
            </a:p>
          </p:txBody>
        </p:sp>
        <p:sp>
          <p:nvSpPr>
            <p:cNvPr id="152" name="object 152"/>
            <p:cNvSpPr/>
            <p:nvPr/>
          </p:nvSpPr>
          <p:spPr>
            <a:xfrm>
              <a:off x="9782937" y="10803401"/>
              <a:ext cx="11430" cy="10160"/>
            </a:xfrm>
            <a:custGeom>
              <a:avLst/>
              <a:gdLst/>
              <a:ahLst/>
              <a:cxnLst/>
              <a:rect l="l" t="t" r="r" b="b"/>
              <a:pathLst>
                <a:path w="11429" h="10159">
                  <a:moveTo>
                    <a:pt x="2984" y="3657"/>
                  </a:moveTo>
                  <a:lnTo>
                    <a:pt x="2362" y="3048"/>
                  </a:lnTo>
                  <a:lnTo>
                    <a:pt x="0" y="3048"/>
                  </a:lnTo>
                  <a:lnTo>
                    <a:pt x="0" y="3771"/>
                  </a:lnTo>
                  <a:lnTo>
                    <a:pt x="0" y="4508"/>
                  </a:lnTo>
                  <a:lnTo>
                    <a:pt x="152" y="5257"/>
                  </a:lnTo>
                  <a:lnTo>
                    <a:pt x="1028" y="5702"/>
                  </a:lnTo>
                  <a:lnTo>
                    <a:pt x="1765" y="6070"/>
                  </a:lnTo>
                  <a:lnTo>
                    <a:pt x="2984" y="5016"/>
                  </a:lnTo>
                  <a:lnTo>
                    <a:pt x="2984" y="3657"/>
                  </a:lnTo>
                  <a:close/>
                </a:path>
                <a:path w="11429" h="10159">
                  <a:moveTo>
                    <a:pt x="6921" y="571"/>
                  </a:moveTo>
                  <a:lnTo>
                    <a:pt x="6159" y="0"/>
                  </a:lnTo>
                  <a:lnTo>
                    <a:pt x="4711" y="0"/>
                  </a:lnTo>
                  <a:lnTo>
                    <a:pt x="4051" y="546"/>
                  </a:lnTo>
                  <a:lnTo>
                    <a:pt x="4051" y="1955"/>
                  </a:lnTo>
                  <a:lnTo>
                    <a:pt x="4737" y="2298"/>
                  </a:lnTo>
                  <a:lnTo>
                    <a:pt x="6159" y="2298"/>
                  </a:lnTo>
                  <a:lnTo>
                    <a:pt x="6921" y="1955"/>
                  </a:lnTo>
                  <a:lnTo>
                    <a:pt x="6921" y="1282"/>
                  </a:lnTo>
                  <a:lnTo>
                    <a:pt x="6921" y="571"/>
                  </a:lnTo>
                  <a:close/>
                </a:path>
                <a:path w="11429" h="10159">
                  <a:moveTo>
                    <a:pt x="10871" y="6985"/>
                  </a:moveTo>
                  <a:lnTo>
                    <a:pt x="10071" y="6235"/>
                  </a:lnTo>
                  <a:lnTo>
                    <a:pt x="8229" y="6235"/>
                  </a:lnTo>
                  <a:lnTo>
                    <a:pt x="7493" y="6985"/>
                  </a:lnTo>
                  <a:lnTo>
                    <a:pt x="7493" y="7861"/>
                  </a:lnTo>
                  <a:lnTo>
                    <a:pt x="7493" y="8737"/>
                  </a:lnTo>
                  <a:lnTo>
                    <a:pt x="7696" y="9753"/>
                  </a:lnTo>
                  <a:lnTo>
                    <a:pt x="9563" y="9753"/>
                  </a:lnTo>
                  <a:lnTo>
                    <a:pt x="10871" y="8737"/>
                  </a:lnTo>
                  <a:lnTo>
                    <a:pt x="10871" y="6985"/>
                  </a:lnTo>
                  <a:close/>
                </a:path>
              </a:pathLst>
            </a:custGeom>
            <a:solidFill>
              <a:srgbClr val="25544F"/>
            </a:solidFill>
          </p:spPr>
          <p:txBody>
            <a:bodyPr wrap="square" lIns="0" tIns="0" rIns="0" bIns="0" rtlCol="0"/>
            <a:lstStyle/>
            <a:p>
              <a:endParaRPr/>
            </a:p>
          </p:txBody>
        </p:sp>
        <p:sp>
          <p:nvSpPr>
            <p:cNvPr id="153" name="object 153"/>
            <p:cNvSpPr/>
            <p:nvPr/>
          </p:nvSpPr>
          <p:spPr>
            <a:xfrm>
              <a:off x="9784762" y="10811966"/>
              <a:ext cx="3175" cy="3175"/>
            </a:xfrm>
            <a:custGeom>
              <a:avLst/>
              <a:gdLst/>
              <a:ahLst/>
              <a:cxnLst/>
              <a:rect l="l" t="t" r="r" b="b"/>
              <a:pathLst>
                <a:path w="3175" h="3175">
                  <a:moveTo>
                    <a:pt x="2209" y="0"/>
                  </a:moveTo>
                  <a:lnTo>
                    <a:pt x="795" y="0"/>
                  </a:lnTo>
                  <a:lnTo>
                    <a:pt x="0" y="167"/>
                  </a:lnTo>
                  <a:lnTo>
                    <a:pt x="0" y="963"/>
                  </a:lnTo>
                  <a:lnTo>
                    <a:pt x="0" y="1790"/>
                  </a:lnTo>
                  <a:lnTo>
                    <a:pt x="795" y="2869"/>
                  </a:lnTo>
                  <a:lnTo>
                    <a:pt x="2209" y="2869"/>
                  </a:lnTo>
                  <a:lnTo>
                    <a:pt x="3088" y="2355"/>
                  </a:lnTo>
                  <a:lnTo>
                    <a:pt x="3088" y="732"/>
                  </a:lnTo>
                  <a:lnTo>
                    <a:pt x="2209" y="0"/>
                  </a:lnTo>
                  <a:close/>
                </a:path>
              </a:pathLst>
            </a:custGeom>
            <a:solidFill>
              <a:srgbClr val="92BABA"/>
            </a:solidFill>
          </p:spPr>
          <p:txBody>
            <a:bodyPr wrap="square" lIns="0" tIns="0" rIns="0" bIns="0" rtlCol="0"/>
            <a:lstStyle/>
            <a:p>
              <a:endParaRPr/>
            </a:p>
          </p:txBody>
        </p:sp>
        <p:sp>
          <p:nvSpPr>
            <p:cNvPr id="154" name="object 154"/>
            <p:cNvSpPr/>
            <p:nvPr/>
          </p:nvSpPr>
          <p:spPr>
            <a:xfrm>
              <a:off x="9794887" y="10811465"/>
              <a:ext cx="7620" cy="5715"/>
            </a:xfrm>
            <a:custGeom>
              <a:avLst/>
              <a:gdLst/>
              <a:ahLst/>
              <a:cxnLst/>
              <a:rect l="l" t="t" r="r" b="b"/>
              <a:pathLst>
                <a:path w="7620" h="5715">
                  <a:moveTo>
                    <a:pt x="2438" y="3365"/>
                  </a:moveTo>
                  <a:lnTo>
                    <a:pt x="1701" y="3035"/>
                  </a:lnTo>
                  <a:lnTo>
                    <a:pt x="368" y="3035"/>
                  </a:lnTo>
                  <a:lnTo>
                    <a:pt x="0" y="3568"/>
                  </a:lnTo>
                  <a:lnTo>
                    <a:pt x="0" y="4191"/>
                  </a:lnTo>
                  <a:lnTo>
                    <a:pt x="0" y="4838"/>
                  </a:lnTo>
                  <a:lnTo>
                    <a:pt x="508" y="5359"/>
                  </a:lnTo>
                  <a:lnTo>
                    <a:pt x="1803" y="5359"/>
                  </a:lnTo>
                  <a:lnTo>
                    <a:pt x="2438" y="4673"/>
                  </a:lnTo>
                  <a:lnTo>
                    <a:pt x="2438" y="3365"/>
                  </a:lnTo>
                  <a:close/>
                </a:path>
                <a:path w="7620" h="5715">
                  <a:moveTo>
                    <a:pt x="7404" y="508"/>
                  </a:moveTo>
                  <a:lnTo>
                    <a:pt x="6578" y="25"/>
                  </a:lnTo>
                  <a:lnTo>
                    <a:pt x="4965" y="25"/>
                  </a:lnTo>
                  <a:lnTo>
                    <a:pt x="4508" y="0"/>
                  </a:lnTo>
                  <a:lnTo>
                    <a:pt x="4508" y="736"/>
                  </a:lnTo>
                  <a:lnTo>
                    <a:pt x="4508" y="1574"/>
                  </a:lnTo>
                  <a:lnTo>
                    <a:pt x="4762" y="2578"/>
                  </a:lnTo>
                  <a:lnTo>
                    <a:pt x="6350" y="2578"/>
                  </a:lnTo>
                  <a:lnTo>
                    <a:pt x="7404" y="2159"/>
                  </a:lnTo>
                  <a:lnTo>
                    <a:pt x="7404" y="508"/>
                  </a:lnTo>
                  <a:close/>
                </a:path>
              </a:pathLst>
            </a:custGeom>
            <a:solidFill>
              <a:srgbClr val="25544F"/>
            </a:solidFill>
          </p:spPr>
          <p:txBody>
            <a:bodyPr wrap="square" lIns="0" tIns="0" rIns="0" bIns="0" rtlCol="0"/>
            <a:lstStyle/>
            <a:p>
              <a:endParaRPr/>
            </a:p>
          </p:txBody>
        </p:sp>
        <p:sp>
          <p:nvSpPr>
            <p:cNvPr id="155" name="object 155"/>
            <p:cNvSpPr/>
            <p:nvPr/>
          </p:nvSpPr>
          <p:spPr>
            <a:xfrm>
              <a:off x="9783026" y="10803172"/>
              <a:ext cx="19685" cy="13970"/>
            </a:xfrm>
            <a:custGeom>
              <a:avLst/>
              <a:gdLst/>
              <a:ahLst/>
              <a:cxnLst/>
              <a:rect l="l" t="t" r="r" b="b"/>
              <a:pathLst>
                <a:path w="19684" h="13970">
                  <a:moveTo>
                    <a:pt x="2806" y="3098"/>
                  </a:moveTo>
                  <a:lnTo>
                    <a:pt x="1816" y="2933"/>
                  </a:lnTo>
                  <a:lnTo>
                    <a:pt x="457" y="2933"/>
                  </a:lnTo>
                  <a:lnTo>
                    <a:pt x="0" y="3098"/>
                  </a:lnTo>
                  <a:lnTo>
                    <a:pt x="0" y="4457"/>
                  </a:lnTo>
                  <a:lnTo>
                    <a:pt x="393" y="4940"/>
                  </a:lnTo>
                  <a:lnTo>
                    <a:pt x="1765" y="4940"/>
                  </a:lnTo>
                  <a:lnTo>
                    <a:pt x="2806" y="4457"/>
                  </a:lnTo>
                  <a:lnTo>
                    <a:pt x="2806" y="3771"/>
                  </a:lnTo>
                  <a:lnTo>
                    <a:pt x="2806" y="3098"/>
                  </a:lnTo>
                  <a:close/>
                </a:path>
                <a:path w="19684" h="13970">
                  <a:moveTo>
                    <a:pt x="4343" y="9029"/>
                  </a:moveTo>
                  <a:lnTo>
                    <a:pt x="3543" y="8597"/>
                  </a:lnTo>
                  <a:lnTo>
                    <a:pt x="2070" y="8597"/>
                  </a:lnTo>
                  <a:lnTo>
                    <a:pt x="1816" y="9029"/>
                  </a:lnTo>
                  <a:lnTo>
                    <a:pt x="1816" y="10248"/>
                  </a:lnTo>
                  <a:lnTo>
                    <a:pt x="2743" y="10731"/>
                  </a:lnTo>
                  <a:lnTo>
                    <a:pt x="4140" y="10731"/>
                  </a:lnTo>
                  <a:lnTo>
                    <a:pt x="4343" y="10248"/>
                  </a:lnTo>
                  <a:lnTo>
                    <a:pt x="4343" y="9677"/>
                  </a:lnTo>
                  <a:lnTo>
                    <a:pt x="4343" y="9029"/>
                  </a:lnTo>
                  <a:close/>
                </a:path>
                <a:path w="19684" h="13970">
                  <a:moveTo>
                    <a:pt x="6388" y="254"/>
                  </a:moveTo>
                  <a:lnTo>
                    <a:pt x="5651" y="0"/>
                  </a:lnTo>
                  <a:lnTo>
                    <a:pt x="4457" y="0"/>
                  </a:lnTo>
                  <a:lnTo>
                    <a:pt x="4140" y="254"/>
                  </a:lnTo>
                  <a:lnTo>
                    <a:pt x="4140" y="1485"/>
                  </a:lnTo>
                  <a:lnTo>
                    <a:pt x="4876" y="1816"/>
                  </a:lnTo>
                  <a:lnTo>
                    <a:pt x="6096" y="1816"/>
                  </a:lnTo>
                  <a:lnTo>
                    <a:pt x="6388" y="1485"/>
                  </a:lnTo>
                  <a:lnTo>
                    <a:pt x="6388" y="889"/>
                  </a:lnTo>
                  <a:lnTo>
                    <a:pt x="6388" y="254"/>
                  </a:lnTo>
                  <a:close/>
                </a:path>
                <a:path w="19684" h="13970">
                  <a:moveTo>
                    <a:pt x="10414" y="7035"/>
                  </a:moveTo>
                  <a:lnTo>
                    <a:pt x="9423" y="6070"/>
                  </a:lnTo>
                  <a:lnTo>
                    <a:pt x="8140" y="6070"/>
                  </a:lnTo>
                  <a:lnTo>
                    <a:pt x="7569" y="6591"/>
                  </a:lnTo>
                  <a:lnTo>
                    <a:pt x="7569" y="7835"/>
                  </a:lnTo>
                  <a:lnTo>
                    <a:pt x="7886" y="9029"/>
                  </a:lnTo>
                  <a:lnTo>
                    <a:pt x="9220" y="9029"/>
                  </a:lnTo>
                  <a:lnTo>
                    <a:pt x="10414" y="8318"/>
                  </a:lnTo>
                  <a:lnTo>
                    <a:pt x="10414" y="7632"/>
                  </a:lnTo>
                  <a:lnTo>
                    <a:pt x="10414" y="7035"/>
                  </a:lnTo>
                  <a:close/>
                </a:path>
                <a:path w="19684" h="13970">
                  <a:moveTo>
                    <a:pt x="14046" y="11582"/>
                  </a:moveTo>
                  <a:lnTo>
                    <a:pt x="13500" y="11315"/>
                  </a:lnTo>
                  <a:lnTo>
                    <a:pt x="12230" y="11315"/>
                  </a:lnTo>
                  <a:lnTo>
                    <a:pt x="11747" y="11582"/>
                  </a:lnTo>
                  <a:lnTo>
                    <a:pt x="11747" y="12877"/>
                  </a:lnTo>
                  <a:lnTo>
                    <a:pt x="12230" y="13423"/>
                  </a:lnTo>
                  <a:lnTo>
                    <a:pt x="13500" y="13423"/>
                  </a:lnTo>
                  <a:lnTo>
                    <a:pt x="14046" y="12877"/>
                  </a:lnTo>
                  <a:lnTo>
                    <a:pt x="14046" y="12230"/>
                  </a:lnTo>
                  <a:lnTo>
                    <a:pt x="14046" y="11582"/>
                  </a:lnTo>
                  <a:close/>
                </a:path>
                <a:path w="19684" h="13970">
                  <a:moveTo>
                    <a:pt x="19240" y="8890"/>
                  </a:moveTo>
                  <a:lnTo>
                    <a:pt x="18694" y="7747"/>
                  </a:lnTo>
                  <a:lnTo>
                    <a:pt x="18122" y="7645"/>
                  </a:lnTo>
                  <a:lnTo>
                    <a:pt x="16624" y="7493"/>
                  </a:lnTo>
                  <a:lnTo>
                    <a:pt x="16395" y="8089"/>
                  </a:lnTo>
                  <a:lnTo>
                    <a:pt x="16395" y="9448"/>
                  </a:lnTo>
                  <a:lnTo>
                    <a:pt x="16941" y="10185"/>
                  </a:lnTo>
                  <a:lnTo>
                    <a:pt x="19240" y="10185"/>
                  </a:lnTo>
                  <a:lnTo>
                    <a:pt x="19240" y="9537"/>
                  </a:lnTo>
                  <a:lnTo>
                    <a:pt x="19240" y="8890"/>
                  </a:lnTo>
                  <a:close/>
                </a:path>
              </a:pathLst>
            </a:custGeom>
            <a:solidFill>
              <a:srgbClr val="92BABA"/>
            </a:solidFill>
          </p:spPr>
          <p:txBody>
            <a:bodyPr wrap="square" lIns="0" tIns="0" rIns="0" bIns="0" rtlCol="0"/>
            <a:lstStyle/>
            <a:p>
              <a:endParaRPr/>
            </a:p>
          </p:txBody>
        </p:sp>
        <p:sp>
          <p:nvSpPr>
            <p:cNvPr id="156" name="object 156"/>
            <p:cNvSpPr/>
            <p:nvPr/>
          </p:nvSpPr>
          <p:spPr>
            <a:xfrm>
              <a:off x="9782061" y="10801584"/>
              <a:ext cx="19050" cy="15240"/>
            </a:xfrm>
            <a:custGeom>
              <a:avLst/>
              <a:gdLst/>
              <a:ahLst/>
              <a:cxnLst/>
              <a:rect l="l" t="t" r="r" b="b"/>
              <a:pathLst>
                <a:path w="19050" h="15240">
                  <a:moveTo>
                    <a:pt x="2527" y="5880"/>
                  </a:moveTo>
                  <a:lnTo>
                    <a:pt x="2362" y="5473"/>
                  </a:lnTo>
                  <a:lnTo>
                    <a:pt x="1727" y="4965"/>
                  </a:lnTo>
                  <a:lnTo>
                    <a:pt x="1130" y="4508"/>
                  </a:lnTo>
                  <a:lnTo>
                    <a:pt x="0" y="4508"/>
                  </a:lnTo>
                  <a:lnTo>
                    <a:pt x="279" y="5422"/>
                  </a:lnTo>
                  <a:lnTo>
                    <a:pt x="1562" y="6324"/>
                  </a:lnTo>
                  <a:lnTo>
                    <a:pt x="2209" y="6273"/>
                  </a:lnTo>
                  <a:lnTo>
                    <a:pt x="2362" y="6045"/>
                  </a:lnTo>
                  <a:lnTo>
                    <a:pt x="2527" y="5880"/>
                  </a:lnTo>
                  <a:close/>
                </a:path>
                <a:path w="19050" h="15240">
                  <a:moveTo>
                    <a:pt x="4292" y="11518"/>
                  </a:moveTo>
                  <a:lnTo>
                    <a:pt x="4191" y="11366"/>
                  </a:lnTo>
                  <a:lnTo>
                    <a:pt x="4229" y="10871"/>
                  </a:lnTo>
                  <a:lnTo>
                    <a:pt x="3797" y="10388"/>
                  </a:lnTo>
                  <a:lnTo>
                    <a:pt x="3352" y="9956"/>
                  </a:lnTo>
                  <a:lnTo>
                    <a:pt x="1562" y="9677"/>
                  </a:lnTo>
                  <a:lnTo>
                    <a:pt x="2527" y="11125"/>
                  </a:lnTo>
                  <a:lnTo>
                    <a:pt x="1981" y="11290"/>
                  </a:lnTo>
                  <a:lnTo>
                    <a:pt x="1371" y="12179"/>
                  </a:lnTo>
                  <a:lnTo>
                    <a:pt x="3149" y="12179"/>
                  </a:lnTo>
                  <a:lnTo>
                    <a:pt x="3606" y="12039"/>
                  </a:lnTo>
                  <a:lnTo>
                    <a:pt x="4292" y="11518"/>
                  </a:lnTo>
                  <a:close/>
                </a:path>
                <a:path w="19050" h="15240">
                  <a:moveTo>
                    <a:pt x="6807" y="2133"/>
                  </a:moveTo>
                  <a:lnTo>
                    <a:pt x="5613" y="482"/>
                  </a:lnTo>
                  <a:lnTo>
                    <a:pt x="3860" y="0"/>
                  </a:lnTo>
                  <a:lnTo>
                    <a:pt x="4622" y="1841"/>
                  </a:lnTo>
                  <a:lnTo>
                    <a:pt x="5054" y="2159"/>
                  </a:lnTo>
                  <a:lnTo>
                    <a:pt x="5486" y="2527"/>
                  </a:lnTo>
                  <a:lnTo>
                    <a:pt x="6146" y="2959"/>
                  </a:lnTo>
                  <a:lnTo>
                    <a:pt x="6388" y="2794"/>
                  </a:lnTo>
                  <a:lnTo>
                    <a:pt x="6731" y="2641"/>
                  </a:lnTo>
                  <a:lnTo>
                    <a:pt x="6807" y="2133"/>
                  </a:lnTo>
                  <a:close/>
                </a:path>
                <a:path w="19050" h="15240">
                  <a:moveTo>
                    <a:pt x="10553" y="9677"/>
                  </a:moveTo>
                  <a:lnTo>
                    <a:pt x="10350" y="9499"/>
                  </a:lnTo>
                  <a:lnTo>
                    <a:pt x="9867" y="8648"/>
                  </a:lnTo>
                  <a:lnTo>
                    <a:pt x="9474" y="7810"/>
                  </a:lnTo>
                  <a:lnTo>
                    <a:pt x="7353" y="6845"/>
                  </a:lnTo>
                  <a:lnTo>
                    <a:pt x="8547" y="8851"/>
                  </a:lnTo>
                  <a:lnTo>
                    <a:pt x="8775" y="9144"/>
                  </a:lnTo>
                  <a:lnTo>
                    <a:pt x="8432" y="9144"/>
                  </a:lnTo>
                  <a:lnTo>
                    <a:pt x="6756" y="9626"/>
                  </a:lnTo>
                  <a:lnTo>
                    <a:pt x="8801" y="10020"/>
                  </a:lnTo>
                  <a:lnTo>
                    <a:pt x="9486" y="10045"/>
                  </a:lnTo>
                  <a:lnTo>
                    <a:pt x="9626" y="10185"/>
                  </a:lnTo>
                  <a:lnTo>
                    <a:pt x="9893" y="10045"/>
                  </a:lnTo>
                  <a:lnTo>
                    <a:pt x="10020" y="10045"/>
                  </a:lnTo>
                  <a:lnTo>
                    <a:pt x="10299" y="9906"/>
                  </a:lnTo>
                  <a:lnTo>
                    <a:pt x="10553" y="9677"/>
                  </a:lnTo>
                  <a:close/>
                </a:path>
                <a:path w="19050" h="15240">
                  <a:moveTo>
                    <a:pt x="13703" y="13868"/>
                  </a:moveTo>
                  <a:lnTo>
                    <a:pt x="13081" y="13614"/>
                  </a:lnTo>
                  <a:lnTo>
                    <a:pt x="11582" y="13931"/>
                  </a:lnTo>
                  <a:lnTo>
                    <a:pt x="10668" y="14503"/>
                  </a:lnTo>
                  <a:lnTo>
                    <a:pt x="11836" y="14833"/>
                  </a:lnTo>
                  <a:lnTo>
                    <a:pt x="13335" y="14833"/>
                  </a:lnTo>
                  <a:lnTo>
                    <a:pt x="13627" y="14732"/>
                  </a:lnTo>
                  <a:lnTo>
                    <a:pt x="13703" y="13868"/>
                  </a:lnTo>
                  <a:close/>
                </a:path>
                <a:path w="19050" h="15240">
                  <a:moveTo>
                    <a:pt x="18948" y="10617"/>
                  </a:moveTo>
                  <a:lnTo>
                    <a:pt x="18884" y="9956"/>
                  </a:lnTo>
                  <a:lnTo>
                    <a:pt x="17957" y="9880"/>
                  </a:lnTo>
                  <a:lnTo>
                    <a:pt x="17030" y="9766"/>
                  </a:lnTo>
                  <a:lnTo>
                    <a:pt x="15798" y="10134"/>
                  </a:lnTo>
                  <a:lnTo>
                    <a:pt x="17843" y="10807"/>
                  </a:lnTo>
                  <a:lnTo>
                    <a:pt x="18211" y="10960"/>
                  </a:lnTo>
                  <a:lnTo>
                    <a:pt x="18948" y="10617"/>
                  </a:lnTo>
                  <a:close/>
                </a:path>
              </a:pathLst>
            </a:custGeom>
            <a:solidFill>
              <a:srgbClr val="272324"/>
            </a:solidFill>
          </p:spPr>
          <p:txBody>
            <a:bodyPr wrap="square" lIns="0" tIns="0" rIns="0" bIns="0" rtlCol="0"/>
            <a:lstStyle/>
            <a:p>
              <a:endParaRPr/>
            </a:p>
          </p:txBody>
        </p:sp>
        <p:sp>
          <p:nvSpPr>
            <p:cNvPr id="157" name="object 157"/>
            <p:cNvSpPr/>
            <p:nvPr/>
          </p:nvSpPr>
          <p:spPr>
            <a:xfrm>
              <a:off x="9776917" y="10800429"/>
              <a:ext cx="31115" cy="18415"/>
            </a:xfrm>
            <a:custGeom>
              <a:avLst/>
              <a:gdLst/>
              <a:ahLst/>
              <a:cxnLst/>
              <a:rect l="l" t="t" r="r" b="b"/>
              <a:pathLst>
                <a:path w="31115" h="18415">
                  <a:moveTo>
                    <a:pt x="1231" y="11747"/>
                  </a:moveTo>
                  <a:lnTo>
                    <a:pt x="0" y="9220"/>
                  </a:lnTo>
                  <a:lnTo>
                    <a:pt x="774" y="11112"/>
                  </a:lnTo>
                  <a:lnTo>
                    <a:pt x="1231" y="11747"/>
                  </a:lnTo>
                  <a:close/>
                </a:path>
                <a:path w="31115" h="18415">
                  <a:moveTo>
                    <a:pt x="2387" y="13309"/>
                  </a:moveTo>
                  <a:lnTo>
                    <a:pt x="1231" y="11747"/>
                  </a:lnTo>
                  <a:lnTo>
                    <a:pt x="1879" y="13068"/>
                  </a:lnTo>
                  <a:lnTo>
                    <a:pt x="2387" y="13309"/>
                  </a:lnTo>
                  <a:close/>
                </a:path>
                <a:path w="31115" h="18415">
                  <a:moveTo>
                    <a:pt x="25336" y="17170"/>
                  </a:moveTo>
                  <a:lnTo>
                    <a:pt x="9309" y="16586"/>
                  </a:lnTo>
                  <a:lnTo>
                    <a:pt x="2387" y="13309"/>
                  </a:lnTo>
                  <a:lnTo>
                    <a:pt x="2590" y="13589"/>
                  </a:lnTo>
                  <a:lnTo>
                    <a:pt x="8318" y="16535"/>
                  </a:lnTo>
                  <a:lnTo>
                    <a:pt x="14846" y="17983"/>
                  </a:lnTo>
                  <a:lnTo>
                    <a:pt x="19989" y="18300"/>
                  </a:lnTo>
                  <a:lnTo>
                    <a:pt x="24803" y="17411"/>
                  </a:lnTo>
                  <a:lnTo>
                    <a:pt x="25336" y="17170"/>
                  </a:lnTo>
                  <a:close/>
                </a:path>
                <a:path w="31115" h="18415">
                  <a:moveTo>
                    <a:pt x="26581" y="16586"/>
                  </a:moveTo>
                  <a:lnTo>
                    <a:pt x="25336" y="17170"/>
                  </a:lnTo>
                  <a:lnTo>
                    <a:pt x="25882" y="17183"/>
                  </a:lnTo>
                  <a:lnTo>
                    <a:pt x="26581" y="16586"/>
                  </a:lnTo>
                  <a:close/>
                </a:path>
                <a:path w="31115" h="18415">
                  <a:moveTo>
                    <a:pt x="29514" y="14071"/>
                  </a:moveTo>
                  <a:lnTo>
                    <a:pt x="26581" y="16586"/>
                  </a:lnTo>
                  <a:lnTo>
                    <a:pt x="28803" y="15544"/>
                  </a:lnTo>
                  <a:lnTo>
                    <a:pt x="29146" y="14719"/>
                  </a:lnTo>
                  <a:lnTo>
                    <a:pt x="29514" y="14071"/>
                  </a:lnTo>
                  <a:close/>
                </a:path>
                <a:path w="31115" h="18415">
                  <a:moveTo>
                    <a:pt x="30822" y="9309"/>
                  </a:moveTo>
                  <a:lnTo>
                    <a:pt x="27927" y="6121"/>
                  </a:lnTo>
                  <a:lnTo>
                    <a:pt x="23952" y="2755"/>
                  </a:lnTo>
                  <a:lnTo>
                    <a:pt x="17856" y="0"/>
                  </a:lnTo>
                  <a:lnTo>
                    <a:pt x="25374" y="4838"/>
                  </a:lnTo>
                  <a:lnTo>
                    <a:pt x="29197" y="8483"/>
                  </a:lnTo>
                  <a:lnTo>
                    <a:pt x="30594" y="10147"/>
                  </a:lnTo>
                  <a:lnTo>
                    <a:pt x="30822" y="9309"/>
                  </a:lnTo>
                  <a:close/>
                </a:path>
              </a:pathLst>
            </a:custGeom>
            <a:solidFill>
              <a:srgbClr val="25544F"/>
            </a:solidFill>
          </p:spPr>
          <p:txBody>
            <a:bodyPr wrap="square" lIns="0" tIns="0" rIns="0" bIns="0" rtlCol="0"/>
            <a:lstStyle/>
            <a:p>
              <a:endParaRPr/>
            </a:p>
          </p:txBody>
        </p:sp>
        <p:sp>
          <p:nvSpPr>
            <p:cNvPr id="158" name="object 158"/>
            <p:cNvSpPr/>
            <p:nvPr/>
          </p:nvSpPr>
          <p:spPr>
            <a:xfrm>
              <a:off x="9807880" y="10799540"/>
              <a:ext cx="26034" cy="29845"/>
            </a:xfrm>
            <a:custGeom>
              <a:avLst/>
              <a:gdLst/>
              <a:ahLst/>
              <a:cxnLst/>
              <a:rect l="l" t="t" r="r" b="b"/>
              <a:pathLst>
                <a:path w="26034" h="29845">
                  <a:moveTo>
                    <a:pt x="3200" y="5994"/>
                  </a:moveTo>
                  <a:lnTo>
                    <a:pt x="2743" y="5473"/>
                  </a:lnTo>
                  <a:lnTo>
                    <a:pt x="2108" y="4546"/>
                  </a:lnTo>
                  <a:lnTo>
                    <a:pt x="0" y="3746"/>
                  </a:lnTo>
                  <a:lnTo>
                    <a:pt x="482" y="4749"/>
                  </a:lnTo>
                  <a:lnTo>
                    <a:pt x="1041" y="5537"/>
                  </a:lnTo>
                  <a:lnTo>
                    <a:pt x="1562" y="6223"/>
                  </a:lnTo>
                  <a:lnTo>
                    <a:pt x="2184" y="6832"/>
                  </a:lnTo>
                  <a:lnTo>
                    <a:pt x="2667" y="7315"/>
                  </a:lnTo>
                  <a:lnTo>
                    <a:pt x="3200" y="5994"/>
                  </a:lnTo>
                  <a:close/>
                </a:path>
                <a:path w="26034" h="29845">
                  <a:moveTo>
                    <a:pt x="5753" y="25361"/>
                  </a:moveTo>
                  <a:lnTo>
                    <a:pt x="5638" y="24460"/>
                  </a:lnTo>
                  <a:lnTo>
                    <a:pt x="5562" y="24231"/>
                  </a:lnTo>
                  <a:lnTo>
                    <a:pt x="5130" y="23761"/>
                  </a:lnTo>
                  <a:lnTo>
                    <a:pt x="4508" y="24460"/>
                  </a:lnTo>
                  <a:lnTo>
                    <a:pt x="3860" y="25120"/>
                  </a:lnTo>
                  <a:lnTo>
                    <a:pt x="4229" y="25361"/>
                  </a:lnTo>
                  <a:lnTo>
                    <a:pt x="3695" y="25615"/>
                  </a:lnTo>
                  <a:lnTo>
                    <a:pt x="2667" y="26250"/>
                  </a:lnTo>
                  <a:lnTo>
                    <a:pt x="3492" y="26581"/>
                  </a:lnTo>
                  <a:lnTo>
                    <a:pt x="5181" y="26022"/>
                  </a:lnTo>
                  <a:lnTo>
                    <a:pt x="5753" y="25361"/>
                  </a:lnTo>
                  <a:close/>
                </a:path>
                <a:path w="26034" h="29845">
                  <a:moveTo>
                    <a:pt x="11087" y="3378"/>
                  </a:moveTo>
                  <a:lnTo>
                    <a:pt x="10528" y="2565"/>
                  </a:lnTo>
                  <a:lnTo>
                    <a:pt x="9893" y="1371"/>
                  </a:lnTo>
                  <a:lnTo>
                    <a:pt x="8089" y="0"/>
                  </a:lnTo>
                  <a:lnTo>
                    <a:pt x="8623" y="1765"/>
                  </a:lnTo>
                  <a:lnTo>
                    <a:pt x="8788" y="2133"/>
                  </a:lnTo>
                  <a:lnTo>
                    <a:pt x="8077" y="1193"/>
                  </a:lnTo>
                  <a:lnTo>
                    <a:pt x="6159" y="431"/>
                  </a:lnTo>
                  <a:lnTo>
                    <a:pt x="7086" y="2184"/>
                  </a:lnTo>
                  <a:lnTo>
                    <a:pt x="7467" y="3009"/>
                  </a:lnTo>
                  <a:lnTo>
                    <a:pt x="8763" y="4152"/>
                  </a:lnTo>
                  <a:lnTo>
                    <a:pt x="9042" y="4025"/>
                  </a:lnTo>
                  <a:lnTo>
                    <a:pt x="9334" y="3949"/>
                  </a:lnTo>
                  <a:lnTo>
                    <a:pt x="9372" y="3213"/>
                  </a:lnTo>
                  <a:lnTo>
                    <a:pt x="9893" y="3810"/>
                  </a:lnTo>
                  <a:lnTo>
                    <a:pt x="10528" y="3556"/>
                  </a:lnTo>
                  <a:lnTo>
                    <a:pt x="11087" y="3378"/>
                  </a:lnTo>
                  <a:close/>
                </a:path>
                <a:path w="26034" h="29845">
                  <a:moveTo>
                    <a:pt x="16598" y="26073"/>
                  </a:moveTo>
                  <a:lnTo>
                    <a:pt x="15913" y="25882"/>
                  </a:lnTo>
                  <a:lnTo>
                    <a:pt x="15290" y="25590"/>
                  </a:lnTo>
                  <a:lnTo>
                    <a:pt x="14465" y="25882"/>
                  </a:lnTo>
                  <a:lnTo>
                    <a:pt x="14274" y="26784"/>
                  </a:lnTo>
                  <a:lnTo>
                    <a:pt x="14147" y="27470"/>
                  </a:lnTo>
                  <a:lnTo>
                    <a:pt x="12903" y="28994"/>
                  </a:lnTo>
                  <a:lnTo>
                    <a:pt x="14300" y="28829"/>
                  </a:lnTo>
                  <a:lnTo>
                    <a:pt x="15201" y="27800"/>
                  </a:lnTo>
                  <a:lnTo>
                    <a:pt x="16179" y="26784"/>
                  </a:lnTo>
                  <a:lnTo>
                    <a:pt x="16598" y="26073"/>
                  </a:lnTo>
                  <a:close/>
                </a:path>
                <a:path w="26034" h="29845">
                  <a:moveTo>
                    <a:pt x="20256" y="5397"/>
                  </a:moveTo>
                  <a:lnTo>
                    <a:pt x="19977" y="2959"/>
                  </a:lnTo>
                  <a:lnTo>
                    <a:pt x="18580" y="2527"/>
                  </a:lnTo>
                  <a:lnTo>
                    <a:pt x="18859" y="3556"/>
                  </a:lnTo>
                  <a:lnTo>
                    <a:pt x="18973" y="4152"/>
                  </a:lnTo>
                  <a:lnTo>
                    <a:pt x="19113" y="4686"/>
                  </a:lnTo>
                  <a:lnTo>
                    <a:pt x="18973" y="4889"/>
                  </a:lnTo>
                  <a:lnTo>
                    <a:pt x="18973" y="5397"/>
                  </a:lnTo>
                  <a:lnTo>
                    <a:pt x="19977" y="6210"/>
                  </a:lnTo>
                  <a:lnTo>
                    <a:pt x="20256" y="5397"/>
                  </a:lnTo>
                  <a:close/>
                </a:path>
                <a:path w="26034" h="29845">
                  <a:moveTo>
                    <a:pt x="22923" y="6591"/>
                  </a:moveTo>
                  <a:lnTo>
                    <a:pt x="22733" y="6019"/>
                  </a:lnTo>
                  <a:lnTo>
                    <a:pt x="22440" y="4572"/>
                  </a:lnTo>
                  <a:lnTo>
                    <a:pt x="21297" y="3378"/>
                  </a:lnTo>
                  <a:lnTo>
                    <a:pt x="21272" y="6070"/>
                  </a:lnTo>
                  <a:lnTo>
                    <a:pt x="21615" y="6832"/>
                  </a:lnTo>
                  <a:lnTo>
                    <a:pt x="22212" y="6705"/>
                  </a:lnTo>
                  <a:lnTo>
                    <a:pt x="22923" y="6591"/>
                  </a:lnTo>
                  <a:close/>
                </a:path>
                <a:path w="26034" h="29845">
                  <a:moveTo>
                    <a:pt x="25704" y="25539"/>
                  </a:moveTo>
                  <a:lnTo>
                    <a:pt x="24688" y="25615"/>
                  </a:lnTo>
                  <a:lnTo>
                    <a:pt x="24091" y="26301"/>
                  </a:lnTo>
                  <a:lnTo>
                    <a:pt x="23888" y="26250"/>
                  </a:lnTo>
                  <a:lnTo>
                    <a:pt x="23317" y="25628"/>
                  </a:lnTo>
                  <a:lnTo>
                    <a:pt x="22923" y="26022"/>
                  </a:lnTo>
                  <a:lnTo>
                    <a:pt x="22694" y="26301"/>
                  </a:lnTo>
                  <a:lnTo>
                    <a:pt x="22440" y="26555"/>
                  </a:lnTo>
                  <a:lnTo>
                    <a:pt x="22694" y="26555"/>
                  </a:lnTo>
                  <a:lnTo>
                    <a:pt x="22390" y="27381"/>
                  </a:lnTo>
                  <a:lnTo>
                    <a:pt x="22072" y="28143"/>
                  </a:lnTo>
                  <a:lnTo>
                    <a:pt x="21361" y="29337"/>
                  </a:lnTo>
                  <a:lnTo>
                    <a:pt x="22390" y="28714"/>
                  </a:lnTo>
                  <a:lnTo>
                    <a:pt x="23241" y="27952"/>
                  </a:lnTo>
                  <a:lnTo>
                    <a:pt x="23952" y="27190"/>
                  </a:lnTo>
                  <a:lnTo>
                    <a:pt x="23888" y="29260"/>
                  </a:lnTo>
                  <a:lnTo>
                    <a:pt x="25044" y="27889"/>
                  </a:lnTo>
                  <a:lnTo>
                    <a:pt x="25565" y="26416"/>
                  </a:lnTo>
                  <a:lnTo>
                    <a:pt x="25704" y="25539"/>
                  </a:lnTo>
                  <a:close/>
                </a:path>
              </a:pathLst>
            </a:custGeom>
            <a:solidFill>
              <a:srgbClr val="272324"/>
            </a:solidFill>
          </p:spPr>
          <p:txBody>
            <a:bodyPr wrap="square" lIns="0" tIns="0" rIns="0" bIns="0" rtlCol="0"/>
            <a:lstStyle/>
            <a:p>
              <a:endParaRPr/>
            </a:p>
          </p:txBody>
        </p:sp>
        <p:sp>
          <p:nvSpPr>
            <p:cNvPr id="159" name="object 159"/>
            <p:cNvSpPr/>
            <p:nvPr/>
          </p:nvSpPr>
          <p:spPr>
            <a:xfrm>
              <a:off x="9805984" y="10802798"/>
              <a:ext cx="43180" cy="24765"/>
            </a:xfrm>
            <a:custGeom>
              <a:avLst/>
              <a:gdLst/>
              <a:ahLst/>
              <a:cxnLst/>
              <a:rect l="l" t="t" r="r" b="b"/>
              <a:pathLst>
                <a:path w="43179" h="24765">
                  <a:moveTo>
                    <a:pt x="5507" y="0"/>
                  </a:moveTo>
                  <a:lnTo>
                    <a:pt x="146" y="8575"/>
                  </a:lnTo>
                  <a:lnTo>
                    <a:pt x="0" y="17256"/>
                  </a:lnTo>
                  <a:lnTo>
                    <a:pt x="4848" y="21193"/>
                  </a:lnTo>
                  <a:lnTo>
                    <a:pt x="13046" y="23182"/>
                  </a:lnTo>
                  <a:lnTo>
                    <a:pt x="22156" y="24742"/>
                  </a:lnTo>
                  <a:lnTo>
                    <a:pt x="27548" y="22648"/>
                  </a:lnTo>
                  <a:lnTo>
                    <a:pt x="32941" y="20491"/>
                  </a:lnTo>
                  <a:lnTo>
                    <a:pt x="34836" y="16826"/>
                  </a:lnTo>
                  <a:lnTo>
                    <a:pt x="36941" y="14983"/>
                  </a:lnTo>
                  <a:lnTo>
                    <a:pt x="42047" y="7518"/>
                  </a:lnTo>
                  <a:lnTo>
                    <a:pt x="31946" y="7518"/>
                  </a:lnTo>
                  <a:lnTo>
                    <a:pt x="29737" y="6952"/>
                  </a:lnTo>
                  <a:lnTo>
                    <a:pt x="27486" y="6439"/>
                  </a:lnTo>
                  <a:lnTo>
                    <a:pt x="26418" y="4774"/>
                  </a:lnTo>
                  <a:lnTo>
                    <a:pt x="23035" y="3298"/>
                  </a:lnTo>
                  <a:lnTo>
                    <a:pt x="19036" y="1476"/>
                  </a:lnTo>
                  <a:lnTo>
                    <a:pt x="14104" y="115"/>
                  </a:lnTo>
                  <a:lnTo>
                    <a:pt x="11549" y="115"/>
                  </a:lnTo>
                  <a:lnTo>
                    <a:pt x="5507" y="0"/>
                  </a:lnTo>
                  <a:close/>
                </a:path>
                <a:path w="43179" h="24765">
                  <a:moveTo>
                    <a:pt x="42899" y="6272"/>
                  </a:moveTo>
                  <a:lnTo>
                    <a:pt x="35318" y="7099"/>
                  </a:lnTo>
                  <a:lnTo>
                    <a:pt x="31946" y="7518"/>
                  </a:lnTo>
                  <a:lnTo>
                    <a:pt x="42047" y="7518"/>
                  </a:lnTo>
                  <a:lnTo>
                    <a:pt x="42899" y="6272"/>
                  </a:lnTo>
                  <a:close/>
                </a:path>
              </a:pathLst>
            </a:custGeom>
            <a:solidFill>
              <a:srgbClr val="92BABA"/>
            </a:solidFill>
          </p:spPr>
          <p:txBody>
            <a:bodyPr wrap="square" lIns="0" tIns="0" rIns="0" bIns="0" rtlCol="0"/>
            <a:lstStyle/>
            <a:p>
              <a:endParaRPr/>
            </a:p>
          </p:txBody>
        </p:sp>
        <p:sp>
          <p:nvSpPr>
            <p:cNvPr id="160" name="object 160"/>
            <p:cNvSpPr/>
            <p:nvPr/>
          </p:nvSpPr>
          <p:spPr>
            <a:xfrm>
              <a:off x="9805732" y="10802494"/>
              <a:ext cx="44450" cy="24765"/>
            </a:xfrm>
            <a:custGeom>
              <a:avLst/>
              <a:gdLst/>
              <a:ahLst/>
              <a:cxnLst/>
              <a:rect l="l" t="t" r="r" b="b"/>
              <a:pathLst>
                <a:path w="44450" h="24765">
                  <a:moveTo>
                    <a:pt x="0" y="12586"/>
                  </a:moveTo>
                  <a:lnTo>
                    <a:pt x="16397" y="24428"/>
                  </a:lnTo>
                  <a:lnTo>
                    <a:pt x="23402" y="24428"/>
                  </a:lnTo>
                  <a:lnTo>
                    <a:pt x="25873" y="24083"/>
                  </a:lnTo>
                  <a:lnTo>
                    <a:pt x="27193" y="23601"/>
                  </a:lnTo>
                  <a:lnTo>
                    <a:pt x="16512" y="23601"/>
                  </a:lnTo>
                  <a:lnTo>
                    <a:pt x="11915" y="22753"/>
                  </a:lnTo>
                  <a:lnTo>
                    <a:pt x="9329" y="22093"/>
                  </a:lnTo>
                  <a:lnTo>
                    <a:pt x="7340" y="21664"/>
                  </a:lnTo>
                  <a:lnTo>
                    <a:pt x="5162" y="20449"/>
                  </a:lnTo>
                  <a:lnTo>
                    <a:pt x="3539" y="18774"/>
                  </a:lnTo>
                  <a:lnTo>
                    <a:pt x="1895" y="17130"/>
                  </a:lnTo>
                  <a:lnTo>
                    <a:pt x="764" y="15036"/>
                  </a:lnTo>
                  <a:lnTo>
                    <a:pt x="764" y="12648"/>
                  </a:lnTo>
                  <a:lnTo>
                    <a:pt x="335" y="12648"/>
                  </a:lnTo>
                  <a:lnTo>
                    <a:pt x="0" y="12586"/>
                  </a:lnTo>
                  <a:close/>
                </a:path>
                <a:path w="44450" h="24765">
                  <a:moveTo>
                    <a:pt x="43305" y="7088"/>
                  </a:moveTo>
                  <a:lnTo>
                    <a:pt x="42302" y="7088"/>
                  </a:lnTo>
                  <a:lnTo>
                    <a:pt x="36812" y="15036"/>
                  </a:lnTo>
                  <a:lnTo>
                    <a:pt x="34752" y="16931"/>
                  </a:lnTo>
                  <a:lnTo>
                    <a:pt x="32794" y="20533"/>
                  </a:lnTo>
                  <a:lnTo>
                    <a:pt x="25779" y="23318"/>
                  </a:lnTo>
                  <a:lnTo>
                    <a:pt x="23339" y="23601"/>
                  </a:lnTo>
                  <a:lnTo>
                    <a:pt x="27193" y="23601"/>
                  </a:lnTo>
                  <a:lnTo>
                    <a:pt x="27967" y="23318"/>
                  </a:lnTo>
                  <a:lnTo>
                    <a:pt x="33475" y="21161"/>
                  </a:lnTo>
                  <a:lnTo>
                    <a:pt x="35299" y="17612"/>
                  </a:lnTo>
                  <a:lnTo>
                    <a:pt x="35250" y="17329"/>
                  </a:lnTo>
                  <a:lnTo>
                    <a:pt x="35087" y="17130"/>
                  </a:lnTo>
                  <a:lnTo>
                    <a:pt x="35749" y="17130"/>
                  </a:lnTo>
                  <a:lnTo>
                    <a:pt x="37496" y="15538"/>
                  </a:lnTo>
                  <a:lnTo>
                    <a:pt x="43305" y="7088"/>
                  </a:lnTo>
                  <a:close/>
                </a:path>
                <a:path w="44450" h="24765">
                  <a:moveTo>
                    <a:pt x="35749" y="17130"/>
                  </a:moveTo>
                  <a:lnTo>
                    <a:pt x="35087" y="17130"/>
                  </a:lnTo>
                  <a:lnTo>
                    <a:pt x="35402" y="17329"/>
                  </a:lnTo>
                  <a:lnTo>
                    <a:pt x="35370" y="17475"/>
                  </a:lnTo>
                  <a:lnTo>
                    <a:pt x="35749" y="17130"/>
                  </a:lnTo>
                  <a:close/>
                </a:path>
                <a:path w="44450" h="24765">
                  <a:moveTo>
                    <a:pt x="35087" y="17130"/>
                  </a:moveTo>
                  <a:lnTo>
                    <a:pt x="35370" y="17475"/>
                  </a:lnTo>
                  <a:lnTo>
                    <a:pt x="35402" y="17329"/>
                  </a:lnTo>
                  <a:lnTo>
                    <a:pt x="35087" y="17130"/>
                  </a:lnTo>
                  <a:close/>
                </a:path>
                <a:path w="44450" h="24765">
                  <a:moveTo>
                    <a:pt x="11800" y="0"/>
                  </a:moveTo>
                  <a:lnTo>
                    <a:pt x="10093" y="0"/>
                  </a:lnTo>
                  <a:lnTo>
                    <a:pt x="8533" y="596"/>
                  </a:lnTo>
                  <a:lnTo>
                    <a:pt x="0" y="12586"/>
                  </a:lnTo>
                  <a:lnTo>
                    <a:pt x="335" y="12648"/>
                  </a:lnTo>
                  <a:lnTo>
                    <a:pt x="764" y="12648"/>
                  </a:lnTo>
                  <a:lnTo>
                    <a:pt x="764" y="11800"/>
                  </a:lnTo>
                  <a:lnTo>
                    <a:pt x="1068" y="10544"/>
                  </a:lnTo>
                  <a:lnTo>
                    <a:pt x="1727" y="9329"/>
                  </a:lnTo>
                  <a:lnTo>
                    <a:pt x="2523" y="7402"/>
                  </a:lnTo>
                  <a:lnTo>
                    <a:pt x="3968" y="5245"/>
                  </a:lnTo>
                  <a:lnTo>
                    <a:pt x="5758" y="3601"/>
                  </a:lnTo>
                  <a:lnTo>
                    <a:pt x="7518" y="1926"/>
                  </a:lnTo>
                  <a:lnTo>
                    <a:pt x="9559" y="848"/>
                  </a:lnTo>
                  <a:lnTo>
                    <a:pt x="16629" y="848"/>
                  </a:lnTo>
                  <a:lnTo>
                    <a:pt x="15004" y="387"/>
                  </a:lnTo>
                  <a:lnTo>
                    <a:pt x="13078" y="52"/>
                  </a:lnTo>
                  <a:lnTo>
                    <a:pt x="11800" y="0"/>
                  </a:lnTo>
                  <a:close/>
                </a:path>
                <a:path w="44450" h="24765">
                  <a:moveTo>
                    <a:pt x="16629" y="848"/>
                  </a:moveTo>
                  <a:lnTo>
                    <a:pt x="12994" y="848"/>
                  </a:lnTo>
                  <a:lnTo>
                    <a:pt x="14858" y="1183"/>
                  </a:lnTo>
                  <a:lnTo>
                    <a:pt x="18952" y="2293"/>
                  </a:lnTo>
                  <a:lnTo>
                    <a:pt x="21161" y="3026"/>
                  </a:lnTo>
                  <a:lnTo>
                    <a:pt x="24795" y="4680"/>
                  </a:lnTo>
                  <a:lnTo>
                    <a:pt x="25889" y="5497"/>
                  </a:lnTo>
                  <a:lnTo>
                    <a:pt x="26836" y="6125"/>
                  </a:lnTo>
                  <a:lnTo>
                    <a:pt x="27881" y="6889"/>
                  </a:lnTo>
                  <a:lnTo>
                    <a:pt x="28679" y="7402"/>
                  </a:lnTo>
                  <a:lnTo>
                    <a:pt x="29925" y="7654"/>
                  </a:lnTo>
                  <a:lnTo>
                    <a:pt x="30868" y="7905"/>
                  </a:lnTo>
                  <a:lnTo>
                    <a:pt x="31936" y="7968"/>
                  </a:lnTo>
                  <a:lnTo>
                    <a:pt x="34438" y="7968"/>
                  </a:lnTo>
                  <a:lnTo>
                    <a:pt x="40968" y="7235"/>
                  </a:lnTo>
                  <a:lnTo>
                    <a:pt x="31999" y="7235"/>
                  </a:lnTo>
                  <a:lnTo>
                    <a:pt x="30920" y="7141"/>
                  </a:lnTo>
                  <a:lnTo>
                    <a:pt x="30103" y="6889"/>
                  </a:lnTo>
                  <a:lnTo>
                    <a:pt x="29046" y="6659"/>
                  </a:lnTo>
                  <a:lnTo>
                    <a:pt x="27243" y="5465"/>
                  </a:lnTo>
                  <a:lnTo>
                    <a:pt x="26292" y="4785"/>
                  </a:lnTo>
                  <a:lnTo>
                    <a:pt x="25161" y="3937"/>
                  </a:lnTo>
                  <a:lnTo>
                    <a:pt x="23454" y="3204"/>
                  </a:lnTo>
                  <a:lnTo>
                    <a:pt x="21444" y="2293"/>
                  </a:lnTo>
                  <a:lnTo>
                    <a:pt x="19203" y="1497"/>
                  </a:lnTo>
                  <a:lnTo>
                    <a:pt x="17109" y="984"/>
                  </a:lnTo>
                  <a:lnTo>
                    <a:pt x="16629" y="848"/>
                  </a:lnTo>
                  <a:close/>
                </a:path>
                <a:path w="44450" h="24765">
                  <a:moveTo>
                    <a:pt x="43967" y="6125"/>
                  </a:moveTo>
                  <a:lnTo>
                    <a:pt x="35517" y="7057"/>
                  </a:lnTo>
                  <a:lnTo>
                    <a:pt x="35318" y="7057"/>
                  </a:lnTo>
                  <a:lnTo>
                    <a:pt x="34009" y="7235"/>
                  </a:lnTo>
                  <a:lnTo>
                    <a:pt x="40968" y="7235"/>
                  </a:lnTo>
                  <a:lnTo>
                    <a:pt x="42302" y="7088"/>
                  </a:lnTo>
                  <a:lnTo>
                    <a:pt x="43305" y="7088"/>
                  </a:lnTo>
                  <a:lnTo>
                    <a:pt x="43967" y="6125"/>
                  </a:lnTo>
                  <a:close/>
                </a:path>
              </a:pathLst>
            </a:custGeom>
            <a:solidFill>
              <a:srgbClr val="25544F"/>
            </a:solidFill>
          </p:spPr>
          <p:txBody>
            <a:bodyPr wrap="square" lIns="0" tIns="0" rIns="0" bIns="0" rtlCol="0"/>
            <a:lstStyle/>
            <a:p>
              <a:endParaRPr/>
            </a:p>
          </p:txBody>
        </p:sp>
        <p:sp>
          <p:nvSpPr>
            <p:cNvPr id="161" name="object 161"/>
            <p:cNvSpPr/>
            <p:nvPr/>
          </p:nvSpPr>
          <p:spPr>
            <a:xfrm>
              <a:off x="9807293" y="10806436"/>
              <a:ext cx="35560" cy="19685"/>
            </a:xfrm>
            <a:custGeom>
              <a:avLst/>
              <a:gdLst/>
              <a:ahLst/>
              <a:cxnLst/>
              <a:rect l="l" t="t" r="r" b="b"/>
              <a:pathLst>
                <a:path w="35559" h="19684">
                  <a:moveTo>
                    <a:pt x="15800" y="0"/>
                  </a:moveTo>
                  <a:lnTo>
                    <a:pt x="10491" y="481"/>
                  </a:lnTo>
                  <a:lnTo>
                    <a:pt x="5277" y="900"/>
                  </a:lnTo>
                  <a:lnTo>
                    <a:pt x="282" y="3204"/>
                  </a:lnTo>
                  <a:lnTo>
                    <a:pt x="126" y="9842"/>
                  </a:lnTo>
                  <a:lnTo>
                    <a:pt x="0" y="13894"/>
                  </a:lnTo>
                  <a:lnTo>
                    <a:pt x="1329" y="13978"/>
                  </a:lnTo>
                  <a:lnTo>
                    <a:pt x="3486" y="16994"/>
                  </a:lnTo>
                  <a:lnTo>
                    <a:pt x="13811" y="19266"/>
                  </a:lnTo>
                  <a:lnTo>
                    <a:pt x="20083" y="19119"/>
                  </a:lnTo>
                  <a:lnTo>
                    <a:pt x="25109" y="18606"/>
                  </a:lnTo>
                  <a:lnTo>
                    <a:pt x="29559" y="16146"/>
                  </a:lnTo>
                  <a:lnTo>
                    <a:pt x="31999" y="14240"/>
                  </a:lnTo>
                  <a:lnTo>
                    <a:pt x="35153" y="10292"/>
                  </a:lnTo>
                  <a:lnTo>
                    <a:pt x="32627" y="10292"/>
                  </a:lnTo>
                  <a:lnTo>
                    <a:pt x="15800" y="0"/>
                  </a:lnTo>
                  <a:close/>
                </a:path>
                <a:path w="35559" h="19684">
                  <a:moveTo>
                    <a:pt x="35517" y="9842"/>
                  </a:moveTo>
                  <a:lnTo>
                    <a:pt x="34888" y="10292"/>
                  </a:lnTo>
                  <a:lnTo>
                    <a:pt x="35153" y="10292"/>
                  </a:lnTo>
                  <a:lnTo>
                    <a:pt x="35517" y="9842"/>
                  </a:lnTo>
                  <a:close/>
                </a:path>
              </a:pathLst>
            </a:custGeom>
            <a:solidFill>
              <a:srgbClr val="3B8285"/>
            </a:solidFill>
          </p:spPr>
          <p:txBody>
            <a:bodyPr wrap="square" lIns="0" tIns="0" rIns="0" bIns="0" rtlCol="0"/>
            <a:lstStyle/>
            <a:p>
              <a:endParaRPr/>
            </a:p>
          </p:txBody>
        </p:sp>
        <p:sp>
          <p:nvSpPr>
            <p:cNvPr id="162" name="object 162"/>
            <p:cNvSpPr/>
            <p:nvPr/>
          </p:nvSpPr>
          <p:spPr>
            <a:xfrm>
              <a:off x="9812960" y="10807579"/>
              <a:ext cx="20955" cy="15875"/>
            </a:xfrm>
            <a:custGeom>
              <a:avLst/>
              <a:gdLst/>
              <a:ahLst/>
              <a:cxnLst/>
              <a:rect l="l" t="t" r="r" b="b"/>
              <a:pathLst>
                <a:path w="20954" h="15875">
                  <a:moveTo>
                    <a:pt x="3238" y="4876"/>
                  </a:moveTo>
                  <a:lnTo>
                    <a:pt x="2578" y="4826"/>
                  </a:lnTo>
                  <a:lnTo>
                    <a:pt x="596" y="4826"/>
                  </a:lnTo>
                  <a:lnTo>
                    <a:pt x="0" y="5219"/>
                  </a:lnTo>
                  <a:lnTo>
                    <a:pt x="0" y="7264"/>
                  </a:lnTo>
                  <a:lnTo>
                    <a:pt x="787" y="7747"/>
                  </a:lnTo>
                  <a:lnTo>
                    <a:pt x="2806" y="7747"/>
                  </a:lnTo>
                  <a:lnTo>
                    <a:pt x="3238" y="6997"/>
                  </a:lnTo>
                  <a:lnTo>
                    <a:pt x="3238" y="5956"/>
                  </a:lnTo>
                  <a:lnTo>
                    <a:pt x="3238" y="4876"/>
                  </a:lnTo>
                  <a:close/>
                </a:path>
                <a:path w="20954" h="15875">
                  <a:moveTo>
                    <a:pt x="5905" y="11772"/>
                  </a:moveTo>
                  <a:lnTo>
                    <a:pt x="5245" y="11087"/>
                  </a:lnTo>
                  <a:lnTo>
                    <a:pt x="3632" y="11087"/>
                  </a:lnTo>
                  <a:lnTo>
                    <a:pt x="2946" y="11772"/>
                  </a:lnTo>
                  <a:lnTo>
                    <a:pt x="2946" y="12534"/>
                  </a:lnTo>
                  <a:lnTo>
                    <a:pt x="2946" y="13385"/>
                  </a:lnTo>
                  <a:lnTo>
                    <a:pt x="3632" y="13944"/>
                  </a:lnTo>
                  <a:lnTo>
                    <a:pt x="5245" y="13944"/>
                  </a:lnTo>
                  <a:lnTo>
                    <a:pt x="5905" y="13385"/>
                  </a:lnTo>
                  <a:lnTo>
                    <a:pt x="5905" y="11772"/>
                  </a:lnTo>
                  <a:close/>
                </a:path>
                <a:path w="20954" h="15875">
                  <a:moveTo>
                    <a:pt x="8509" y="330"/>
                  </a:moveTo>
                  <a:lnTo>
                    <a:pt x="7772" y="0"/>
                  </a:lnTo>
                  <a:lnTo>
                    <a:pt x="5791" y="0"/>
                  </a:lnTo>
                  <a:lnTo>
                    <a:pt x="4991" y="419"/>
                  </a:lnTo>
                  <a:lnTo>
                    <a:pt x="4991" y="1244"/>
                  </a:lnTo>
                  <a:lnTo>
                    <a:pt x="4991" y="2159"/>
                  </a:lnTo>
                  <a:lnTo>
                    <a:pt x="5791" y="2755"/>
                  </a:lnTo>
                  <a:lnTo>
                    <a:pt x="7708" y="2755"/>
                  </a:lnTo>
                  <a:lnTo>
                    <a:pt x="8509" y="2159"/>
                  </a:lnTo>
                  <a:lnTo>
                    <a:pt x="8509" y="330"/>
                  </a:lnTo>
                  <a:close/>
                </a:path>
                <a:path w="20954" h="15875">
                  <a:moveTo>
                    <a:pt x="15544" y="13385"/>
                  </a:moveTo>
                  <a:lnTo>
                    <a:pt x="14782" y="12611"/>
                  </a:lnTo>
                  <a:lnTo>
                    <a:pt x="12954" y="12611"/>
                  </a:lnTo>
                  <a:lnTo>
                    <a:pt x="12217" y="13385"/>
                  </a:lnTo>
                  <a:lnTo>
                    <a:pt x="12217" y="14122"/>
                  </a:lnTo>
                  <a:lnTo>
                    <a:pt x="12217" y="14998"/>
                  </a:lnTo>
                  <a:lnTo>
                    <a:pt x="13068" y="15532"/>
                  </a:lnTo>
                  <a:lnTo>
                    <a:pt x="14897" y="15532"/>
                  </a:lnTo>
                  <a:lnTo>
                    <a:pt x="15544" y="14998"/>
                  </a:lnTo>
                  <a:lnTo>
                    <a:pt x="15544" y="13385"/>
                  </a:lnTo>
                  <a:close/>
                </a:path>
                <a:path w="20954" h="15875">
                  <a:moveTo>
                    <a:pt x="18034" y="3225"/>
                  </a:moveTo>
                  <a:lnTo>
                    <a:pt x="17360" y="2578"/>
                  </a:lnTo>
                  <a:lnTo>
                    <a:pt x="15748" y="2578"/>
                  </a:lnTo>
                  <a:lnTo>
                    <a:pt x="15062" y="3225"/>
                  </a:lnTo>
                  <a:lnTo>
                    <a:pt x="15062" y="4025"/>
                  </a:lnTo>
                  <a:lnTo>
                    <a:pt x="15062" y="4737"/>
                  </a:lnTo>
                  <a:lnTo>
                    <a:pt x="15748" y="5346"/>
                  </a:lnTo>
                  <a:lnTo>
                    <a:pt x="17360" y="5346"/>
                  </a:lnTo>
                  <a:lnTo>
                    <a:pt x="18034" y="4737"/>
                  </a:lnTo>
                  <a:lnTo>
                    <a:pt x="18034" y="3225"/>
                  </a:lnTo>
                  <a:close/>
                </a:path>
                <a:path w="20954" h="15875">
                  <a:moveTo>
                    <a:pt x="20421" y="8851"/>
                  </a:moveTo>
                  <a:lnTo>
                    <a:pt x="19545" y="8420"/>
                  </a:lnTo>
                  <a:lnTo>
                    <a:pt x="17843" y="8420"/>
                  </a:lnTo>
                  <a:lnTo>
                    <a:pt x="17106" y="9156"/>
                  </a:lnTo>
                  <a:lnTo>
                    <a:pt x="17106" y="10210"/>
                  </a:lnTo>
                  <a:lnTo>
                    <a:pt x="17106" y="11137"/>
                  </a:lnTo>
                  <a:lnTo>
                    <a:pt x="18326" y="11709"/>
                  </a:lnTo>
                  <a:lnTo>
                    <a:pt x="20053" y="11709"/>
                  </a:lnTo>
                  <a:lnTo>
                    <a:pt x="20421" y="10769"/>
                  </a:lnTo>
                  <a:lnTo>
                    <a:pt x="20421" y="8851"/>
                  </a:lnTo>
                  <a:close/>
                </a:path>
              </a:pathLst>
            </a:custGeom>
            <a:solidFill>
              <a:srgbClr val="25544F"/>
            </a:solidFill>
          </p:spPr>
          <p:txBody>
            <a:bodyPr wrap="square" lIns="0" tIns="0" rIns="0" bIns="0" rtlCol="0"/>
            <a:lstStyle/>
            <a:p>
              <a:endParaRPr/>
            </a:p>
          </p:txBody>
        </p:sp>
        <p:sp>
          <p:nvSpPr>
            <p:cNvPr id="163" name="object 163"/>
            <p:cNvSpPr/>
            <p:nvPr/>
          </p:nvSpPr>
          <p:spPr>
            <a:xfrm>
              <a:off x="9812960" y="10807096"/>
              <a:ext cx="18415" cy="8255"/>
            </a:xfrm>
            <a:custGeom>
              <a:avLst/>
              <a:gdLst/>
              <a:ahLst/>
              <a:cxnLst/>
              <a:rect l="l" t="t" r="r" b="b"/>
              <a:pathLst>
                <a:path w="18415" h="8254">
                  <a:moveTo>
                    <a:pt x="3175" y="5359"/>
                  </a:moveTo>
                  <a:lnTo>
                    <a:pt x="2438" y="5041"/>
                  </a:lnTo>
                  <a:lnTo>
                    <a:pt x="736" y="5041"/>
                  </a:lnTo>
                  <a:lnTo>
                    <a:pt x="0" y="5359"/>
                  </a:lnTo>
                  <a:lnTo>
                    <a:pt x="0" y="7061"/>
                  </a:lnTo>
                  <a:lnTo>
                    <a:pt x="736" y="7708"/>
                  </a:lnTo>
                  <a:lnTo>
                    <a:pt x="2438" y="7708"/>
                  </a:lnTo>
                  <a:lnTo>
                    <a:pt x="3175" y="7061"/>
                  </a:lnTo>
                  <a:lnTo>
                    <a:pt x="3175" y="6235"/>
                  </a:lnTo>
                  <a:lnTo>
                    <a:pt x="3175" y="5359"/>
                  </a:lnTo>
                  <a:close/>
                </a:path>
                <a:path w="18415" h="8254">
                  <a:moveTo>
                    <a:pt x="8089" y="647"/>
                  </a:moveTo>
                  <a:lnTo>
                    <a:pt x="7353" y="0"/>
                  </a:lnTo>
                  <a:lnTo>
                    <a:pt x="5702" y="0"/>
                  </a:lnTo>
                  <a:lnTo>
                    <a:pt x="4991" y="647"/>
                  </a:lnTo>
                  <a:lnTo>
                    <a:pt x="4991" y="2273"/>
                  </a:lnTo>
                  <a:lnTo>
                    <a:pt x="6121" y="2768"/>
                  </a:lnTo>
                  <a:lnTo>
                    <a:pt x="7835" y="2768"/>
                  </a:lnTo>
                  <a:lnTo>
                    <a:pt x="8089" y="2273"/>
                  </a:lnTo>
                  <a:lnTo>
                    <a:pt x="8089" y="1447"/>
                  </a:lnTo>
                  <a:lnTo>
                    <a:pt x="8089" y="647"/>
                  </a:lnTo>
                  <a:close/>
                </a:path>
                <a:path w="18415" h="8254">
                  <a:moveTo>
                    <a:pt x="17843" y="3352"/>
                  </a:moveTo>
                  <a:lnTo>
                    <a:pt x="17195" y="2806"/>
                  </a:lnTo>
                  <a:lnTo>
                    <a:pt x="15659" y="2806"/>
                  </a:lnTo>
                  <a:lnTo>
                    <a:pt x="14973" y="3352"/>
                  </a:lnTo>
                  <a:lnTo>
                    <a:pt x="14973" y="4724"/>
                  </a:lnTo>
                  <a:lnTo>
                    <a:pt x="15659" y="5308"/>
                  </a:lnTo>
                  <a:lnTo>
                    <a:pt x="17195" y="5308"/>
                  </a:lnTo>
                  <a:lnTo>
                    <a:pt x="17843" y="4724"/>
                  </a:lnTo>
                  <a:lnTo>
                    <a:pt x="17843" y="4076"/>
                  </a:lnTo>
                  <a:lnTo>
                    <a:pt x="17843" y="3352"/>
                  </a:lnTo>
                  <a:close/>
                </a:path>
              </a:pathLst>
            </a:custGeom>
            <a:solidFill>
              <a:srgbClr val="92BABA"/>
            </a:solidFill>
          </p:spPr>
          <p:txBody>
            <a:bodyPr wrap="square" lIns="0" tIns="0" rIns="0" bIns="0" rtlCol="0"/>
            <a:lstStyle/>
            <a:p>
              <a:endParaRPr/>
            </a:p>
          </p:txBody>
        </p:sp>
        <p:sp>
          <p:nvSpPr>
            <p:cNvPr id="164" name="object 164"/>
            <p:cNvSpPr/>
            <p:nvPr/>
          </p:nvSpPr>
          <p:spPr>
            <a:xfrm>
              <a:off x="9822413" y="10814095"/>
              <a:ext cx="3810" cy="3175"/>
            </a:xfrm>
            <a:custGeom>
              <a:avLst/>
              <a:gdLst/>
              <a:ahLst/>
              <a:cxnLst/>
              <a:rect l="l" t="t" r="r" b="b"/>
              <a:pathLst>
                <a:path w="3809" h="3175">
                  <a:moveTo>
                    <a:pt x="2607" y="0"/>
                  </a:moveTo>
                  <a:lnTo>
                    <a:pt x="617" y="0"/>
                  </a:lnTo>
                  <a:lnTo>
                    <a:pt x="0" y="397"/>
                  </a:lnTo>
                  <a:lnTo>
                    <a:pt x="0" y="2492"/>
                  </a:lnTo>
                  <a:lnTo>
                    <a:pt x="764" y="2942"/>
                  </a:lnTo>
                  <a:lnTo>
                    <a:pt x="2837" y="2942"/>
                  </a:lnTo>
                  <a:lnTo>
                    <a:pt x="3204" y="2209"/>
                  </a:lnTo>
                  <a:lnTo>
                    <a:pt x="3204" y="1130"/>
                  </a:lnTo>
                  <a:lnTo>
                    <a:pt x="3204" y="167"/>
                  </a:lnTo>
                  <a:lnTo>
                    <a:pt x="2607" y="0"/>
                  </a:lnTo>
                  <a:close/>
                </a:path>
              </a:pathLst>
            </a:custGeom>
            <a:solidFill>
              <a:srgbClr val="25544F"/>
            </a:solidFill>
          </p:spPr>
          <p:txBody>
            <a:bodyPr wrap="square" lIns="0" tIns="0" rIns="0" bIns="0" rtlCol="0"/>
            <a:lstStyle/>
            <a:p>
              <a:endParaRPr/>
            </a:p>
          </p:txBody>
        </p:sp>
        <p:sp>
          <p:nvSpPr>
            <p:cNvPr id="165" name="object 165"/>
            <p:cNvSpPr/>
            <p:nvPr/>
          </p:nvSpPr>
          <p:spPr>
            <a:xfrm>
              <a:off x="9815347" y="10813624"/>
              <a:ext cx="18415" cy="9525"/>
            </a:xfrm>
            <a:custGeom>
              <a:avLst/>
              <a:gdLst/>
              <a:ahLst/>
              <a:cxnLst/>
              <a:rect l="l" t="t" r="r" b="b"/>
              <a:pathLst>
                <a:path w="18415" h="9525">
                  <a:moveTo>
                    <a:pt x="3200" y="5321"/>
                  </a:moveTo>
                  <a:lnTo>
                    <a:pt x="2743" y="4889"/>
                  </a:lnTo>
                  <a:lnTo>
                    <a:pt x="1041" y="4889"/>
                  </a:lnTo>
                  <a:lnTo>
                    <a:pt x="0" y="5321"/>
                  </a:lnTo>
                  <a:lnTo>
                    <a:pt x="0" y="6997"/>
                  </a:lnTo>
                  <a:lnTo>
                    <a:pt x="723" y="7632"/>
                  </a:lnTo>
                  <a:lnTo>
                    <a:pt x="2489" y="7632"/>
                  </a:lnTo>
                  <a:lnTo>
                    <a:pt x="3200" y="6997"/>
                  </a:lnTo>
                  <a:lnTo>
                    <a:pt x="3200" y="6121"/>
                  </a:lnTo>
                  <a:lnTo>
                    <a:pt x="3200" y="5321"/>
                  </a:lnTo>
                  <a:close/>
                </a:path>
                <a:path w="18415" h="9525">
                  <a:moveTo>
                    <a:pt x="9956" y="647"/>
                  </a:moveTo>
                  <a:lnTo>
                    <a:pt x="9309" y="0"/>
                  </a:lnTo>
                  <a:lnTo>
                    <a:pt x="7632" y="0"/>
                  </a:lnTo>
                  <a:lnTo>
                    <a:pt x="6946" y="647"/>
                  </a:lnTo>
                  <a:lnTo>
                    <a:pt x="6946" y="2324"/>
                  </a:lnTo>
                  <a:lnTo>
                    <a:pt x="7632" y="2971"/>
                  </a:lnTo>
                  <a:lnTo>
                    <a:pt x="9309" y="2971"/>
                  </a:lnTo>
                  <a:lnTo>
                    <a:pt x="9956" y="2324"/>
                  </a:lnTo>
                  <a:lnTo>
                    <a:pt x="9956" y="1524"/>
                  </a:lnTo>
                  <a:lnTo>
                    <a:pt x="9956" y="647"/>
                  </a:lnTo>
                  <a:close/>
                </a:path>
                <a:path w="18415" h="9525">
                  <a:moveTo>
                    <a:pt x="12839" y="6883"/>
                  </a:moveTo>
                  <a:lnTo>
                    <a:pt x="12192" y="6540"/>
                  </a:lnTo>
                  <a:lnTo>
                    <a:pt x="10452" y="6540"/>
                  </a:lnTo>
                  <a:lnTo>
                    <a:pt x="9664" y="6883"/>
                  </a:lnTo>
                  <a:lnTo>
                    <a:pt x="9664" y="8597"/>
                  </a:lnTo>
                  <a:lnTo>
                    <a:pt x="10515" y="9131"/>
                  </a:lnTo>
                  <a:lnTo>
                    <a:pt x="12280" y="9131"/>
                  </a:lnTo>
                  <a:lnTo>
                    <a:pt x="12839" y="8597"/>
                  </a:lnTo>
                  <a:lnTo>
                    <a:pt x="12839" y="7759"/>
                  </a:lnTo>
                  <a:lnTo>
                    <a:pt x="12839" y="6883"/>
                  </a:lnTo>
                  <a:close/>
                </a:path>
                <a:path w="18415" h="9525">
                  <a:moveTo>
                    <a:pt x="17983" y="2667"/>
                  </a:moveTo>
                  <a:lnTo>
                    <a:pt x="16903" y="2324"/>
                  </a:lnTo>
                  <a:lnTo>
                    <a:pt x="15024" y="2324"/>
                  </a:lnTo>
                  <a:lnTo>
                    <a:pt x="14706" y="2667"/>
                  </a:lnTo>
                  <a:lnTo>
                    <a:pt x="14706" y="4445"/>
                  </a:lnTo>
                  <a:lnTo>
                    <a:pt x="15481" y="5219"/>
                  </a:lnTo>
                  <a:lnTo>
                    <a:pt x="17411" y="5219"/>
                  </a:lnTo>
                  <a:lnTo>
                    <a:pt x="17983" y="4470"/>
                  </a:lnTo>
                  <a:lnTo>
                    <a:pt x="17983" y="3517"/>
                  </a:lnTo>
                  <a:lnTo>
                    <a:pt x="17983" y="2667"/>
                  </a:lnTo>
                  <a:close/>
                </a:path>
              </a:pathLst>
            </a:custGeom>
            <a:solidFill>
              <a:srgbClr val="92BABA"/>
            </a:solidFill>
          </p:spPr>
          <p:txBody>
            <a:bodyPr wrap="square" lIns="0" tIns="0" rIns="0" bIns="0" rtlCol="0"/>
            <a:lstStyle/>
            <a:p>
              <a:endParaRPr/>
            </a:p>
          </p:txBody>
        </p:sp>
        <p:sp>
          <p:nvSpPr>
            <p:cNvPr id="166" name="object 166"/>
            <p:cNvSpPr/>
            <p:nvPr/>
          </p:nvSpPr>
          <p:spPr>
            <a:xfrm>
              <a:off x="9810661" y="10806436"/>
              <a:ext cx="21590" cy="15875"/>
            </a:xfrm>
            <a:custGeom>
              <a:avLst/>
              <a:gdLst/>
              <a:ahLst/>
              <a:cxnLst/>
              <a:rect l="l" t="t" r="r" b="b"/>
              <a:pathLst>
                <a:path w="21590" h="15875">
                  <a:moveTo>
                    <a:pt x="4330" y="7175"/>
                  </a:moveTo>
                  <a:lnTo>
                    <a:pt x="4025" y="6667"/>
                  </a:lnTo>
                  <a:lnTo>
                    <a:pt x="3975" y="6451"/>
                  </a:lnTo>
                  <a:lnTo>
                    <a:pt x="3606" y="6108"/>
                  </a:lnTo>
                  <a:lnTo>
                    <a:pt x="2895" y="5054"/>
                  </a:lnTo>
                  <a:lnTo>
                    <a:pt x="482" y="3949"/>
                  </a:lnTo>
                  <a:lnTo>
                    <a:pt x="2209" y="5816"/>
                  </a:lnTo>
                  <a:lnTo>
                    <a:pt x="2209" y="6413"/>
                  </a:lnTo>
                  <a:lnTo>
                    <a:pt x="2349" y="6667"/>
                  </a:lnTo>
                  <a:lnTo>
                    <a:pt x="1473" y="6667"/>
                  </a:lnTo>
                  <a:lnTo>
                    <a:pt x="0" y="6985"/>
                  </a:lnTo>
                  <a:lnTo>
                    <a:pt x="2044" y="7353"/>
                  </a:lnTo>
                  <a:lnTo>
                    <a:pt x="2578" y="7581"/>
                  </a:lnTo>
                  <a:lnTo>
                    <a:pt x="3086" y="7708"/>
                  </a:lnTo>
                  <a:lnTo>
                    <a:pt x="4025" y="7607"/>
                  </a:lnTo>
                  <a:lnTo>
                    <a:pt x="4000" y="7289"/>
                  </a:lnTo>
                  <a:lnTo>
                    <a:pt x="4330" y="7175"/>
                  </a:lnTo>
                  <a:close/>
                </a:path>
                <a:path w="21590" h="15875">
                  <a:moveTo>
                    <a:pt x="6413" y="13614"/>
                  </a:moveTo>
                  <a:lnTo>
                    <a:pt x="6210" y="12992"/>
                  </a:lnTo>
                  <a:lnTo>
                    <a:pt x="5930" y="12992"/>
                  </a:lnTo>
                  <a:lnTo>
                    <a:pt x="5194" y="13119"/>
                  </a:lnTo>
                  <a:lnTo>
                    <a:pt x="4546" y="13169"/>
                  </a:lnTo>
                  <a:lnTo>
                    <a:pt x="3911" y="14160"/>
                  </a:lnTo>
                  <a:lnTo>
                    <a:pt x="5676" y="14185"/>
                  </a:lnTo>
                  <a:lnTo>
                    <a:pt x="6413" y="13614"/>
                  </a:lnTo>
                  <a:close/>
                </a:path>
                <a:path w="21590" h="15875">
                  <a:moveTo>
                    <a:pt x="9753" y="2387"/>
                  </a:moveTo>
                  <a:lnTo>
                    <a:pt x="9639" y="1282"/>
                  </a:lnTo>
                  <a:lnTo>
                    <a:pt x="9156" y="850"/>
                  </a:lnTo>
                  <a:lnTo>
                    <a:pt x="8623" y="431"/>
                  </a:lnTo>
                  <a:lnTo>
                    <a:pt x="6045" y="0"/>
                  </a:lnTo>
                  <a:lnTo>
                    <a:pt x="7543" y="1485"/>
                  </a:lnTo>
                  <a:lnTo>
                    <a:pt x="7937" y="2387"/>
                  </a:lnTo>
                  <a:lnTo>
                    <a:pt x="8559" y="3073"/>
                  </a:lnTo>
                  <a:lnTo>
                    <a:pt x="9220" y="2755"/>
                  </a:lnTo>
                  <a:lnTo>
                    <a:pt x="9753" y="2387"/>
                  </a:lnTo>
                  <a:close/>
                </a:path>
                <a:path w="21590" h="15875">
                  <a:moveTo>
                    <a:pt x="13271" y="8915"/>
                  </a:moveTo>
                  <a:lnTo>
                    <a:pt x="13195" y="8382"/>
                  </a:lnTo>
                  <a:lnTo>
                    <a:pt x="12166" y="6934"/>
                  </a:lnTo>
                  <a:lnTo>
                    <a:pt x="9931" y="5702"/>
                  </a:lnTo>
                  <a:lnTo>
                    <a:pt x="10985" y="7696"/>
                  </a:lnTo>
                  <a:lnTo>
                    <a:pt x="8940" y="7442"/>
                  </a:lnTo>
                  <a:lnTo>
                    <a:pt x="10858" y="9194"/>
                  </a:lnTo>
                  <a:lnTo>
                    <a:pt x="11988" y="9652"/>
                  </a:lnTo>
                  <a:lnTo>
                    <a:pt x="12788" y="9791"/>
                  </a:lnTo>
                  <a:lnTo>
                    <a:pt x="13017" y="9512"/>
                  </a:lnTo>
                  <a:lnTo>
                    <a:pt x="13055" y="9194"/>
                  </a:lnTo>
                  <a:lnTo>
                    <a:pt x="13271" y="8915"/>
                  </a:lnTo>
                  <a:close/>
                </a:path>
                <a:path w="21590" h="15875">
                  <a:moveTo>
                    <a:pt x="16598" y="14782"/>
                  </a:moveTo>
                  <a:lnTo>
                    <a:pt x="16344" y="14782"/>
                  </a:lnTo>
                  <a:lnTo>
                    <a:pt x="15519" y="14579"/>
                  </a:lnTo>
                  <a:lnTo>
                    <a:pt x="14668" y="14452"/>
                  </a:lnTo>
                  <a:lnTo>
                    <a:pt x="13081" y="15494"/>
                  </a:lnTo>
                  <a:lnTo>
                    <a:pt x="15062" y="15608"/>
                  </a:lnTo>
                  <a:lnTo>
                    <a:pt x="15684" y="15608"/>
                  </a:lnTo>
                  <a:lnTo>
                    <a:pt x="16598" y="15722"/>
                  </a:lnTo>
                  <a:lnTo>
                    <a:pt x="16598" y="14782"/>
                  </a:lnTo>
                  <a:close/>
                </a:path>
                <a:path w="21590" h="15875">
                  <a:moveTo>
                    <a:pt x="19138" y="3886"/>
                  </a:moveTo>
                  <a:lnTo>
                    <a:pt x="18364" y="3124"/>
                  </a:lnTo>
                  <a:lnTo>
                    <a:pt x="17576" y="2273"/>
                  </a:lnTo>
                  <a:lnTo>
                    <a:pt x="15684" y="1816"/>
                  </a:lnTo>
                  <a:lnTo>
                    <a:pt x="16967" y="3975"/>
                  </a:lnTo>
                  <a:lnTo>
                    <a:pt x="18008" y="5168"/>
                  </a:lnTo>
                  <a:lnTo>
                    <a:pt x="18757" y="5029"/>
                  </a:lnTo>
                  <a:lnTo>
                    <a:pt x="18897" y="4826"/>
                  </a:lnTo>
                  <a:lnTo>
                    <a:pt x="19062" y="4737"/>
                  </a:lnTo>
                  <a:lnTo>
                    <a:pt x="19138" y="3886"/>
                  </a:lnTo>
                  <a:close/>
                </a:path>
                <a:path w="21590" h="15875">
                  <a:moveTo>
                    <a:pt x="21590" y="10591"/>
                  </a:moveTo>
                  <a:lnTo>
                    <a:pt x="20624" y="9639"/>
                  </a:lnTo>
                  <a:lnTo>
                    <a:pt x="18097" y="9880"/>
                  </a:lnTo>
                  <a:lnTo>
                    <a:pt x="19608" y="10960"/>
                  </a:lnTo>
                  <a:lnTo>
                    <a:pt x="19862" y="11353"/>
                  </a:lnTo>
                  <a:lnTo>
                    <a:pt x="20142" y="11671"/>
                  </a:lnTo>
                  <a:lnTo>
                    <a:pt x="21107" y="11633"/>
                  </a:lnTo>
                  <a:lnTo>
                    <a:pt x="21475" y="11239"/>
                  </a:lnTo>
                  <a:lnTo>
                    <a:pt x="21590" y="10591"/>
                  </a:lnTo>
                  <a:close/>
                </a:path>
              </a:pathLst>
            </a:custGeom>
            <a:solidFill>
              <a:srgbClr val="272324"/>
            </a:solidFill>
          </p:spPr>
          <p:txBody>
            <a:bodyPr wrap="square" lIns="0" tIns="0" rIns="0" bIns="0" rtlCol="0"/>
            <a:lstStyle/>
            <a:p>
              <a:endParaRPr/>
            </a:p>
          </p:txBody>
        </p:sp>
        <p:sp>
          <p:nvSpPr>
            <p:cNvPr id="167" name="object 167"/>
            <p:cNvSpPr/>
            <p:nvPr/>
          </p:nvSpPr>
          <p:spPr>
            <a:xfrm>
              <a:off x="9806127" y="10803096"/>
              <a:ext cx="39370" cy="23495"/>
            </a:xfrm>
            <a:custGeom>
              <a:avLst/>
              <a:gdLst/>
              <a:ahLst/>
              <a:cxnLst/>
              <a:rect l="l" t="t" r="r" b="b"/>
              <a:pathLst>
                <a:path w="39370" h="23495">
                  <a:moveTo>
                    <a:pt x="3467" y="4851"/>
                  </a:moveTo>
                  <a:lnTo>
                    <a:pt x="2184" y="6464"/>
                  </a:lnTo>
                  <a:lnTo>
                    <a:pt x="2679" y="6070"/>
                  </a:lnTo>
                  <a:lnTo>
                    <a:pt x="3060" y="5727"/>
                  </a:lnTo>
                  <a:lnTo>
                    <a:pt x="3467" y="4851"/>
                  </a:lnTo>
                  <a:close/>
                </a:path>
                <a:path w="39370" h="23495">
                  <a:moveTo>
                    <a:pt x="7505" y="1092"/>
                  </a:moveTo>
                  <a:lnTo>
                    <a:pt x="5245" y="1079"/>
                  </a:lnTo>
                  <a:lnTo>
                    <a:pt x="3467" y="4851"/>
                  </a:lnTo>
                  <a:lnTo>
                    <a:pt x="5702" y="2057"/>
                  </a:lnTo>
                  <a:lnTo>
                    <a:pt x="7505" y="1092"/>
                  </a:lnTo>
                  <a:close/>
                </a:path>
                <a:path w="39370" h="23495">
                  <a:moveTo>
                    <a:pt x="17564" y="1181"/>
                  </a:moveTo>
                  <a:lnTo>
                    <a:pt x="16586" y="876"/>
                  </a:lnTo>
                  <a:lnTo>
                    <a:pt x="13576" y="76"/>
                  </a:lnTo>
                  <a:lnTo>
                    <a:pt x="11226" y="0"/>
                  </a:lnTo>
                  <a:lnTo>
                    <a:pt x="8813" y="393"/>
                  </a:lnTo>
                  <a:lnTo>
                    <a:pt x="7505" y="1092"/>
                  </a:lnTo>
                  <a:lnTo>
                    <a:pt x="17564" y="1181"/>
                  </a:lnTo>
                  <a:close/>
                </a:path>
                <a:path w="39370" h="23495">
                  <a:moveTo>
                    <a:pt x="20091" y="1981"/>
                  </a:moveTo>
                  <a:lnTo>
                    <a:pt x="18884" y="1193"/>
                  </a:lnTo>
                  <a:lnTo>
                    <a:pt x="17564" y="1181"/>
                  </a:lnTo>
                  <a:lnTo>
                    <a:pt x="20091" y="1981"/>
                  </a:lnTo>
                  <a:close/>
                </a:path>
                <a:path w="39370" h="23495">
                  <a:moveTo>
                    <a:pt x="29895" y="6807"/>
                  </a:moveTo>
                  <a:lnTo>
                    <a:pt x="28587" y="6070"/>
                  </a:lnTo>
                  <a:lnTo>
                    <a:pt x="25209" y="4279"/>
                  </a:lnTo>
                  <a:lnTo>
                    <a:pt x="22491" y="2768"/>
                  </a:lnTo>
                  <a:lnTo>
                    <a:pt x="20091" y="1981"/>
                  </a:lnTo>
                  <a:lnTo>
                    <a:pt x="22542" y="3594"/>
                  </a:lnTo>
                  <a:lnTo>
                    <a:pt x="28536" y="7315"/>
                  </a:lnTo>
                  <a:lnTo>
                    <a:pt x="29895" y="6807"/>
                  </a:lnTo>
                  <a:close/>
                </a:path>
                <a:path w="39370" h="23495">
                  <a:moveTo>
                    <a:pt x="34632" y="15773"/>
                  </a:moveTo>
                  <a:lnTo>
                    <a:pt x="32080" y="18834"/>
                  </a:lnTo>
                  <a:lnTo>
                    <a:pt x="25069" y="21805"/>
                  </a:lnTo>
                  <a:lnTo>
                    <a:pt x="22440" y="22352"/>
                  </a:lnTo>
                  <a:lnTo>
                    <a:pt x="12623" y="21755"/>
                  </a:lnTo>
                  <a:lnTo>
                    <a:pt x="10210" y="20993"/>
                  </a:lnTo>
                  <a:lnTo>
                    <a:pt x="6946" y="19291"/>
                  </a:lnTo>
                  <a:lnTo>
                    <a:pt x="3619" y="17576"/>
                  </a:lnTo>
                  <a:lnTo>
                    <a:pt x="990" y="15125"/>
                  </a:lnTo>
                  <a:lnTo>
                    <a:pt x="533" y="14046"/>
                  </a:lnTo>
                  <a:lnTo>
                    <a:pt x="0" y="12979"/>
                  </a:lnTo>
                  <a:lnTo>
                    <a:pt x="17919" y="23291"/>
                  </a:lnTo>
                  <a:lnTo>
                    <a:pt x="21780" y="23177"/>
                  </a:lnTo>
                  <a:lnTo>
                    <a:pt x="26314" y="22491"/>
                  </a:lnTo>
                  <a:lnTo>
                    <a:pt x="26682" y="22352"/>
                  </a:lnTo>
                  <a:lnTo>
                    <a:pt x="29222" y="21412"/>
                  </a:lnTo>
                  <a:lnTo>
                    <a:pt x="31267" y="20193"/>
                  </a:lnTo>
                  <a:lnTo>
                    <a:pt x="32753" y="18999"/>
                  </a:lnTo>
                  <a:lnTo>
                    <a:pt x="34632" y="15773"/>
                  </a:lnTo>
                  <a:close/>
                </a:path>
                <a:path w="39370" h="23495">
                  <a:moveTo>
                    <a:pt x="39344" y="7886"/>
                  </a:moveTo>
                  <a:lnTo>
                    <a:pt x="36385" y="6807"/>
                  </a:lnTo>
                  <a:lnTo>
                    <a:pt x="30949" y="7543"/>
                  </a:lnTo>
                  <a:lnTo>
                    <a:pt x="32169" y="10236"/>
                  </a:lnTo>
                  <a:lnTo>
                    <a:pt x="32588" y="9525"/>
                  </a:lnTo>
                  <a:lnTo>
                    <a:pt x="32753" y="9194"/>
                  </a:lnTo>
                  <a:lnTo>
                    <a:pt x="32791" y="8953"/>
                  </a:lnTo>
                  <a:lnTo>
                    <a:pt x="35064" y="8788"/>
                  </a:lnTo>
                  <a:lnTo>
                    <a:pt x="39065" y="8877"/>
                  </a:lnTo>
                  <a:lnTo>
                    <a:pt x="39344" y="7886"/>
                  </a:lnTo>
                  <a:close/>
                </a:path>
              </a:pathLst>
            </a:custGeom>
            <a:solidFill>
              <a:srgbClr val="25544F"/>
            </a:solidFill>
          </p:spPr>
          <p:txBody>
            <a:bodyPr wrap="square" lIns="0" tIns="0" rIns="0" bIns="0" rtlCol="0"/>
            <a:lstStyle/>
            <a:p>
              <a:endParaRPr/>
            </a:p>
          </p:txBody>
        </p:sp>
        <p:sp>
          <p:nvSpPr>
            <p:cNvPr id="168" name="object 168"/>
            <p:cNvSpPr/>
            <p:nvPr/>
          </p:nvSpPr>
          <p:spPr>
            <a:xfrm>
              <a:off x="9837621" y="10810463"/>
              <a:ext cx="36195" cy="31115"/>
            </a:xfrm>
            <a:custGeom>
              <a:avLst/>
              <a:gdLst/>
              <a:ahLst/>
              <a:cxnLst/>
              <a:rect l="l" t="t" r="r" b="b"/>
              <a:pathLst>
                <a:path w="36195" h="31115">
                  <a:moveTo>
                    <a:pt x="26319" y="0"/>
                  </a:moveTo>
                  <a:lnTo>
                    <a:pt x="22099" y="0"/>
                  </a:lnTo>
                  <a:lnTo>
                    <a:pt x="17387" y="1727"/>
                  </a:lnTo>
                  <a:lnTo>
                    <a:pt x="8989" y="3685"/>
                  </a:lnTo>
                  <a:lnTo>
                    <a:pt x="4424" y="5727"/>
                  </a:lnTo>
                  <a:lnTo>
                    <a:pt x="2487" y="9277"/>
                  </a:lnTo>
                  <a:lnTo>
                    <a:pt x="592" y="12910"/>
                  </a:lnTo>
                  <a:lnTo>
                    <a:pt x="556" y="14470"/>
                  </a:lnTo>
                  <a:lnTo>
                    <a:pt x="0" y="23433"/>
                  </a:lnTo>
                  <a:lnTo>
                    <a:pt x="194" y="29475"/>
                  </a:lnTo>
                  <a:lnTo>
                    <a:pt x="529" y="30208"/>
                  </a:lnTo>
                  <a:lnTo>
                    <a:pt x="1105" y="30868"/>
                  </a:lnTo>
                  <a:lnTo>
                    <a:pt x="2717" y="30889"/>
                  </a:lnTo>
                  <a:lnTo>
                    <a:pt x="4424" y="30868"/>
                  </a:lnTo>
                  <a:lnTo>
                    <a:pt x="9785" y="30501"/>
                  </a:lnTo>
                  <a:lnTo>
                    <a:pt x="11712" y="28344"/>
                  </a:lnTo>
                  <a:lnTo>
                    <a:pt x="12905" y="23433"/>
                  </a:lnTo>
                  <a:lnTo>
                    <a:pt x="14382" y="21706"/>
                  </a:lnTo>
                  <a:lnTo>
                    <a:pt x="14382" y="21559"/>
                  </a:lnTo>
                  <a:lnTo>
                    <a:pt x="19376" y="18805"/>
                  </a:lnTo>
                  <a:lnTo>
                    <a:pt x="23743" y="17591"/>
                  </a:lnTo>
                  <a:lnTo>
                    <a:pt x="26528" y="17245"/>
                  </a:lnTo>
                  <a:lnTo>
                    <a:pt x="30381" y="15999"/>
                  </a:lnTo>
                  <a:lnTo>
                    <a:pt x="33219" y="14470"/>
                  </a:lnTo>
                  <a:lnTo>
                    <a:pt x="34528" y="12648"/>
                  </a:lnTo>
                  <a:lnTo>
                    <a:pt x="35659" y="9874"/>
                  </a:lnTo>
                  <a:lnTo>
                    <a:pt x="34528" y="6094"/>
                  </a:lnTo>
                  <a:lnTo>
                    <a:pt x="31460" y="2073"/>
                  </a:lnTo>
                  <a:lnTo>
                    <a:pt x="26319" y="0"/>
                  </a:lnTo>
                  <a:close/>
                </a:path>
              </a:pathLst>
            </a:custGeom>
            <a:solidFill>
              <a:srgbClr val="3B8285"/>
            </a:solidFill>
          </p:spPr>
          <p:txBody>
            <a:bodyPr wrap="square" lIns="0" tIns="0" rIns="0" bIns="0" rtlCol="0"/>
            <a:lstStyle/>
            <a:p>
              <a:endParaRPr/>
            </a:p>
          </p:txBody>
        </p:sp>
        <p:sp>
          <p:nvSpPr>
            <p:cNvPr id="169" name="object 169"/>
            <p:cNvSpPr/>
            <p:nvPr/>
          </p:nvSpPr>
          <p:spPr>
            <a:xfrm>
              <a:off x="9837480" y="10810065"/>
              <a:ext cx="36830" cy="31750"/>
            </a:xfrm>
            <a:custGeom>
              <a:avLst/>
              <a:gdLst/>
              <a:ahLst/>
              <a:cxnLst/>
              <a:rect l="l" t="t" r="r" b="b"/>
              <a:pathLst>
                <a:path w="36829" h="31750">
                  <a:moveTo>
                    <a:pt x="732" y="29705"/>
                  </a:moveTo>
                  <a:lnTo>
                    <a:pt x="143" y="29957"/>
                  </a:lnTo>
                  <a:lnTo>
                    <a:pt x="103" y="30323"/>
                  </a:lnTo>
                  <a:lnTo>
                    <a:pt x="192" y="30501"/>
                  </a:lnTo>
                  <a:lnTo>
                    <a:pt x="458" y="30868"/>
                  </a:lnTo>
                  <a:lnTo>
                    <a:pt x="1068" y="31433"/>
                  </a:lnTo>
                  <a:lnTo>
                    <a:pt x="1560" y="31684"/>
                  </a:lnTo>
                  <a:lnTo>
                    <a:pt x="4565" y="31684"/>
                  </a:lnTo>
                  <a:lnTo>
                    <a:pt x="10146" y="31287"/>
                  </a:lnTo>
                  <a:lnTo>
                    <a:pt x="4565" y="31266"/>
                  </a:lnTo>
                  <a:lnTo>
                    <a:pt x="4565" y="30868"/>
                  </a:lnTo>
                  <a:lnTo>
                    <a:pt x="1811" y="30868"/>
                  </a:lnTo>
                  <a:lnTo>
                    <a:pt x="1497" y="30721"/>
                  </a:lnTo>
                  <a:lnTo>
                    <a:pt x="1298" y="30501"/>
                  </a:lnTo>
                  <a:lnTo>
                    <a:pt x="1047" y="30323"/>
                  </a:lnTo>
                  <a:lnTo>
                    <a:pt x="818" y="29873"/>
                  </a:lnTo>
                  <a:lnTo>
                    <a:pt x="732" y="29705"/>
                  </a:lnTo>
                  <a:close/>
                </a:path>
                <a:path w="36829" h="31750">
                  <a:moveTo>
                    <a:pt x="14523" y="22009"/>
                  </a:moveTo>
                  <a:lnTo>
                    <a:pt x="13978" y="22009"/>
                  </a:lnTo>
                  <a:lnTo>
                    <a:pt x="13737" y="22355"/>
                  </a:lnTo>
                  <a:lnTo>
                    <a:pt x="12701" y="23664"/>
                  </a:lnTo>
                  <a:lnTo>
                    <a:pt x="11486" y="28543"/>
                  </a:lnTo>
                  <a:lnTo>
                    <a:pt x="9779" y="30501"/>
                  </a:lnTo>
                  <a:lnTo>
                    <a:pt x="4565" y="30805"/>
                  </a:lnTo>
                  <a:lnTo>
                    <a:pt x="4565" y="31266"/>
                  </a:lnTo>
                  <a:lnTo>
                    <a:pt x="10164" y="31266"/>
                  </a:lnTo>
                  <a:lnTo>
                    <a:pt x="12219" y="28910"/>
                  </a:lnTo>
                  <a:lnTo>
                    <a:pt x="13358" y="24145"/>
                  </a:lnTo>
                  <a:lnTo>
                    <a:pt x="13046" y="23831"/>
                  </a:lnTo>
                  <a:lnTo>
                    <a:pt x="13545" y="23831"/>
                  </a:lnTo>
                  <a:lnTo>
                    <a:pt x="14041" y="23203"/>
                  </a:lnTo>
                  <a:lnTo>
                    <a:pt x="14264" y="22952"/>
                  </a:lnTo>
                  <a:lnTo>
                    <a:pt x="14575" y="22554"/>
                  </a:lnTo>
                  <a:lnTo>
                    <a:pt x="14690" y="22355"/>
                  </a:lnTo>
                  <a:lnTo>
                    <a:pt x="14646" y="22156"/>
                  </a:lnTo>
                  <a:lnTo>
                    <a:pt x="14523" y="22009"/>
                  </a:lnTo>
                  <a:close/>
                </a:path>
                <a:path w="36829" h="31750">
                  <a:moveTo>
                    <a:pt x="4565" y="30805"/>
                  </a:moveTo>
                  <a:lnTo>
                    <a:pt x="3403" y="30868"/>
                  </a:lnTo>
                  <a:lnTo>
                    <a:pt x="4565" y="30868"/>
                  </a:lnTo>
                  <a:close/>
                </a:path>
                <a:path w="36829" h="31750">
                  <a:moveTo>
                    <a:pt x="26522" y="0"/>
                  </a:moveTo>
                  <a:lnTo>
                    <a:pt x="22177" y="0"/>
                  </a:lnTo>
                  <a:lnTo>
                    <a:pt x="17413" y="1759"/>
                  </a:lnTo>
                  <a:lnTo>
                    <a:pt x="9015" y="3685"/>
                  </a:lnTo>
                  <a:lnTo>
                    <a:pt x="0" y="30020"/>
                  </a:lnTo>
                  <a:lnTo>
                    <a:pt x="732" y="29705"/>
                  </a:lnTo>
                  <a:lnTo>
                    <a:pt x="827" y="18837"/>
                  </a:lnTo>
                  <a:lnTo>
                    <a:pt x="1088" y="15119"/>
                  </a:lnTo>
                  <a:lnTo>
                    <a:pt x="1361" y="13989"/>
                  </a:lnTo>
                  <a:lnTo>
                    <a:pt x="1612" y="12764"/>
                  </a:lnTo>
                  <a:lnTo>
                    <a:pt x="2010" y="11664"/>
                  </a:lnTo>
                  <a:lnTo>
                    <a:pt x="3005" y="9894"/>
                  </a:lnTo>
                  <a:lnTo>
                    <a:pt x="3884" y="8146"/>
                  </a:lnTo>
                  <a:lnTo>
                    <a:pt x="5476" y="6806"/>
                  </a:lnTo>
                  <a:lnTo>
                    <a:pt x="7518" y="5444"/>
                  </a:lnTo>
                  <a:lnTo>
                    <a:pt x="8596" y="4816"/>
                  </a:lnTo>
                  <a:lnTo>
                    <a:pt x="8963" y="4628"/>
                  </a:lnTo>
                  <a:lnTo>
                    <a:pt x="9251" y="4512"/>
                  </a:lnTo>
                  <a:lnTo>
                    <a:pt x="9130" y="4083"/>
                  </a:lnTo>
                  <a:lnTo>
                    <a:pt x="11026" y="4083"/>
                  </a:lnTo>
                  <a:lnTo>
                    <a:pt x="17612" y="2523"/>
                  </a:lnTo>
                  <a:lnTo>
                    <a:pt x="22323" y="795"/>
                  </a:lnTo>
                  <a:lnTo>
                    <a:pt x="28518" y="795"/>
                  </a:lnTo>
                  <a:lnTo>
                    <a:pt x="26522" y="0"/>
                  </a:lnTo>
                  <a:close/>
                </a:path>
                <a:path w="36829" h="31750">
                  <a:moveTo>
                    <a:pt x="732" y="29705"/>
                  </a:moveTo>
                  <a:lnTo>
                    <a:pt x="732" y="29873"/>
                  </a:lnTo>
                  <a:lnTo>
                    <a:pt x="732" y="29705"/>
                  </a:lnTo>
                  <a:close/>
                </a:path>
                <a:path w="36829" h="31750">
                  <a:moveTo>
                    <a:pt x="13046" y="23831"/>
                  </a:moveTo>
                  <a:lnTo>
                    <a:pt x="13298" y="24145"/>
                  </a:lnTo>
                  <a:lnTo>
                    <a:pt x="13413" y="23915"/>
                  </a:lnTo>
                  <a:lnTo>
                    <a:pt x="13046" y="23831"/>
                  </a:lnTo>
                  <a:close/>
                </a:path>
                <a:path w="36829" h="31750">
                  <a:moveTo>
                    <a:pt x="13384" y="24036"/>
                  </a:moveTo>
                  <a:close/>
                </a:path>
                <a:path w="36829" h="31750">
                  <a:moveTo>
                    <a:pt x="13545" y="23831"/>
                  </a:moveTo>
                  <a:lnTo>
                    <a:pt x="13046" y="23831"/>
                  </a:lnTo>
                  <a:lnTo>
                    <a:pt x="13413" y="23915"/>
                  </a:lnTo>
                  <a:lnTo>
                    <a:pt x="13545" y="23831"/>
                  </a:lnTo>
                  <a:close/>
                </a:path>
                <a:path w="36829" h="31750">
                  <a:moveTo>
                    <a:pt x="14805" y="22230"/>
                  </a:moveTo>
                  <a:close/>
                </a:path>
                <a:path w="36829" h="31750">
                  <a:moveTo>
                    <a:pt x="14646" y="22156"/>
                  </a:moveTo>
                  <a:close/>
                </a:path>
                <a:path w="36829" h="31750">
                  <a:moveTo>
                    <a:pt x="14523" y="22009"/>
                  </a:moveTo>
                  <a:lnTo>
                    <a:pt x="14742" y="22270"/>
                  </a:lnTo>
                  <a:lnTo>
                    <a:pt x="14657" y="22104"/>
                  </a:lnTo>
                  <a:lnTo>
                    <a:pt x="14523" y="22009"/>
                  </a:lnTo>
                  <a:close/>
                </a:path>
                <a:path w="36829" h="31750">
                  <a:moveTo>
                    <a:pt x="28518" y="795"/>
                  </a:moveTo>
                  <a:lnTo>
                    <a:pt x="26407" y="795"/>
                  </a:lnTo>
                  <a:lnTo>
                    <a:pt x="31349" y="2806"/>
                  </a:lnTo>
                  <a:lnTo>
                    <a:pt x="34239" y="6669"/>
                  </a:lnTo>
                  <a:lnTo>
                    <a:pt x="35370" y="10271"/>
                  </a:lnTo>
                  <a:lnTo>
                    <a:pt x="34239" y="12879"/>
                  </a:lnTo>
                  <a:lnTo>
                    <a:pt x="33098" y="14575"/>
                  </a:lnTo>
                  <a:lnTo>
                    <a:pt x="30407" y="16030"/>
                  </a:lnTo>
                  <a:lnTo>
                    <a:pt x="26575" y="17276"/>
                  </a:lnTo>
                  <a:lnTo>
                    <a:pt x="23821" y="17528"/>
                  </a:lnTo>
                  <a:lnTo>
                    <a:pt x="19339" y="18837"/>
                  </a:lnTo>
                  <a:lnTo>
                    <a:pt x="16784" y="20198"/>
                  </a:lnTo>
                  <a:lnTo>
                    <a:pt x="14805" y="21276"/>
                  </a:lnTo>
                  <a:lnTo>
                    <a:pt x="14638" y="21392"/>
                  </a:lnTo>
                  <a:lnTo>
                    <a:pt x="14523" y="21528"/>
                  </a:lnTo>
                  <a:lnTo>
                    <a:pt x="14345" y="21559"/>
                  </a:lnTo>
                  <a:lnTo>
                    <a:pt x="14248" y="21887"/>
                  </a:lnTo>
                  <a:lnTo>
                    <a:pt x="14460" y="22009"/>
                  </a:lnTo>
                  <a:lnTo>
                    <a:pt x="14858" y="22009"/>
                  </a:lnTo>
                  <a:lnTo>
                    <a:pt x="14805" y="22230"/>
                  </a:lnTo>
                  <a:lnTo>
                    <a:pt x="15004" y="22104"/>
                  </a:lnTo>
                  <a:lnTo>
                    <a:pt x="15704" y="21758"/>
                  </a:lnTo>
                  <a:lnTo>
                    <a:pt x="16732" y="21130"/>
                  </a:lnTo>
                  <a:lnTo>
                    <a:pt x="17779" y="20564"/>
                  </a:lnTo>
                  <a:lnTo>
                    <a:pt x="18805" y="20051"/>
                  </a:lnTo>
                  <a:lnTo>
                    <a:pt x="19685" y="19549"/>
                  </a:lnTo>
                  <a:lnTo>
                    <a:pt x="19517" y="19203"/>
                  </a:lnTo>
                  <a:lnTo>
                    <a:pt x="20846" y="19203"/>
                  </a:lnTo>
                  <a:lnTo>
                    <a:pt x="23936" y="18324"/>
                  </a:lnTo>
                  <a:lnTo>
                    <a:pt x="36250" y="10271"/>
                  </a:lnTo>
                  <a:lnTo>
                    <a:pt x="34972" y="6293"/>
                  </a:lnTo>
                  <a:lnTo>
                    <a:pt x="31852" y="2125"/>
                  </a:lnTo>
                  <a:lnTo>
                    <a:pt x="28518" y="795"/>
                  </a:lnTo>
                  <a:close/>
                </a:path>
                <a:path w="36829" h="31750">
                  <a:moveTo>
                    <a:pt x="14858" y="22009"/>
                  </a:moveTo>
                  <a:lnTo>
                    <a:pt x="14523" y="22009"/>
                  </a:lnTo>
                  <a:lnTo>
                    <a:pt x="14805" y="22208"/>
                  </a:lnTo>
                  <a:lnTo>
                    <a:pt x="14858" y="22009"/>
                  </a:lnTo>
                  <a:close/>
                </a:path>
                <a:path w="36829" h="31750">
                  <a:moveTo>
                    <a:pt x="14093" y="21887"/>
                  </a:moveTo>
                  <a:close/>
                </a:path>
                <a:path w="36829" h="31750">
                  <a:moveTo>
                    <a:pt x="14123" y="21856"/>
                  </a:moveTo>
                  <a:lnTo>
                    <a:pt x="14093" y="22009"/>
                  </a:lnTo>
                  <a:lnTo>
                    <a:pt x="14460" y="22009"/>
                  </a:lnTo>
                  <a:lnTo>
                    <a:pt x="14123" y="21856"/>
                  </a:lnTo>
                  <a:close/>
                </a:path>
                <a:path w="36829" h="31750">
                  <a:moveTo>
                    <a:pt x="14343" y="21956"/>
                  </a:moveTo>
                  <a:close/>
                </a:path>
                <a:path w="36829" h="31750">
                  <a:moveTo>
                    <a:pt x="14156" y="21821"/>
                  </a:moveTo>
                  <a:lnTo>
                    <a:pt x="14343" y="21956"/>
                  </a:lnTo>
                  <a:lnTo>
                    <a:pt x="14156" y="21821"/>
                  </a:lnTo>
                  <a:close/>
                </a:path>
                <a:path w="36829" h="31750">
                  <a:moveTo>
                    <a:pt x="14156" y="21821"/>
                  </a:moveTo>
                  <a:close/>
                </a:path>
                <a:path w="36829" h="31750">
                  <a:moveTo>
                    <a:pt x="19517" y="19203"/>
                  </a:moveTo>
                  <a:lnTo>
                    <a:pt x="19632" y="19549"/>
                  </a:lnTo>
                  <a:lnTo>
                    <a:pt x="19517" y="19203"/>
                  </a:lnTo>
                  <a:close/>
                </a:path>
                <a:path w="36829" h="31750">
                  <a:moveTo>
                    <a:pt x="19678" y="19536"/>
                  </a:moveTo>
                  <a:close/>
                </a:path>
                <a:path w="36829" h="31750">
                  <a:moveTo>
                    <a:pt x="20846" y="19203"/>
                  </a:moveTo>
                  <a:lnTo>
                    <a:pt x="19517" y="19203"/>
                  </a:lnTo>
                  <a:lnTo>
                    <a:pt x="19678" y="19536"/>
                  </a:lnTo>
                  <a:lnTo>
                    <a:pt x="20846" y="19203"/>
                  </a:lnTo>
                  <a:close/>
                </a:path>
                <a:path w="36829" h="31750">
                  <a:moveTo>
                    <a:pt x="11026" y="4083"/>
                  </a:moveTo>
                  <a:lnTo>
                    <a:pt x="9130" y="4083"/>
                  </a:lnTo>
                  <a:lnTo>
                    <a:pt x="9304" y="4491"/>
                  </a:lnTo>
                  <a:lnTo>
                    <a:pt x="11026" y="4083"/>
                  </a:lnTo>
                  <a:close/>
                </a:path>
              </a:pathLst>
            </a:custGeom>
            <a:solidFill>
              <a:srgbClr val="25544F"/>
            </a:solidFill>
          </p:spPr>
          <p:txBody>
            <a:bodyPr wrap="square" lIns="0" tIns="0" rIns="0" bIns="0" rtlCol="0"/>
            <a:lstStyle/>
            <a:p>
              <a:endParaRPr/>
            </a:p>
          </p:txBody>
        </p:sp>
        <p:sp>
          <p:nvSpPr>
            <p:cNvPr id="170" name="object 170"/>
            <p:cNvSpPr/>
            <p:nvPr/>
          </p:nvSpPr>
          <p:spPr>
            <a:xfrm>
              <a:off x="9838144" y="10811211"/>
              <a:ext cx="34290" cy="27305"/>
            </a:xfrm>
            <a:custGeom>
              <a:avLst/>
              <a:gdLst/>
              <a:ahLst/>
              <a:cxnLst/>
              <a:rect l="l" t="t" r="r" b="b"/>
              <a:pathLst>
                <a:path w="34290" h="27304">
                  <a:moveTo>
                    <a:pt x="9740" y="20497"/>
                  </a:moveTo>
                  <a:lnTo>
                    <a:pt x="9258" y="20332"/>
                  </a:lnTo>
                  <a:lnTo>
                    <a:pt x="9118" y="20256"/>
                  </a:lnTo>
                  <a:lnTo>
                    <a:pt x="8864" y="20218"/>
                  </a:lnTo>
                  <a:lnTo>
                    <a:pt x="7467" y="19570"/>
                  </a:lnTo>
                  <a:lnTo>
                    <a:pt x="7035" y="19685"/>
                  </a:lnTo>
                  <a:lnTo>
                    <a:pt x="6426" y="20078"/>
                  </a:lnTo>
                  <a:lnTo>
                    <a:pt x="6159" y="20332"/>
                  </a:lnTo>
                  <a:lnTo>
                    <a:pt x="5715" y="21132"/>
                  </a:lnTo>
                  <a:lnTo>
                    <a:pt x="5905" y="21729"/>
                  </a:lnTo>
                  <a:lnTo>
                    <a:pt x="6045" y="22288"/>
                  </a:lnTo>
                  <a:lnTo>
                    <a:pt x="6959" y="22834"/>
                  </a:lnTo>
                  <a:lnTo>
                    <a:pt x="7721" y="22885"/>
                  </a:lnTo>
                  <a:lnTo>
                    <a:pt x="9144" y="22491"/>
                  </a:lnTo>
                  <a:lnTo>
                    <a:pt x="9626" y="21958"/>
                  </a:lnTo>
                  <a:lnTo>
                    <a:pt x="9740" y="20497"/>
                  </a:lnTo>
                  <a:close/>
                </a:path>
                <a:path w="34290" h="27304">
                  <a:moveTo>
                    <a:pt x="18783" y="14122"/>
                  </a:moveTo>
                  <a:lnTo>
                    <a:pt x="18732" y="12623"/>
                  </a:lnTo>
                  <a:lnTo>
                    <a:pt x="17703" y="12280"/>
                  </a:lnTo>
                  <a:lnTo>
                    <a:pt x="16891" y="11823"/>
                  </a:lnTo>
                  <a:lnTo>
                    <a:pt x="16065" y="11544"/>
                  </a:lnTo>
                  <a:lnTo>
                    <a:pt x="15646" y="12077"/>
                  </a:lnTo>
                  <a:lnTo>
                    <a:pt x="15519" y="12280"/>
                  </a:lnTo>
                  <a:lnTo>
                    <a:pt x="15430" y="13385"/>
                  </a:lnTo>
                  <a:lnTo>
                    <a:pt x="15582" y="14351"/>
                  </a:lnTo>
                  <a:lnTo>
                    <a:pt x="16065" y="14605"/>
                  </a:lnTo>
                  <a:lnTo>
                    <a:pt x="16459" y="14782"/>
                  </a:lnTo>
                  <a:lnTo>
                    <a:pt x="17653" y="15176"/>
                  </a:lnTo>
                  <a:lnTo>
                    <a:pt x="18389" y="14401"/>
                  </a:lnTo>
                  <a:lnTo>
                    <a:pt x="18783" y="14122"/>
                  </a:lnTo>
                  <a:close/>
                </a:path>
                <a:path w="34290" h="27304">
                  <a:moveTo>
                    <a:pt x="24892" y="15570"/>
                  </a:moveTo>
                  <a:lnTo>
                    <a:pt x="24765" y="14884"/>
                  </a:lnTo>
                  <a:lnTo>
                    <a:pt x="24714" y="14236"/>
                  </a:lnTo>
                  <a:lnTo>
                    <a:pt x="24460" y="13639"/>
                  </a:lnTo>
                  <a:lnTo>
                    <a:pt x="24409" y="13360"/>
                  </a:lnTo>
                  <a:lnTo>
                    <a:pt x="23660" y="13157"/>
                  </a:lnTo>
                  <a:lnTo>
                    <a:pt x="23215" y="13246"/>
                  </a:lnTo>
                  <a:lnTo>
                    <a:pt x="22707" y="13309"/>
                  </a:lnTo>
                  <a:lnTo>
                    <a:pt x="22047" y="13957"/>
                  </a:lnTo>
                  <a:lnTo>
                    <a:pt x="22479" y="15913"/>
                  </a:lnTo>
                  <a:lnTo>
                    <a:pt x="23444" y="15963"/>
                  </a:lnTo>
                  <a:lnTo>
                    <a:pt x="24142" y="15735"/>
                  </a:lnTo>
                  <a:lnTo>
                    <a:pt x="24892" y="15570"/>
                  </a:lnTo>
                  <a:close/>
                </a:path>
                <a:path w="34290" h="27304">
                  <a:moveTo>
                    <a:pt x="33769" y="6184"/>
                  </a:moveTo>
                  <a:lnTo>
                    <a:pt x="33401" y="5842"/>
                  </a:lnTo>
                  <a:lnTo>
                    <a:pt x="33261" y="5664"/>
                  </a:lnTo>
                  <a:lnTo>
                    <a:pt x="33032" y="5384"/>
                  </a:lnTo>
                  <a:lnTo>
                    <a:pt x="32791" y="5016"/>
                  </a:lnTo>
                  <a:lnTo>
                    <a:pt x="30505" y="1587"/>
                  </a:lnTo>
                  <a:lnTo>
                    <a:pt x="25857" y="0"/>
                  </a:lnTo>
                  <a:lnTo>
                    <a:pt x="19697" y="444"/>
                  </a:lnTo>
                  <a:lnTo>
                    <a:pt x="13677" y="3873"/>
                  </a:lnTo>
                  <a:lnTo>
                    <a:pt x="8229" y="6794"/>
                  </a:lnTo>
                  <a:lnTo>
                    <a:pt x="7924" y="11277"/>
                  </a:lnTo>
                  <a:lnTo>
                    <a:pt x="6959" y="10464"/>
                  </a:lnTo>
                  <a:lnTo>
                    <a:pt x="5943" y="9664"/>
                  </a:lnTo>
                  <a:lnTo>
                    <a:pt x="4546" y="7454"/>
                  </a:lnTo>
                  <a:lnTo>
                    <a:pt x="3695" y="8902"/>
                  </a:lnTo>
                  <a:lnTo>
                    <a:pt x="2730" y="12230"/>
                  </a:lnTo>
                  <a:lnTo>
                    <a:pt x="1600" y="15506"/>
                  </a:lnTo>
                  <a:lnTo>
                    <a:pt x="0" y="20510"/>
                  </a:lnTo>
                  <a:lnTo>
                    <a:pt x="381" y="24282"/>
                  </a:lnTo>
                  <a:lnTo>
                    <a:pt x="1346" y="26860"/>
                  </a:lnTo>
                  <a:lnTo>
                    <a:pt x="3517" y="26860"/>
                  </a:lnTo>
                  <a:lnTo>
                    <a:pt x="2336" y="24168"/>
                  </a:lnTo>
                  <a:lnTo>
                    <a:pt x="4152" y="21069"/>
                  </a:lnTo>
                  <a:lnTo>
                    <a:pt x="8115" y="14097"/>
                  </a:lnTo>
                  <a:lnTo>
                    <a:pt x="9258" y="14097"/>
                  </a:lnTo>
                  <a:lnTo>
                    <a:pt x="9372" y="14630"/>
                  </a:lnTo>
                  <a:lnTo>
                    <a:pt x="9994" y="14490"/>
                  </a:lnTo>
                  <a:lnTo>
                    <a:pt x="11976" y="11277"/>
                  </a:lnTo>
                  <a:lnTo>
                    <a:pt x="11976" y="10947"/>
                  </a:lnTo>
                  <a:lnTo>
                    <a:pt x="13309" y="9804"/>
                  </a:lnTo>
                  <a:lnTo>
                    <a:pt x="15354" y="8166"/>
                  </a:lnTo>
                  <a:lnTo>
                    <a:pt x="16624" y="7086"/>
                  </a:lnTo>
                  <a:lnTo>
                    <a:pt x="18503" y="6680"/>
                  </a:lnTo>
                  <a:lnTo>
                    <a:pt x="18897" y="6553"/>
                  </a:lnTo>
                  <a:lnTo>
                    <a:pt x="19075" y="6972"/>
                  </a:lnTo>
                  <a:lnTo>
                    <a:pt x="19177" y="7454"/>
                  </a:lnTo>
                  <a:lnTo>
                    <a:pt x="18542" y="8026"/>
                  </a:lnTo>
                  <a:lnTo>
                    <a:pt x="19316" y="8229"/>
                  </a:lnTo>
                  <a:lnTo>
                    <a:pt x="19837" y="8394"/>
                  </a:lnTo>
                  <a:lnTo>
                    <a:pt x="21221" y="8343"/>
                  </a:lnTo>
                  <a:lnTo>
                    <a:pt x="21983" y="6553"/>
                  </a:lnTo>
                  <a:lnTo>
                    <a:pt x="21996" y="5842"/>
                  </a:lnTo>
                  <a:lnTo>
                    <a:pt x="22847" y="5016"/>
                  </a:lnTo>
                  <a:lnTo>
                    <a:pt x="24663" y="5384"/>
                  </a:lnTo>
                  <a:lnTo>
                    <a:pt x="26466" y="5842"/>
                  </a:lnTo>
                  <a:lnTo>
                    <a:pt x="26733" y="5664"/>
                  </a:lnTo>
                  <a:lnTo>
                    <a:pt x="26936" y="6680"/>
                  </a:lnTo>
                  <a:lnTo>
                    <a:pt x="27051" y="7112"/>
                  </a:lnTo>
                  <a:lnTo>
                    <a:pt x="26060" y="7200"/>
                  </a:lnTo>
                  <a:lnTo>
                    <a:pt x="26466" y="8229"/>
                  </a:lnTo>
                  <a:lnTo>
                    <a:pt x="26111" y="8166"/>
                  </a:lnTo>
                  <a:lnTo>
                    <a:pt x="26352" y="8585"/>
                  </a:lnTo>
                  <a:lnTo>
                    <a:pt x="26466" y="8902"/>
                  </a:lnTo>
                  <a:lnTo>
                    <a:pt x="26758" y="10007"/>
                  </a:lnTo>
                  <a:lnTo>
                    <a:pt x="27978" y="10007"/>
                  </a:lnTo>
                  <a:lnTo>
                    <a:pt x="29222" y="9906"/>
                  </a:lnTo>
                  <a:lnTo>
                    <a:pt x="29743" y="9245"/>
                  </a:lnTo>
                  <a:lnTo>
                    <a:pt x="30238" y="8229"/>
                  </a:lnTo>
                  <a:lnTo>
                    <a:pt x="30416" y="7823"/>
                  </a:lnTo>
                  <a:lnTo>
                    <a:pt x="29641" y="7277"/>
                  </a:lnTo>
                  <a:lnTo>
                    <a:pt x="29679" y="6858"/>
                  </a:lnTo>
                  <a:lnTo>
                    <a:pt x="30073" y="6997"/>
                  </a:lnTo>
                  <a:lnTo>
                    <a:pt x="30619" y="7277"/>
                  </a:lnTo>
                  <a:lnTo>
                    <a:pt x="32435" y="9804"/>
                  </a:lnTo>
                  <a:lnTo>
                    <a:pt x="33616" y="7823"/>
                  </a:lnTo>
                  <a:lnTo>
                    <a:pt x="33731" y="6858"/>
                  </a:lnTo>
                  <a:lnTo>
                    <a:pt x="33769" y="6184"/>
                  </a:lnTo>
                  <a:close/>
                </a:path>
              </a:pathLst>
            </a:custGeom>
            <a:solidFill>
              <a:srgbClr val="92BABA"/>
            </a:solidFill>
          </p:spPr>
          <p:txBody>
            <a:bodyPr wrap="square" lIns="0" tIns="0" rIns="0" bIns="0" rtlCol="0"/>
            <a:lstStyle/>
            <a:p>
              <a:endParaRPr/>
            </a:p>
          </p:txBody>
        </p:sp>
        <p:sp>
          <p:nvSpPr>
            <p:cNvPr id="171" name="object 171"/>
            <p:cNvSpPr/>
            <p:nvPr/>
          </p:nvSpPr>
          <p:spPr>
            <a:xfrm>
              <a:off x="9839376" y="10808252"/>
              <a:ext cx="34925" cy="33655"/>
            </a:xfrm>
            <a:custGeom>
              <a:avLst/>
              <a:gdLst/>
              <a:ahLst/>
              <a:cxnLst/>
              <a:rect l="l" t="t" r="r" b="b"/>
              <a:pathLst>
                <a:path w="34925" h="33654">
                  <a:moveTo>
                    <a:pt x="5410" y="25920"/>
                  </a:moveTo>
                  <a:lnTo>
                    <a:pt x="4673" y="24688"/>
                  </a:lnTo>
                  <a:lnTo>
                    <a:pt x="4876" y="25247"/>
                  </a:lnTo>
                  <a:lnTo>
                    <a:pt x="5410" y="25920"/>
                  </a:lnTo>
                  <a:close/>
                </a:path>
                <a:path w="34925" h="33654">
                  <a:moveTo>
                    <a:pt x="8483" y="25247"/>
                  </a:moveTo>
                  <a:lnTo>
                    <a:pt x="8445" y="24168"/>
                  </a:lnTo>
                  <a:lnTo>
                    <a:pt x="7886" y="25247"/>
                  </a:lnTo>
                  <a:lnTo>
                    <a:pt x="5600" y="25920"/>
                  </a:lnTo>
                  <a:lnTo>
                    <a:pt x="5918" y="26098"/>
                  </a:lnTo>
                  <a:lnTo>
                    <a:pt x="6756" y="26098"/>
                  </a:lnTo>
                  <a:lnTo>
                    <a:pt x="7175" y="26162"/>
                  </a:lnTo>
                  <a:lnTo>
                    <a:pt x="7886" y="25654"/>
                  </a:lnTo>
                  <a:lnTo>
                    <a:pt x="8483" y="25247"/>
                  </a:lnTo>
                  <a:close/>
                </a:path>
                <a:path w="34925" h="33654">
                  <a:moveTo>
                    <a:pt x="10629" y="15913"/>
                  </a:moveTo>
                  <a:lnTo>
                    <a:pt x="9436" y="17145"/>
                  </a:lnTo>
                  <a:lnTo>
                    <a:pt x="8877" y="17310"/>
                  </a:lnTo>
                  <a:lnTo>
                    <a:pt x="8305" y="17449"/>
                  </a:lnTo>
                  <a:lnTo>
                    <a:pt x="7874" y="16992"/>
                  </a:lnTo>
                  <a:lnTo>
                    <a:pt x="7696" y="17310"/>
                  </a:lnTo>
                  <a:lnTo>
                    <a:pt x="7581" y="17792"/>
                  </a:lnTo>
                  <a:lnTo>
                    <a:pt x="10071" y="17792"/>
                  </a:lnTo>
                  <a:lnTo>
                    <a:pt x="10172" y="17449"/>
                  </a:lnTo>
                  <a:lnTo>
                    <a:pt x="10629" y="15913"/>
                  </a:lnTo>
                  <a:close/>
                </a:path>
                <a:path w="34925" h="33654">
                  <a:moveTo>
                    <a:pt x="17653" y="17018"/>
                  </a:moveTo>
                  <a:lnTo>
                    <a:pt x="17576" y="16522"/>
                  </a:lnTo>
                  <a:lnTo>
                    <a:pt x="17500" y="16344"/>
                  </a:lnTo>
                  <a:lnTo>
                    <a:pt x="17500" y="16598"/>
                  </a:lnTo>
                  <a:lnTo>
                    <a:pt x="17157" y="17018"/>
                  </a:lnTo>
                  <a:lnTo>
                    <a:pt x="16764" y="17449"/>
                  </a:lnTo>
                  <a:lnTo>
                    <a:pt x="16421" y="17538"/>
                  </a:lnTo>
                  <a:lnTo>
                    <a:pt x="15659" y="17538"/>
                  </a:lnTo>
                  <a:lnTo>
                    <a:pt x="14909" y="17449"/>
                  </a:lnTo>
                  <a:lnTo>
                    <a:pt x="14732" y="16903"/>
                  </a:lnTo>
                  <a:lnTo>
                    <a:pt x="14478" y="16344"/>
                  </a:lnTo>
                  <a:lnTo>
                    <a:pt x="14185" y="15582"/>
                  </a:lnTo>
                  <a:lnTo>
                    <a:pt x="14173" y="17018"/>
                  </a:lnTo>
                  <a:lnTo>
                    <a:pt x="14973" y="17843"/>
                  </a:lnTo>
                  <a:lnTo>
                    <a:pt x="15506" y="18084"/>
                  </a:lnTo>
                  <a:lnTo>
                    <a:pt x="16586" y="18084"/>
                  </a:lnTo>
                  <a:lnTo>
                    <a:pt x="16967" y="17932"/>
                  </a:lnTo>
                  <a:lnTo>
                    <a:pt x="17297" y="17538"/>
                  </a:lnTo>
                  <a:lnTo>
                    <a:pt x="17653" y="17018"/>
                  </a:lnTo>
                  <a:close/>
                </a:path>
                <a:path w="34925" h="33654">
                  <a:moveTo>
                    <a:pt x="21043" y="9931"/>
                  </a:moveTo>
                  <a:lnTo>
                    <a:pt x="20675" y="8890"/>
                  </a:lnTo>
                  <a:lnTo>
                    <a:pt x="20396" y="10096"/>
                  </a:lnTo>
                  <a:lnTo>
                    <a:pt x="19748" y="10782"/>
                  </a:lnTo>
                  <a:lnTo>
                    <a:pt x="19177" y="11404"/>
                  </a:lnTo>
                  <a:lnTo>
                    <a:pt x="17983" y="11150"/>
                  </a:lnTo>
                  <a:lnTo>
                    <a:pt x="19481" y="11633"/>
                  </a:lnTo>
                  <a:lnTo>
                    <a:pt x="19697" y="11404"/>
                  </a:lnTo>
                  <a:lnTo>
                    <a:pt x="21043" y="9931"/>
                  </a:lnTo>
                  <a:close/>
                </a:path>
                <a:path w="34925" h="33654">
                  <a:moveTo>
                    <a:pt x="28854" y="11557"/>
                  </a:moveTo>
                  <a:lnTo>
                    <a:pt x="28194" y="12509"/>
                  </a:lnTo>
                  <a:lnTo>
                    <a:pt x="26885" y="12712"/>
                  </a:lnTo>
                  <a:lnTo>
                    <a:pt x="25641" y="12865"/>
                  </a:lnTo>
                  <a:lnTo>
                    <a:pt x="25044" y="10439"/>
                  </a:lnTo>
                  <a:lnTo>
                    <a:pt x="24447" y="11353"/>
                  </a:lnTo>
                  <a:lnTo>
                    <a:pt x="25412" y="12763"/>
                  </a:lnTo>
                  <a:lnTo>
                    <a:pt x="25641" y="13169"/>
                  </a:lnTo>
                  <a:lnTo>
                    <a:pt x="26174" y="13309"/>
                  </a:lnTo>
                  <a:lnTo>
                    <a:pt x="26581" y="13398"/>
                  </a:lnTo>
                  <a:lnTo>
                    <a:pt x="26974" y="13449"/>
                  </a:lnTo>
                  <a:lnTo>
                    <a:pt x="28117" y="12966"/>
                  </a:lnTo>
                  <a:lnTo>
                    <a:pt x="28270" y="12865"/>
                  </a:lnTo>
                  <a:lnTo>
                    <a:pt x="28790" y="12509"/>
                  </a:lnTo>
                  <a:lnTo>
                    <a:pt x="28854" y="11557"/>
                  </a:lnTo>
                  <a:close/>
                </a:path>
                <a:path w="34925" h="33654">
                  <a:moveTo>
                    <a:pt x="29400" y="19291"/>
                  </a:moveTo>
                  <a:lnTo>
                    <a:pt x="21475" y="19291"/>
                  </a:lnTo>
                  <a:lnTo>
                    <a:pt x="17589" y="19291"/>
                  </a:lnTo>
                  <a:lnTo>
                    <a:pt x="8026" y="26047"/>
                  </a:lnTo>
                  <a:lnTo>
                    <a:pt x="9359" y="30353"/>
                  </a:lnTo>
                  <a:lnTo>
                    <a:pt x="8648" y="31496"/>
                  </a:lnTo>
                  <a:lnTo>
                    <a:pt x="8026" y="32626"/>
                  </a:lnTo>
                  <a:lnTo>
                    <a:pt x="0" y="32715"/>
                  </a:lnTo>
                  <a:lnTo>
                    <a:pt x="165" y="33083"/>
                  </a:lnTo>
                  <a:lnTo>
                    <a:pt x="10121" y="33629"/>
                  </a:lnTo>
                  <a:lnTo>
                    <a:pt x="10185" y="32029"/>
                  </a:lnTo>
                  <a:lnTo>
                    <a:pt x="11201" y="25349"/>
                  </a:lnTo>
                  <a:lnTo>
                    <a:pt x="13322" y="23837"/>
                  </a:lnTo>
                  <a:lnTo>
                    <a:pt x="15392" y="22326"/>
                  </a:lnTo>
                  <a:lnTo>
                    <a:pt x="19545" y="20269"/>
                  </a:lnTo>
                  <a:lnTo>
                    <a:pt x="28651" y="19799"/>
                  </a:lnTo>
                  <a:lnTo>
                    <a:pt x="29400" y="19291"/>
                  </a:lnTo>
                  <a:close/>
                </a:path>
                <a:path w="34925" h="33654">
                  <a:moveTo>
                    <a:pt x="34582" y="11493"/>
                  </a:moveTo>
                  <a:lnTo>
                    <a:pt x="34480" y="9004"/>
                  </a:lnTo>
                  <a:lnTo>
                    <a:pt x="34290" y="7073"/>
                  </a:lnTo>
                  <a:lnTo>
                    <a:pt x="33782" y="5842"/>
                  </a:lnTo>
                  <a:lnTo>
                    <a:pt x="31648" y="3289"/>
                  </a:lnTo>
                  <a:lnTo>
                    <a:pt x="31343" y="2921"/>
                  </a:lnTo>
                  <a:lnTo>
                    <a:pt x="26377" y="292"/>
                  </a:lnTo>
                  <a:lnTo>
                    <a:pt x="26060" y="114"/>
                  </a:lnTo>
                  <a:lnTo>
                    <a:pt x="25869" y="165"/>
                  </a:lnTo>
                  <a:lnTo>
                    <a:pt x="25641" y="292"/>
                  </a:lnTo>
                  <a:lnTo>
                    <a:pt x="20561" y="0"/>
                  </a:lnTo>
                  <a:lnTo>
                    <a:pt x="12814" y="4343"/>
                  </a:lnTo>
                  <a:lnTo>
                    <a:pt x="6146" y="8229"/>
                  </a:lnTo>
                  <a:lnTo>
                    <a:pt x="5664" y="12522"/>
                  </a:lnTo>
                  <a:lnTo>
                    <a:pt x="6946" y="14097"/>
                  </a:lnTo>
                  <a:lnTo>
                    <a:pt x="7366" y="13677"/>
                  </a:lnTo>
                  <a:lnTo>
                    <a:pt x="7747" y="13246"/>
                  </a:lnTo>
                  <a:lnTo>
                    <a:pt x="6997" y="11442"/>
                  </a:lnTo>
                  <a:lnTo>
                    <a:pt x="8191" y="9766"/>
                  </a:lnTo>
                  <a:lnTo>
                    <a:pt x="13474" y="10477"/>
                  </a:lnTo>
                  <a:lnTo>
                    <a:pt x="14084" y="9766"/>
                  </a:lnTo>
                  <a:lnTo>
                    <a:pt x="14541" y="9232"/>
                  </a:lnTo>
                  <a:lnTo>
                    <a:pt x="14516" y="7556"/>
                  </a:lnTo>
                  <a:lnTo>
                    <a:pt x="15773" y="6362"/>
                  </a:lnTo>
                  <a:lnTo>
                    <a:pt x="17830" y="4343"/>
                  </a:lnTo>
                  <a:lnTo>
                    <a:pt x="22631" y="4457"/>
                  </a:lnTo>
                  <a:lnTo>
                    <a:pt x="23025" y="4343"/>
                  </a:lnTo>
                  <a:lnTo>
                    <a:pt x="26581" y="3289"/>
                  </a:lnTo>
                  <a:lnTo>
                    <a:pt x="29641" y="9004"/>
                  </a:lnTo>
                  <a:lnTo>
                    <a:pt x="33731" y="9232"/>
                  </a:lnTo>
                  <a:lnTo>
                    <a:pt x="32143" y="17170"/>
                  </a:lnTo>
                  <a:lnTo>
                    <a:pt x="26581" y="18872"/>
                  </a:lnTo>
                  <a:lnTo>
                    <a:pt x="22085" y="19240"/>
                  </a:lnTo>
                  <a:lnTo>
                    <a:pt x="29476" y="19240"/>
                  </a:lnTo>
                  <a:lnTo>
                    <a:pt x="33020" y="16802"/>
                  </a:lnTo>
                  <a:lnTo>
                    <a:pt x="34264" y="12369"/>
                  </a:lnTo>
                  <a:lnTo>
                    <a:pt x="34582" y="11493"/>
                  </a:lnTo>
                  <a:close/>
                </a:path>
              </a:pathLst>
            </a:custGeom>
            <a:solidFill>
              <a:srgbClr val="25544F"/>
            </a:solidFill>
          </p:spPr>
          <p:txBody>
            <a:bodyPr wrap="square" lIns="0" tIns="0" rIns="0" bIns="0" rtlCol="0"/>
            <a:lstStyle/>
            <a:p>
              <a:endParaRPr/>
            </a:p>
          </p:txBody>
        </p:sp>
        <p:sp>
          <p:nvSpPr>
            <p:cNvPr id="172" name="object 172"/>
            <p:cNvSpPr/>
            <p:nvPr/>
          </p:nvSpPr>
          <p:spPr>
            <a:xfrm>
              <a:off x="9841306" y="10814322"/>
              <a:ext cx="27305" cy="18415"/>
            </a:xfrm>
            <a:custGeom>
              <a:avLst/>
              <a:gdLst/>
              <a:ahLst/>
              <a:cxnLst/>
              <a:rect l="l" t="t" r="r" b="b"/>
              <a:pathLst>
                <a:path w="27304" h="18415">
                  <a:moveTo>
                    <a:pt x="1689" y="10845"/>
                  </a:moveTo>
                  <a:lnTo>
                    <a:pt x="1612" y="10528"/>
                  </a:lnTo>
                  <a:lnTo>
                    <a:pt x="1447" y="10325"/>
                  </a:lnTo>
                  <a:lnTo>
                    <a:pt x="1041" y="10325"/>
                  </a:lnTo>
                  <a:lnTo>
                    <a:pt x="876" y="10020"/>
                  </a:lnTo>
                  <a:lnTo>
                    <a:pt x="723" y="9677"/>
                  </a:lnTo>
                  <a:lnTo>
                    <a:pt x="723" y="7607"/>
                  </a:lnTo>
                  <a:lnTo>
                    <a:pt x="0" y="9601"/>
                  </a:lnTo>
                  <a:lnTo>
                    <a:pt x="292" y="10756"/>
                  </a:lnTo>
                  <a:lnTo>
                    <a:pt x="469" y="11290"/>
                  </a:lnTo>
                  <a:lnTo>
                    <a:pt x="1104" y="11341"/>
                  </a:lnTo>
                  <a:lnTo>
                    <a:pt x="1435" y="11010"/>
                  </a:lnTo>
                  <a:lnTo>
                    <a:pt x="1689" y="10845"/>
                  </a:lnTo>
                  <a:close/>
                </a:path>
                <a:path w="27304" h="18415">
                  <a:moveTo>
                    <a:pt x="8280" y="15862"/>
                  </a:moveTo>
                  <a:lnTo>
                    <a:pt x="6515" y="16256"/>
                  </a:lnTo>
                  <a:lnTo>
                    <a:pt x="5308" y="16764"/>
                  </a:lnTo>
                  <a:lnTo>
                    <a:pt x="5080" y="16433"/>
                  </a:lnTo>
                  <a:lnTo>
                    <a:pt x="5181" y="15544"/>
                  </a:lnTo>
                  <a:lnTo>
                    <a:pt x="5638" y="14160"/>
                  </a:lnTo>
                  <a:lnTo>
                    <a:pt x="4165" y="15773"/>
                  </a:lnTo>
                  <a:lnTo>
                    <a:pt x="4229" y="17754"/>
                  </a:lnTo>
                  <a:lnTo>
                    <a:pt x="4051" y="18021"/>
                  </a:lnTo>
                  <a:lnTo>
                    <a:pt x="4241" y="18059"/>
                  </a:lnTo>
                  <a:lnTo>
                    <a:pt x="4254" y="18186"/>
                  </a:lnTo>
                  <a:lnTo>
                    <a:pt x="4521" y="18110"/>
                  </a:lnTo>
                  <a:lnTo>
                    <a:pt x="5016" y="18300"/>
                  </a:lnTo>
                  <a:lnTo>
                    <a:pt x="5956" y="17589"/>
                  </a:lnTo>
                  <a:lnTo>
                    <a:pt x="6718" y="17145"/>
                  </a:lnTo>
                  <a:lnTo>
                    <a:pt x="7569" y="16687"/>
                  </a:lnTo>
                  <a:lnTo>
                    <a:pt x="8280" y="15862"/>
                  </a:lnTo>
                  <a:close/>
                </a:path>
                <a:path w="27304" h="18415">
                  <a:moveTo>
                    <a:pt x="8991" y="5905"/>
                  </a:moveTo>
                  <a:lnTo>
                    <a:pt x="6769" y="7607"/>
                  </a:lnTo>
                  <a:lnTo>
                    <a:pt x="6426" y="8178"/>
                  </a:lnTo>
                  <a:lnTo>
                    <a:pt x="6197" y="8661"/>
                  </a:lnTo>
                  <a:lnTo>
                    <a:pt x="6096" y="9906"/>
                  </a:lnTo>
                  <a:lnTo>
                    <a:pt x="6515" y="10020"/>
                  </a:lnTo>
                  <a:lnTo>
                    <a:pt x="7061" y="10134"/>
                  </a:lnTo>
                  <a:lnTo>
                    <a:pt x="7823" y="8661"/>
                  </a:lnTo>
                  <a:lnTo>
                    <a:pt x="8064" y="8089"/>
                  </a:lnTo>
                  <a:lnTo>
                    <a:pt x="8331" y="7607"/>
                  </a:lnTo>
                  <a:lnTo>
                    <a:pt x="8991" y="5905"/>
                  </a:lnTo>
                  <a:close/>
                </a:path>
                <a:path w="27304" h="18415">
                  <a:moveTo>
                    <a:pt x="17665" y="9512"/>
                  </a:moveTo>
                  <a:lnTo>
                    <a:pt x="17360" y="9220"/>
                  </a:lnTo>
                  <a:lnTo>
                    <a:pt x="17056" y="8940"/>
                  </a:lnTo>
                  <a:lnTo>
                    <a:pt x="15760" y="8623"/>
                  </a:lnTo>
                  <a:lnTo>
                    <a:pt x="14782" y="8318"/>
                  </a:lnTo>
                  <a:lnTo>
                    <a:pt x="14833" y="7886"/>
                  </a:lnTo>
                  <a:lnTo>
                    <a:pt x="15138" y="6045"/>
                  </a:lnTo>
                  <a:lnTo>
                    <a:pt x="14236" y="6896"/>
                  </a:lnTo>
                  <a:lnTo>
                    <a:pt x="13296" y="8966"/>
                  </a:lnTo>
                  <a:lnTo>
                    <a:pt x="13169" y="9740"/>
                  </a:lnTo>
                  <a:lnTo>
                    <a:pt x="13157" y="9880"/>
                  </a:lnTo>
                  <a:lnTo>
                    <a:pt x="13589" y="10045"/>
                  </a:lnTo>
                  <a:lnTo>
                    <a:pt x="13754" y="10134"/>
                  </a:lnTo>
                  <a:lnTo>
                    <a:pt x="13982" y="10274"/>
                  </a:lnTo>
                  <a:lnTo>
                    <a:pt x="14097" y="10121"/>
                  </a:lnTo>
                  <a:lnTo>
                    <a:pt x="14490" y="9626"/>
                  </a:lnTo>
                  <a:lnTo>
                    <a:pt x="14833" y="9512"/>
                  </a:lnTo>
                  <a:lnTo>
                    <a:pt x="15176" y="9448"/>
                  </a:lnTo>
                  <a:lnTo>
                    <a:pt x="15506" y="9220"/>
                  </a:lnTo>
                  <a:lnTo>
                    <a:pt x="16167" y="9258"/>
                  </a:lnTo>
                  <a:lnTo>
                    <a:pt x="17665" y="9512"/>
                  </a:lnTo>
                  <a:close/>
                </a:path>
                <a:path w="27304" h="18415">
                  <a:moveTo>
                    <a:pt x="18745" y="0"/>
                  </a:moveTo>
                  <a:lnTo>
                    <a:pt x="17614" y="635"/>
                  </a:lnTo>
                  <a:lnTo>
                    <a:pt x="17157" y="1028"/>
                  </a:lnTo>
                  <a:lnTo>
                    <a:pt x="16649" y="1422"/>
                  </a:lnTo>
                  <a:lnTo>
                    <a:pt x="15938" y="2552"/>
                  </a:lnTo>
                  <a:lnTo>
                    <a:pt x="16217" y="2755"/>
                  </a:lnTo>
                  <a:lnTo>
                    <a:pt x="16586" y="3149"/>
                  </a:lnTo>
                  <a:lnTo>
                    <a:pt x="17183" y="2425"/>
                  </a:lnTo>
                  <a:lnTo>
                    <a:pt x="17754" y="1841"/>
                  </a:lnTo>
                  <a:lnTo>
                    <a:pt x="18351" y="1193"/>
                  </a:lnTo>
                  <a:lnTo>
                    <a:pt x="18745" y="0"/>
                  </a:lnTo>
                  <a:close/>
                </a:path>
                <a:path w="27304" h="18415">
                  <a:moveTo>
                    <a:pt x="23291" y="10363"/>
                  </a:moveTo>
                  <a:lnTo>
                    <a:pt x="21297" y="10363"/>
                  </a:lnTo>
                  <a:lnTo>
                    <a:pt x="21018" y="10363"/>
                  </a:lnTo>
                  <a:lnTo>
                    <a:pt x="20447" y="10668"/>
                  </a:lnTo>
                  <a:lnTo>
                    <a:pt x="20167" y="11290"/>
                  </a:lnTo>
                  <a:lnTo>
                    <a:pt x="20345" y="11633"/>
                  </a:lnTo>
                  <a:lnTo>
                    <a:pt x="20497" y="11861"/>
                  </a:lnTo>
                  <a:lnTo>
                    <a:pt x="21501" y="11633"/>
                  </a:lnTo>
                  <a:lnTo>
                    <a:pt x="22377" y="11087"/>
                  </a:lnTo>
                  <a:lnTo>
                    <a:pt x="23228" y="10502"/>
                  </a:lnTo>
                  <a:lnTo>
                    <a:pt x="23291" y="10363"/>
                  </a:lnTo>
                  <a:close/>
                </a:path>
                <a:path w="27304" h="18415">
                  <a:moveTo>
                    <a:pt x="23660" y="9588"/>
                  </a:moveTo>
                  <a:lnTo>
                    <a:pt x="22834" y="10020"/>
                  </a:lnTo>
                  <a:lnTo>
                    <a:pt x="22059" y="10121"/>
                  </a:lnTo>
                  <a:lnTo>
                    <a:pt x="21412" y="10325"/>
                  </a:lnTo>
                  <a:lnTo>
                    <a:pt x="23304" y="10325"/>
                  </a:lnTo>
                  <a:lnTo>
                    <a:pt x="23660" y="9588"/>
                  </a:lnTo>
                  <a:close/>
                </a:path>
                <a:path w="27304" h="18415">
                  <a:moveTo>
                    <a:pt x="26695" y="2501"/>
                  </a:moveTo>
                  <a:lnTo>
                    <a:pt x="25323" y="3175"/>
                  </a:lnTo>
                  <a:lnTo>
                    <a:pt x="24396" y="4394"/>
                  </a:lnTo>
                  <a:lnTo>
                    <a:pt x="23825" y="5054"/>
                  </a:lnTo>
                  <a:lnTo>
                    <a:pt x="24765" y="5702"/>
                  </a:lnTo>
                  <a:lnTo>
                    <a:pt x="25133" y="5054"/>
                  </a:lnTo>
                  <a:lnTo>
                    <a:pt x="25527" y="4610"/>
                  </a:lnTo>
                  <a:lnTo>
                    <a:pt x="25844" y="4089"/>
                  </a:lnTo>
                  <a:lnTo>
                    <a:pt x="26695" y="2501"/>
                  </a:lnTo>
                  <a:close/>
                </a:path>
              </a:pathLst>
            </a:custGeom>
            <a:solidFill>
              <a:srgbClr val="272324"/>
            </a:solidFill>
          </p:spPr>
          <p:txBody>
            <a:bodyPr wrap="square" lIns="0" tIns="0" rIns="0" bIns="0" rtlCol="0"/>
            <a:lstStyle/>
            <a:p>
              <a:endParaRPr/>
            </a:p>
          </p:txBody>
        </p:sp>
        <p:sp>
          <p:nvSpPr>
            <p:cNvPr id="173" name="object 173"/>
            <p:cNvSpPr/>
            <p:nvPr/>
          </p:nvSpPr>
          <p:spPr>
            <a:xfrm>
              <a:off x="9796653" y="10788899"/>
              <a:ext cx="3810" cy="6985"/>
            </a:xfrm>
            <a:custGeom>
              <a:avLst/>
              <a:gdLst/>
              <a:ahLst/>
              <a:cxnLst/>
              <a:rect l="l" t="t" r="r" b="b"/>
              <a:pathLst>
                <a:path w="3809" h="6984">
                  <a:moveTo>
                    <a:pt x="2607" y="0"/>
                  </a:moveTo>
                  <a:lnTo>
                    <a:pt x="0" y="6523"/>
                  </a:lnTo>
                  <a:lnTo>
                    <a:pt x="2125" y="6188"/>
                  </a:lnTo>
                  <a:lnTo>
                    <a:pt x="3371" y="450"/>
                  </a:lnTo>
                  <a:lnTo>
                    <a:pt x="2607" y="0"/>
                  </a:lnTo>
                  <a:close/>
                </a:path>
              </a:pathLst>
            </a:custGeom>
            <a:solidFill>
              <a:srgbClr val="F0C748"/>
            </a:solidFill>
          </p:spPr>
          <p:txBody>
            <a:bodyPr wrap="square" lIns="0" tIns="0" rIns="0" bIns="0" rtlCol="0"/>
            <a:lstStyle/>
            <a:p>
              <a:endParaRPr/>
            </a:p>
          </p:txBody>
        </p:sp>
        <p:pic>
          <p:nvPicPr>
            <p:cNvPr id="174" name="object 174"/>
            <p:cNvPicPr/>
            <p:nvPr/>
          </p:nvPicPr>
          <p:blipFill>
            <a:blip r:embed="rId4" cstate="print"/>
            <a:stretch>
              <a:fillRect/>
            </a:stretch>
          </p:blipFill>
          <p:spPr>
            <a:xfrm>
              <a:off x="9791879" y="10794090"/>
              <a:ext cx="9790" cy="13360"/>
            </a:xfrm>
            <a:prstGeom prst="rect">
              <a:avLst/>
            </a:prstGeom>
          </p:spPr>
        </p:pic>
        <p:sp>
          <p:nvSpPr>
            <p:cNvPr id="175" name="object 175"/>
            <p:cNvSpPr/>
            <p:nvPr/>
          </p:nvSpPr>
          <p:spPr>
            <a:xfrm>
              <a:off x="9796339" y="10788564"/>
              <a:ext cx="4445" cy="7620"/>
            </a:xfrm>
            <a:custGeom>
              <a:avLst/>
              <a:gdLst/>
              <a:ahLst/>
              <a:cxnLst/>
              <a:rect l="l" t="t" r="r" b="b"/>
              <a:pathLst>
                <a:path w="4445" h="7620">
                  <a:moveTo>
                    <a:pt x="2753" y="272"/>
                  </a:moveTo>
                  <a:lnTo>
                    <a:pt x="0" y="7057"/>
                  </a:lnTo>
                  <a:lnTo>
                    <a:pt x="2607" y="6722"/>
                  </a:lnTo>
                  <a:lnTo>
                    <a:pt x="2638" y="6575"/>
                  </a:lnTo>
                  <a:lnTo>
                    <a:pt x="628" y="6575"/>
                  </a:lnTo>
                  <a:lnTo>
                    <a:pt x="2980" y="640"/>
                  </a:lnTo>
                  <a:lnTo>
                    <a:pt x="2921" y="335"/>
                  </a:lnTo>
                  <a:lnTo>
                    <a:pt x="2753" y="272"/>
                  </a:lnTo>
                  <a:close/>
                </a:path>
                <a:path w="4445" h="7620">
                  <a:moveTo>
                    <a:pt x="2806" y="0"/>
                  </a:moveTo>
                  <a:lnTo>
                    <a:pt x="2753" y="272"/>
                  </a:lnTo>
                  <a:lnTo>
                    <a:pt x="2921" y="335"/>
                  </a:lnTo>
                  <a:lnTo>
                    <a:pt x="3027" y="670"/>
                  </a:lnTo>
                  <a:lnTo>
                    <a:pt x="3403" y="900"/>
                  </a:lnTo>
                  <a:lnTo>
                    <a:pt x="2293" y="6376"/>
                  </a:lnTo>
                  <a:lnTo>
                    <a:pt x="628" y="6575"/>
                  </a:lnTo>
                  <a:lnTo>
                    <a:pt x="2638" y="6575"/>
                  </a:lnTo>
                  <a:lnTo>
                    <a:pt x="3836" y="900"/>
                  </a:lnTo>
                  <a:lnTo>
                    <a:pt x="3837" y="640"/>
                  </a:lnTo>
                  <a:lnTo>
                    <a:pt x="2806" y="0"/>
                  </a:lnTo>
                  <a:close/>
                </a:path>
                <a:path w="4445" h="7620">
                  <a:moveTo>
                    <a:pt x="2921" y="335"/>
                  </a:moveTo>
                  <a:lnTo>
                    <a:pt x="2806" y="534"/>
                  </a:lnTo>
                  <a:lnTo>
                    <a:pt x="2980" y="640"/>
                  </a:lnTo>
                  <a:lnTo>
                    <a:pt x="3067" y="418"/>
                  </a:lnTo>
                  <a:lnTo>
                    <a:pt x="2921" y="335"/>
                  </a:lnTo>
                  <a:close/>
                </a:path>
              </a:pathLst>
            </a:custGeom>
            <a:solidFill>
              <a:srgbClr val="A08938"/>
            </a:solidFill>
          </p:spPr>
          <p:txBody>
            <a:bodyPr wrap="square" lIns="0" tIns="0" rIns="0" bIns="0" rtlCol="0"/>
            <a:lstStyle/>
            <a:p>
              <a:endParaRPr/>
            </a:p>
          </p:txBody>
        </p:sp>
        <p:sp>
          <p:nvSpPr>
            <p:cNvPr id="176" name="object 176"/>
            <p:cNvSpPr/>
            <p:nvPr/>
          </p:nvSpPr>
          <p:spPr>
            <a:xfrm>
              <a:off x="9798460" y="10785981"/>
              <a:ext cx="3810" cy="3810"/>
            </a:xfrm>
            <a:custGeom>
              <a:avLst/>
              <a:gdLst/>
              <a:ahLst/>
              <a:cxnLst/>
              <a:rect l="l" t="t" r="r" b="b"/>
              <a:pathLst>
                <a:path w="3809" h="3809">
                  <a:moveTo>
                    <a:pt x="1026" y="0"/>
                  </a:moveTo>
                  <a:lnTo>
                    <a:pt x="209" y="701"/>
                  </a:lnTo>
                  <a:lnTo>
                    <a:pt x="115" y="1759"/>
                  </a:lnTo>
                  <a:lnTo>
                    <a:pt x="0" y="2722"/>
                  </a:lnTo>
                  <a:lnTo>
                    <a:pt x="628" y="3601"/>
                  </a:lnTo>
                  <a:lnTo>
                    <a:pt x="1560" y="3738"/>
                  </a:lnTo>
                  <a:lnTo>
                    <a:pt x="2502" y="3800"/>
                  </a:lnTo>
                  <a:lnTo>
                    <a:pt x="3329" y="3172"/>
                  </a:lnTo>
                  <a:lnTo>
                    <a:pt x="3434" y="2125"/>
                  </a:lnTo>
                  <a:lnTo>
                    <a:pt x="3581" y="1214"/>
                  </a:lnTo>
                  <a:lnTo>
                    <a:pt x="2900" y="282"/>
                  </a:lnTo>
                  <a:lnTo>
                    <a:pt x="2020" y="167"/>
                  </a:lnTo>
                  <a:lnTo>
                    <a:pt x="1026" y="0"/>
                  </a:lnTo>
                  <a:close/>
                </a:path>
              </a:pathLst>
            </a:custGeom>
            <a:solidFill>
              <a:srgbClr val="F0C748"/>
            </a:solidFill>
          </p:spPr>
          <p:txBody>
            <a:bodyPr wrap="square" lIns="0" tIns="0" rIns="0" bIns="0" rtlCol="0"/>
            <a:lstStyle/>
            <a:p>
              <a:endParaRPr/>
            </a:p>
          </p:txBody>
        </p:sp>
        <p:sp>
          <p:nvSpPr>
            <p:cNvPr id="177" name="object 177"/>
            <p:cNvSpPr/>
            <p:nvPr/>
          </p:nvSpPr>
          <p:spPr>
            <a:xfrm>
              <a:off x="9797758" y="10785950"/>
              <a:ext cx="4445" cy="6985"/>
            </a:xfrm>
            <a:custGeom>
              <a:avLst/>
              <a:gdLst/>
              <a:ahLst/>
              <a:cxnLst/>
              <a:rect l="l" t="t" r="r" b="b"/>
              <a:pathLst>
                <a:path w="4445" h="6984">
                  <a:moveTo>
                    <a:pt x="4305" y="965"/>
                  </a:moveTo>
                  <a:lnTo>
                    <a:pt x="3848" y="393"/>
                  </a:lnTo>
                  <a:lnTo>
                    <a:pt x="3848" y="965"/>
                  </a:lnTo>
                  <a:lnTo>
                    <a:pt x="3848" y="3009"/>
                  </a:lnTo>
                  <a:lnTo>
                    <a:pt x="3200" y="3581"/>
                  </a:lnTo>
                  <a:lnTo>
                    <a:pt x="2260" y="3581"/>
                  </a:lnTo>
                  <a:lnTo>
                    <a:pt x="1892" y="3543"/>
                  </a:lnTo>
                  <a:lnTo>
                    <a:pt x="1244" y="3035"/>
                  </a:lnTo>
                  <a:lnTo>
                    <a:pt x="1244" y="1028"/>
                  </a:lnTo>
                  <a:lnTo>
                    <a:pt x="2692" y="342"/>
                  </a:lnTo>
                  <a:lnTo>
                    <a:pt x="3251" y="482"/>
                  </a:lnTo>
                  <a:lnTo>
                    <a:pt x="3594" y="635"/>
                  </a:lnTo>
                  <a:lnTo>
                    <a:pt x="3848" y="965"/>
                  </a:lnTo>
                  <a:lnTo>
                    <a:pt x="3848" y="393"/>
                  </a:lnTo>
                  <a:lnTo>
                    <a:pt x="3644" y="139"/>
                  </a:lnTo>
                  <a:lnTo>
                    <a:pt x="3530" y="546"/>
                  </a:lnTo>
                  <a:lnTo>
                    <a:pt x="3365" y="431"/>
                  </a:lnTo>
                  <a:lnTo>
                    <a:pt x="3530" y="546"/>
                  </a:lnTo>
                  <a:lnTo>
                    <a:pt x="3530" y="139"/>
                  </a:lnTo>
                  <a:lnTo>
                    <a:pt x="2717" y="38"/>
                  </a:lnTo>
                  <a:lnTo>
                    <a:pt x="2692" y="203"/>
                  </a:lnTo>
                  <a:lnTo>
                    <a:pt x="2628" y="0"/>
                  </a:lnTo>
                  <a:lnTo>
                    <a:pt x="1854" y="0"/>
                  </a:lnTo>
                  <a:lnTo>
                    <a:pt x="1854" y="342"/>
                  </a:lnTo>
                  <a:lnTo>
                    <a:pt x="1651" y="406"/>
                  </a:lnTo>
                  <a:lnTo>
                    <a:pt x="1854" y="342"/>
                  </a:lnTo>
                  <a:lnTo>
                    <a:pt x="1854" y="0"/>
                  </a:lnTo>
                  <a:lnTo>
                    <a:pt x="1587" y="0"/>
                  </a:lnTo>
                  <a:lnTo>
                    <a:pt x="1409" y="152"/>
                  </a:lnTo>
                  <a:lnTo>
                    <a:pt x="1409" y="647"/>
                  </a:lnTo>
                  <a:lnTo>
                    <a:pt x="1206" y="914"/>
                  </a:lnTo>
                  <a:lnTo>
                    <a:pt x="1206" y="3124"/>
                  </a:lnTo>
                  <a:lnTo>
                    <a:pt x="1066" y="2959"/>
                  </a:lnTo>
                  <a:lnTo>
                    <a:pt x="1206" y="3124"/>
                  </a:lnTo>
                  <a:lnTo>
                    <a:pt x="1206" y="914"/>
                  </a:lnTo>
                  <a:lnTo>
                    <a:pt x="1066" y="1092"/>
                  </a:lnTo>
                  <a:lnTo>
                    <a:pt x="1079" y="965"/>
                  </a:lnTo>
                  <a:lnTo>
                    <a:pt x="1409" y="647"/>
                  </a:lnTo>
                  <a:lnTo>
                    <a:pt x="1409" y="152"/>
                  </a:lnTo>
                  <a:lnTo>
                    <a:pt x="698" y="736"/>
                  </a:lnTo>
                  <a:lnTo>
                    <a:pt x="635" y="3009"/>
                  </a:lnTo>
                  <a:lnTo>
                    <a:pt x="1219" y="3721"/>
                  </a:lnTo>
                  <a:lnTo>
                    <a:pt x="0" y="6870"/>
                  </a:lnTo>
                  <a:lnTo>
                    <a:pt x="711" y="5842"/>
                  </a:lnTo>
                  <a:lnTo>
                    <a:pt x="1435" y="4737"/>
                  </a:lnTo>
                  <a:lnTo>
                    <a:pt x="1841" y="4800"/>
                  </a:lnTo>
                  <a:lnTo>
                    <a:pt x="2120" y="3949"/>
                  </a:lnTo>
                  <a:lnTo>
                    <a:pt x="2324" y="3975"/>
                  </a:lnTo>
                  <a:lnTo>
                    <a:pt x="3403" y="3975"/>
                  </a:lnTo>
                  <a:lnTo>
                    <a:pt x="3810" y="3581"/>
                  </a:lnTo>
                  <a:lnTo>
                    <a:pt x="4191" y="3213"/>
                  </a:lnTo>
                  <a:lnTo>
                    <a:pt x="4241" y="2844"/>
                  </a:lnTo>
                  <a:lnTo>
                    <a:pt x="4305" y="965"/>
                  </a:lnTo>
                  <a:close/>
                </a:path>
              </a:pathLst>
            </a:custGeom>
            <a:solidFill>
              <a:srgbClr val="A08938"/>
            </a:solidFill>
          </p:spPr>
          <p:txBody>
            <a:bodyPr wrap="square" lIns="0" tIns="0" rIns="0" bIns="0" rtlCol="0"/>
            <a:lstStyle/>
            <a:p>
              <a:endParaRPr/>
            </a:p>
          </p:txBody>
        </p:sp>
        <p:sp>
          <p:nvSpPr>
            <p:cNvPr id="178" name="object 178"/>
            <p:cNvSpPr/>
            <p:nvPr/>
          </p:nvSpPr>
          <p:spPr>
            <a:xfrm>
              <a:off x="9906079" y="10802374"/>
              <a:ext cx="7620" cy="6985"/>
            </a:xfrm>
            <a:custGeom>
              <a:avLst/>
              <a:gdLst/>
              <a:ahLst/>
              <a:cxnLst/>
              <a:rect l="l" t="t" r="r" b="b"/>
              <a:pathLst>
                <a:path w="7620" h="6984">
                  <a:moveTo>
                    <a:pt x="6408" y="0"/>
                  </a:moveTo>
                  <a:lnTo>
                    <a:pt x="0" y="6041"/>
                  </a:lnTo>
                  <a:lnTo>
                    <a:pt x="2638" y="6701"/>
                  </a:lnTo>
                  <a:lnTo>
                    <a:pt x="7036" y="942"/>
                  </a:lnTo>
                  <a:lnTo>
                    <a:pt x="6408" y="0"/>
                  </a:lnTo>
                  <a:close/>
                </a:path>
              </a:pathLst>
            </a:custGeom>
            <a:solidFill>
              <a:srgbClr val="F0C748"/>
            </a:solidFill>
          </p:spPr>
          <p:txBody>
            <a:bodyPr wrap="square" lIns="0" tIns="0" rIns="0" bIns="0" rtlCol="0"/>
            <a:lstStyle/>
            <a:p>
              <a:endParaRPr/>
            </a:p>
          </p:txBody>
        </p:sp>
        <p:sp>
          <p:nvSpPr>
            <p:cNvPr id="179" name="object 179"/>
            <p:cNvSpPr/>
            <p:nvPr/>
          </p:nvSpPr>
          <p:spPr>
            <a:xfrm>
              <a:off x="9905650" y="10802091"/>
              <a:ext cx="8255" cy="7620"/>
            </a:xfrm>
            <a:custGeom>
              <a:avLst/>
              <a:gdLst/>
              <a:ahLst/>
              <a:cxnLst/>
              <a:rect l="l" t="t" r="r" b="b"/>
              <a:pathLst>
                <a:path w="8254" h="7620">
                  <a:moveTo>
                    <a:pt x="6753" y="115"/>
                  </a:moveTo>
                  <a:lnTo>
                    <a:pt x="0" y="6439"/>
                  </a:lnTo>
                  <a:lnTo>
                    <a:pt x="3151" y="7235"/>
                  </a:lnTo>
                  <a:lnTo>
                    <a:pt x="3493" y="6785"/>
                  </a:lnTo>
                  <a:lnTo>
                    <a:pt x="3005" y="6785"/>
                  </a:lnTo>
                  <a:lnTo>
                    <a:pt x="827" y="6156"/>
                  </a:lnTo>
                  <a:lnTo>
                    <a:pt x="6815" y="606"/>
                  </a:lnTo>
                  <a:lnTo>
                    <a:pt x="6690" y="397"/>
                  </a:lnTo>
                  <a:lnTo>
                    <a:pt x="6753" y="115"/>
                  </a:lnTo>
                  <a:close/>
                </a:path>
                <a:path w="8254" h="7620">
                  <a:moveTo>
                    <a:pt x="6900" y="0"/>
                  </a:moveTo>
                  <a:lnTo>
                    <a:pt x="6837" y="282"/>
                  </a:lnTo>
                  <a:lnTo>
                    <a:pt x="6984" y="450"/>
                  </a:lnTo>
                  <a:lnTo>
                    <a:pt x="6815" y="606"/>
                  </a:lnTo>
                  <a:lnTo>
                    <a:pt x="7183" y="1225"/>
                  </a:lnTo>
                  <a:lnTo>
                    <a:pt x="3005" y="6785"/>
                  </a:lnTo>
                  <a:lnTo>
                    <a:pt x="3493" y="6785"/>
                  </a:lnTo>
                  <a:lnTo>
                    <a:pt x="7717" y="1225"/>
                  </a:lnTo>
                  <a:lnTo>
                    <a:pt x="6900" y="0"/>
                  </a:lnTo>
                  <a:close/>
                </a:path>
              </a:pathLst>
            </a:custGeom>
            <a:solidFill>
              <a:srgbClr val="A08938"/>
            </a:solidFill>
          </p:spPr>
          <p:txBody>
            <a:bodyPr wrap="square" lIns="0" tIns="0" rIns="0" bIns="0" rtlCol="0"/>
            <a:lstStyle/>
            <a:p>
              <a:endParaRPr/>
            </a:p>
          </p:txBody>
        </p:sp>
        <p:sp>
          <p:nvSpPr>
            <p:cNvPr id="180" name="object 180"/>
            <p:cNvSpPr/>
            <p:nvPr/>
          </p:nvSpPr>
          <p:spPr>
            <a:xfrm>
              <a:off x="9911669" y="10799316"/>
              <a:ext cx="5080" cy="5080"/>
            </a:xfrm>
            <a:custGeom>
              <a:avLst/>
              <a:gdLst/>
              <a:ahLst/>
              <a:cxnLst/>
              <a:rect l="l" t="t" r="r" b="b"/>
              <a:pathLst>
                <a:path w="5079" h="5079">
                  <a:moveTo>
                    <a:pt x="2638" y="0"/>
                  </a:moveTo>
                  <a:lnTo>
                    <a:pt x="1277" y="387"/>
                  </a:lnTo>
                  <a:lnTo>
                    <a:pt x="617" y="1413"/>
                  </a:lnTo>
                  <a:lnTo>
                    <a:pt x="0" y="2460"/>
                  </a:lnTo>
                  <a:lnTo>
                    <a:pt x="314" y="3769"/>
                  </a:lnTo>
                  <a:lnTo>
                    <a:pt x="1277" y="4366"/>
                  </a:lnTo>
                  <a:lnTo>
                    <a:pt x="2355" y="4900"/>
                  </a:lnTo>
                  <a:lnTo>
                    <a:pt x="3717" y="4533"/>
                  </a:lnTo>
                  <a:lnTo>
                    <a:pt x="4334" y="3423"/>
                  </a:lnTo>
                  <a:lnTo>
                    <a:pt x="5015" y="2460"/>
                  </a:lnTo>
                  <a:lnTo>
                    <a:pt x="4701" y="1162"/>
                  </a:lnTo>
                  <a:lnTo>
                    <a:pt x="3685" y="534"/>
                  </a:lnTo>
                  <a:lnTo>
                    <a:pt x="2638" y="0"/>
                  </a:lnTo>
                  <a:close/>
                </a:path>
              </a:pathLst>
            </a:custGeom>
            <a:solidFill>
              <a:srgbClr val="F0C748"/>
            </a:solidFill>
          </p:spPr>
          <p:txBody>
            <a:bodyPr wrap="square" lIns="0" tIns="0" rIns="0" bIns="0" rtlCol="0"/>
            <a:lstStyle/>
            <a:p>
              <a:endParaRPr/>
            </a:p>
          </p:txBody>
        </p:sp>
        <p:sp>
          <p:nvSpPr>
            <p:cNvPr id="181" name="object 181"/>
            <p:cNvSpPr/>
            <p:nvPr/>
          </p:nvSpPr>
          <p:spPr>
            <a:xfrm>
              <a:off x="9908654" y="10799464"/>
              <a:ext cx="8255" cy="6985"/>
            </a:xfrm>
            <a:custGeom>
              <a:avLst/>
              <a:gdLst/>
              <a:ahLst/>
              <a:cxnLst/>
              <a:rect l="l" t="t" r="r" b="b"/>
              <a:pathLst>
                <a:path w="8254" h="6984">
                  <a:moveTo>
                    <a:pt x="7848" y="1384"/>
                  </a:moveTo>
                  <a:lnTo>
                    <a:pt x="7505" y="673"/>
                  </a:lnTo>
                  <a:lnTo>
                    <a:pt x="7454" y="1384"/>
                  </a:lnTo>
                  <a:lnTo>
                    <a:pt x="7404" y="2921"/>
                  </a:lnTo>
                  <a:lnTo>
                    <a:pt x="7226" y="3263"/>
                  </a:lnTo>
                  <a:lnTo>
                    <a:pt x="6832" y="3937"/>
                  </a:lnTo>
                  <a:lnTo>
                    <a:pt x="6045" y="4279"/>
                  </a:lnTo>
                  <a:lnTo>
                    <a:pt x="5016" y="4279"/>
                  </a:lnTo>
                  <a:lnTo>
                    <a:pt x="4508" y="4114"/>
                  </a:lnTo>
                  <a:lnTo>
                    <a:pt x="4241" y="3937"/>
                  </a:lnTo>
                  <a:lnTo>
                    <a:pt x="4013" y="3822"/>
                  </a:lnTo>
                  <a:lnTo>
                    <a:pt x="3581" y="3086"/>
                  </a:lnTo>
                  <a:lnTo>
                    <a:pt x="3606" y="2654"/>
                  </a:lnTo>
                  <a:lnTo>
                    <a:pt x="4508" y="685"/>
                  </a:lnTo>
                  <a:lnTo>
                    <a:pt x="6553" y="596"/>
                  </a:lnTo>
                  <a:lnTo>
                    <a:pt x="7175" y="1079"/>
                  </a:lnTo>
                  <a:lnTo>
                    <a:pt x="7378" y="1244"/>
                  </a:lnTo>
                  <a:lnTo>
                    <a:pt x="7454" y="1384"/>
                  </a:lnTo>
                  <a:lnTo>
                    <a:pt x="7454" y="647"/>
                  </a:lnTo>
                  <a:lnTo>
                    <a:pt x="7264" y="558"/>
                  </a:lnTo>
                  <a:lnTo>
                    <a:pt x="7264" y="1003"/>
                  </a:lnTo>
                  <a:lnTo>
                    <a:pt x="7137" y="876"/>
                  </a:lnTo>
                  <a:lnTo>
                    <a:pt x="7264" y="1003"/>
                  </a:lnTo>
                  <a:lnTo>
                    <a:pt x="7264" y="558"/>
                  </a:lnTo>
                  <a:lnTo>
                    <a:pt x="6781" y="304"/>
                  </a:lnTo>
                  <a:lnTo>
                    <a:pt x="6413" y="76"/>
                  </a:lnTo>
                  <a:lnTo>
                    <a:pt x="6045" y="0"/>
                  </a:lnTo>
                  <a:lnTo>
                    <a:pt x="4826" y="0"/>
                  </a:lnTo>
                  <a:lnTo>
                    <a:pt x="3975" y="393"/>
                  </a:lnTo>
                  <a:lnTo>
                    <a:pt x="3302" y="1524"/>
                  </a:lnTo>
                  <a:lnTo>
                    <a:pt x="3213" y="1727"/>
                  </a:lnTo>
                  <a:lnTo>
                    <a:pt x="3098" y="3263"/>
                  </a:lnTo>
                  <a:lnTo>
                    <a:pt x="3263" y="3556"/>
                  </a:lnTo>
                  <a:lnTo>
                    <a:pt x="0" y="6578"/>
                  </a:lnTo>
                  <a:lnTo>
                    <a:pt x="1384" y="5753"/>
                  </a:lnTo>
                  <a:lnTo>
                    <a:pt x="2895" y="4902"/>
                  </a:lnTo>
                  <a:lnTo>
                    <a:pt x="3378" y="5194"/>
                  </a:lnTo>
                  <a:lnTo>
                    <a:pt x="3594" y="4902"/>
                  </a:lnTo>
                  <a:lnTo>
                    <a:pt x="4089" y="4292"/>
                  </a:lnTo>
                  <a:lnTo>
                    <a:pt x="4572" y="4533"/>
                  </a:lnTo>
                  <a:lnTo>
                    <a:pt x="4965" y="4648"/>
                  </a:lnTo>
                  <a:lnTo>
                    <a:pt x="5778" y="4648"/>
                  </a:lnTo>
                  <a:lnTo>
                    <a:pt x="6210" y="4648"/>
                  </a:lnTo>
                  <a:lnTo>
                    <a:pt x="6959" y="4279"/>
                  </a:lnTo>
                  <a:lnTo>
                    <a:pt x="7721" y="3086"/>
                  </a:lnTo>
                  <a:lnTo>
                    <a:pt x="7785" y="2921"/>
                  </a:lnTo>
                  <a:lnTo>
                    <a:pt x="7848" y="1384"/>
                  </a:lnTo>
                  <a:close/>
                </a:path>
              </a:pathLst>
            </a:custGeom>
            <a:solidFill>
              <a:srgbClr val="A08938"/>
            </a:solidFill>
          </p:spPr>
          <p:txBody>
            <a:bodyPr wrap="square" lIns="0" tIns="0" rIns="0" bIns="0" rtlCol="0"/>
            <a:lstStyle/>
            <a:p>
              <a:endParaRPr/>
            </a:p>
          </p:txBody>
        </p:sp>
        <p:sp>
          <p:nvSpPr>
            <p:cNvPr id="182" name="object 182"/>
            <p:cNvSpPr/>
            <p:nvPr/>
          </p:nvSpPr>
          <p:spPr>
            <a:xfrm>
              <a:off x="9749640" y="10767394"/>
              <a:ext cx="5080" cy="8255"/>
            </a:xfrm>
            <a:custGeom>
              <a:avLst/>
              <a:gdLst/>
              <a:ahLst/>
              <a:cxnLst/>
              <a:rect l="l" t="t" r="r" b="b"/>
              <a:pathLst>
                <a:path w="5079" h="8254">
                  <a:moveTo>
                    <a:pt x="963" y="0"/>
                  </a:moveTo>
                  <a:lnTo>
                    <a:pt x="0" y="282"/>
                  </a:lnTo>
                  <a:lnTo>
                    <a:pt x="3287" y="7748"/>
                  </a:lnTo>
                  <a:lnTo>
                    <a:pt x="4795" y="5696"/>
                  </a:lnTo>
                  <a:lnTo>
                    <a:pt x="963" y="0"/>
                  </a:lnTo>
                  <a:close/>
                </a:path>
              </a:pathLst>
            </a:custGeom>
            <a:solidFill>
              <a:srgbClr val="F0C748"/>
            </a:solidFill>
          </p:spPr>
          <p:txBody>
            <a:bodyPr wrap="square" lIns="0" tIns="0" rIns="0" bIns="0" rtlCol="0"/>
            <a:lstStyle/>
            <a:p>
              <a:endParaRPr/>
            </a:p>
          </p:txBody>
        </p:sp>
        <p:sp>
          <p:nvSpPr>
            <p:cNvPr id="183" name="object 183"/>
            <p:cNvSpPr/>
            <p:nvPr/>
          </p:nvSpPr>
          <p:spPr>
            <a:xfrm>
              <a:off x="9749294" y="10767195"/>
              <a:ext cx="5715" cy="8890"/>
            </a:xfrm>
            <a:custGeom>
              <a:avLst/>
              <a:gdLst/>
              <a:ahLst/>
              <a:cxnLst/>
              <a:rect l="l" t="t" r="r" b="b"/>
              <a:pathLst>
                <a:path w="5715" h="8890">
                  <a:moveTo>
                    <a:pt x="345" y="481"/>
                  </a:moveTo>
                  <a:lnTo>
                    <a:pt x="115" y="565"/>
                  </a:lnTo>
                  <a:lnTo>
                    <a:pt x="3633" y="8345"/>
                  </a:lnTo>
                  <a:lnTo>
                    <a:pt x="4179" y="7570"/>
                  </a:lnTo>
                  <a:lnTo>
                    <a:pt x="3696" y="7570"/>
                  </a:lnTo>
                  <a:lnTo>
                    <a:pt x="594" y="680"/>
                  </a:lnTo>
                  <a:lnTo>
                    <a:pt x="345" y="680"/>
                  </a:lnTo>
                  <a:lnTo>
                    <a:pt x="345" y="481"/>
                  </a:lnTo>
                  <a:close/>
                </a:path>
                <a:path w="5715" h="8890">
                  <a:moveTo>
                    <a:pt x="1710" y="429"/>
                  </a:moveTo>
                  <a:lnTo>
                    <a:pt x="1193" y="429"/>
                  </a:lnTo>
                  <a:lnTo>
                    <a:pt x="4879" y="5895"/>
                  </a:lnTo>
                  <a:lnTo>
                    <a:pt x="3696" y="7570"/>
                  </a:lnTo>
                  <a:lnTo>
                    <a:pt x="4179" y="7570"/>
                  </a:lnTo>
                  <a:lnTo>
                    <a:pt x="5361" y="5895"/>
                  </a:lnTo>
                  <a:lnTo>
                    <a:pt x="1710" y="429"/>
                  </a:lnTo>
                  <a:close/>
                </a:path>
                <a:path w="5715" h="8890">
                  <a:moveTo>
                    <a:pt x="481" y="429"/>
                  </a:moveTo>
                  <a:lnTo>
                    <a:pt x="345" y="481"/>
                  </a:lnTo>
                  <a:lnTo>
                    <a:pt x="345" y="680"/>
                  </a:lnTo>
                  <a:lnTo>
                    <a:pt x="565" y="615"/>
                  </a:lnTo>
                  <a:lnTo>
                    <a:pt x="481" y="429"/>
                  </a:lnTo>
                  <a:close/>
                </a:path>
                <a:path w="5715" h="8890">
                  <a:moveTo>
                    <a:pt x="565" y="615"/>
                  </a:moveTo>
                  <a:lnTo>
                    <a:pt x="345" y="680"/>
                  </a:lnTo>
                  <a:lnTo>
                    <a:pt x="594" y="680"/>
                  </a:lnTo>
                  <a:close/>
                </a:path>
                <a:path w="5715" h="8890">
                  <a:moveTo>
                    <a:pt x="1193" y="429"/>
                  </a:moveTo>
                  <a:lnTo>
                    <a:pt x="481" y="429"/>
                  </a:lnTo>
                  <a:lnTo>
                    <a:pt x="565" y="615"/>
                  </a:lnTo>
                  <a:lnTo>
                    <a:pt x="1193" y="429"/>
                  </a:lnTo>
                  <a:close/>
                </a:path>
                <a:path w="5715" h="8890">
                  <a:moveTo>
                    <a:pt x="1424" y="0"/>
                  </a:moveTo>
                  <a:lnTo>
                    <a:pt x="0" y="335"/>
                  </a:lnTo>
                  <a:lnTo>
                    <a:pt x="115" y="565"/>
                  </a:lnTo>
                  <a:lnTo>
                    <a:pt x="481" y="429"/>
                  </a:lnTo>
                  <a:lnTo>
                    <a:pt x="1710" y="429"/>
                  </a:lnTo>
                  <a:lnTo>
                    <a:pt x="1424" y="0"/>
                  </a:lnTo>
                  <a:close/>
                </a:path>
              </a:pathLst>
            </a:custGeom>
            <a:solidFill>
              <a:srgbClr val="A08938"/>
            </a:solidFill>
          </p:spPr>
          <p:txBody>
            <a:bodyPr wrap="square" lIns="0" tIns="0" rIns="0" bIns="0" rtlCol="0"/>
            <a:lstStyle/>
            <a:p>
              <a:endParaRPr/>
            </a:p>
          </p:txBody>
        </p:sp>
        <p:sp>
          <p:nvSpPr>
            <p:cNvPr id="184" name="object 184"/>
            <p:cNvSpPr/>
            <p:nvPr/>
          </p:nvSpPr>
          <p:spPr>
            <a:xfrm>
              <a:off x="9747283" y="10763702"/>
              <a:ext cx="5080" cy="5080"/>
            </a:xfrm>
            <a:custGeom>
              <a:avLst/>
              <a:gdLst/>
              <a:ahLst/>
              <a:cxnLst/>
              <a:rect l="l" t="t" r="r" b="b"/>
              <a:pathLst>
                <a:path w="5079" h="5079">
                  <a:moveTo>
                    <a:pt x="1759" y="0"/>
                  </a:moveTo>
                  <a:lnTo>
                    <a:pt x="994" y="712"/>
                  </a:lnTo>
                  <a:lnTo>
                    <a:pt x="115" y="1424"/>
                  </a:lnTo>
                  <a:lnTo>
                    <a:pt x="0" y="2753"/>
                  </a:lnTo>
                  <a:lnTo>
                    <a:pt x="743" y="3581"/>
                  </a:lnTo>
                  <a:lnTo>
                    <a:pt x="1507" y="4512"/>
                  </a:lnTo>
                  <a:lnTo>
                    <a:pt x="2753" y="4659"/>
                  </a:lnTo>
                  <a:lnTo>
                    <a:pt x="4397" y="3266"/>
                  </a:lnTo>
                  <a:lnTo>
                    <a:pt x="4512" y="1937"/>
                  </a:lnTo>
                  <a:lnTo>
                    <a:pt x="3779" y="1026"/>
                  </a:lnTo>
                  <a:lnTo>
                    <a:pt x="3036" y="167"/>
                  </a:lnTo>
                  <a:lnTo>
                    <a:pt x="1759" y="0"/>
                  </a:lnTo>
                  <a:close/>
                </a:path>
              </a:pathLst>
            </a:custGeom>
            <a:solidFill>
              <a:srgbClr val="F0C748"/>
            </a:solidFill>
          </p:spPr>
          <p:txBody>
            <a:bodyPr wrap="square" lIns="0" tIns="0" rIns="0" bIns="0" rtlCol="0"/>
            <a:lstStyle/>
            <a:p>
              <a:endParaRPr/>
            </a:p>
          </p:txBody>
        </p:sp>
        <p:sp>
          <p:nvSpPr>
            <p:cNvPr id="185" name="object 185"/>
            <p:cNvSpPr/>
            <p:nvPr/>
          </p:nvSpPr>
          <p:spPr>
            <a:xfrm>
              <a:off x="9751286" y="10774319"/>
              <a:ext cx="12065" cy="15240"/>
            </a:xfrm>
            <a:custGeom>
              <a:avLst/>
              <a:gdLst/>
              <a:ahLst/>
              <a:cxnLst/>
              <a:rect l="l" t="t" r="r" b="b"/>
              <a:pathLst>
                <a:path w="12065" h="15240">
                  <a:moveTo>
                    <a:pt x="4963" y="0"/>
                  </a:moveTo>
                  <a:lnTo>
                    <a:pt x="397" y="2439"/>
                  </a:lnTo>
                  <a:lnTo>
                    <a:pt x="0" y="6261"/>
                  </a:lnTo>
                  <a:lnTo>
                    <a:pt x="3601" y="13161"/>
                  </a:lnTo>
                  <a:lnTo>
                    <a:pt x="6921" y="14921"/>
                  </a:lnTo>
                  <a:lnTo>
                    <a:pt x="9214" y="13674"/>
                  </a:lnTo>
                  <a:lnTo>
                    <a:pt x="11549" y="12449"/>
                  </a:lnTo>
                  <a:lnTo>
                    <a:pt x="11936" y="8680"/>
                  </a:lnTo>
                  <a:lnTo>
                    <a:pt x="10125" y="5245"/>
                  </a:lnTo>
                  <a:lnTo>
                    <a:pt x="8334" y="1759"/>
                  </a:lnTo>
                  <a:lnTo>
                    <a:pt x="4963" y="0"/>
                  </a:lnTo>
                  <a:close/>
                </a:path>
              </a:pathLst>
            </a:custGeom>
            <a:solidFill>
              <a:srgbClr val="DE5071"/>
            </a:solidFill>
          </p:spPr>
          <p:txBody>
            <a:bodyPr wrap="square" lIns="0" tIns="0" rIns="0" bIns="0" rtlCol="0"/>
            <a:lstStyle/>
            <a:p>
              <a:endParaRPr/>
            </a:p>
          </p:txBody>
        </p:sp>
        <p:pic>
          <p:nvPicPr>
            <p:cNvPr id="186" name="object 186"/>
            <p:cNvPicPr/>
            <p:nvPr/>
          </p:nvPicPr>
          <p:blipFill>
            <a:blip r:embed="rId5" cstate="print"/>
            <a:stretch>
              <a:fillRect/>
            </a:stretch>
          </p:blipFill>
          <p:spPr>
            <a:xfrm>
              <a:off x="9747024" y="10667696"/>
              <a:ext cx="180814" cy="153687"/>
            </a:xfrm>
            <a:prstGeom prst="rect">
              <a:avLst/>
            </a:prstGeom>
          </p:spPr>
        </p:pic>
        <p:pic>
          <p:nvPicPr>
            <p:cNvPr id="187" name="object 187"/>
            <p:cNvPicPr/>
            <p:nvPr/>
          </p:nvPicPr>
          <p:blipFill>
            <a:blip r:embed="rId6" cstate="print"/>
            <a:stretch>
              <a:fillRect/>
            </a:stretch>
          </p:blipFill>
          <p:spPr>
            <a:xfrm>
              <a:off x="9896347" y="10807911"/>
              <a:ext cx="12512" cy="11120"/>
            </a:xfrm>
            <a:prstGeom prst="rect">
              <a:avLst/>
            </a:prstGeom>
          </p:spPr>
        </p:pic>
        <p:pic>
          <p:nvPicPr>
            <p:cNvPr id="188" name="object 188"/>
            <p:cNvPicPr/>
            <p:nvPr/>
          </p:nvPicPr>
          <p:blipFill>
            <a:blip r:embed="rId7" cstate="print"/>
            <a:stretch>
              <a:fillRect/>
            </a:stretch>
          </p:blipFill>
          <p:spPr>
            <a:xfrm>
              <a:off x="7915402" y="10495512"/>
              <a:ext cx="974996" cy="568788"/>
            </a:xfrm>
            <a:prstGeom prst="rect">
              <a:avLst/>
            </a:prstGeom>
          </p:spPr>
        </p:pic>
        <p:sp>
          <p:nvSpPr>
            <p:cNvPr id="189" name="object 189"/>
            <p:cNvSpPr/>
            <p:nvPr/>
          </p:nvSpPr>
          <p:spPr>
            <a:xfrm>
              <a:off x="10783158" y="10685119"/>
              <a:ext cx="975360" cy="189865"/>
            </a:xfrm>
            <a:custGeom>
              <a:avLst/>
              <a:gdLst/>
              <a:ahLst/>
              <a:cxnLst/>
              <a:rect l="l" t="t" r="r" b="b"/>
              <a:pathLst>
                <a:path w="975359" h="189865">
                  <a:moveTo>
                    <a:pt x="0" y="189606"/>
                  </a:moveTo>
                  <a:lnTo>
                    <a:pt x="975027" y="189606"/>
                  </a:lnTo>
                  <a:lnTo>
                    <a:pt x="975027" y="0"/>
                  </a:lnTo>
                  <a:lnTo>
                    <a:pt x="0" y="0"/>
                  </a:lnTo>
                  <a:lnTo>
                    <a:pt x="0" y="189606"/>
                  </a:lnTo>
                  <a:close/>
                </a:path>
              </a:pathLst>
            </a:custGeom>
            <a:solidFill>
              <a:srgbClr val="FFFFFF"/>
            </a:solidFill>
          </p:spPr>
          <p:txBody>
            <a:bodyPr wrap="square" lIns="0" tIns="0" rIns="0" bIns="0" rtlCol="0"/>
            <a:lstStyle/>
            <a:p>
              <a:endParaRPr/>
            </a:p>
          </p:txBody>
        </p:sp>
        <p:sp>
          <p:nvSpPr>
            <p:cNvPr id="190" name="object 190"/>
            <p:cNvSpPr/>
            <p:nvPr/>
          </p:nvSpPr>
          <p:spPr>
            <a:xfrm>
              <a:off x="10783151" y="10495515"/>
              <a:ext cx="975360" cy="568960"/>
            </a:xfrm>
            <a:custGeom>
              <a:avLst/>
              <a:gdLst/>
              <a:ahLst/>
              <a:cxnLst/>
              <a:rect l="l" t="t" r="r" b="b"/>
              <a:pathLst>
                <a:path w="975359" h="568959">
                  <a:moveTo>
                    <a:pt x="359549" y="322021"/>
                  </a:moveTo>
                  <a:lnTo>
                    <a:pt x="336575" y="322021"/>
                  </a:lnTo>
                  <a:lnTo>
                    <a:pt x="329501" y="300177"/>
                  </a:lnTo>
                  <a:lnTo>
                    <a:pt x="322427" y="322021"/>
                  </a:lnTo>
                  <a:lnTo>
                    <a:pt x="299453" y="322021"/>
                  </a:lnTo>
                  <a:lnTo>
                    <a:pt x="318020" y="335559"/>
                  </a:lnTo>
                  <a:lnTo>
                    <a:pt x="310921" y="357365"/>
                  </a:lnTo>
                  <a:lnTo>
                    <a:pt x="329501" y="343877"/>
                  </a:lnTo>
                  <a:lnTo>
                    <a:pt x="348081" y="357365"/>
                  </a:lnTo>
                  <a:lnTo>
                    <a:pt x="340995" y="335559"/>
                  </a:lnTo>
                  <a:lnTo>
                    <a:pt x="359549" y="322021"/>
                  </a:lnTo>
                  <a:close/>
                </a:path>
                <a:path w="975359" h="568959">
                  <a:moveTo>
                    <a:pt x="359549" y="227228"/>
                  </a:moveTo>
                  <a:lnTo>
                    <a:pt x="336588" y="227228"/>
                  </a:lnTo>
                  <a:lnTo>
                    <a:pt x="329501" y="205409"/>
                  </a:lnTo>
                  <a:lnTo>
                    <a:pt x="322427" y="227228"/>
                  </a:lnTo>
                  <a:lnTo>
                    <a:pt x="299453" y="227228"/>
                  </a:lnTo>
                  <a:lnTo>
                    <a:pt x="318033" y="240766"/>
                  </a:lnTo>
                  <a:lnTo>
                    <a:pt x="310921" y="262572"/>
                  </a:lnTo>
                  <a:lnTo>
                    <a:pt x="329501" y="249059"/>
                  </a:lnTo>
                  <a:lnTo>
                    <a:pt x="348081" y="262572"/>
                  </a:lnTo>
                  <a:lnTo>
                    <a:pt x="340982" y="240766"/>
                  </a:lnTo>
                  <a:lnTo>
                    <a:pt x="359549" y="227228"/>
                  </a:lnTo>
                  <a:close/>
                </a:path>
                <a:path w="975359" h="568959">
                  <a:moveTo>
                    <a:pt x="517575" y="274662"/>
                  </a:moveTo>
                  <a:lnTo>
                    <a:pt x="494601" y="274662"/>
                  </a:lnTo>
                  <a:lnTo>
                    <a:pt x="487527" y="252793"/>
                  </a:lnTo>
                  <a:lnTo>
                    <a:pt x="480402" y="274662"/>
                  </a:lnTo>
                  <a:lnTo>
                    <a:pt x="457428" y="274662"/>
                  </a:lnTo>
                  <a:lnTo>
                    <a:pt x="476046" y="288175"/>
                  </a:lnTo>
                  <a:lnTo>
                    <a:pt x="468947" y="309956"/>
                  </a:lnTo>
                  <a:lnTo>
                    <a:pt x="487514" y="296494"/>
                  </a:lnTo>
                  <a:lnTo>
                    <a:pt x="506056" y="309956"/>
                  </a:lnTo>
                  <a:lnTo>
                    <a:pt x="498983" y="288137"/>
                  </a:lnTo>
                  <a:lnTo>
                    <a:pt x="517575" y="274662"/>
                  </a:lnTo>
                  <a:close/>
                </a:path>
                <a:path w="975359" h="568959">
                  <a:moveTo>
                    <a:pt x="675487" y="322021"/>
                  </a:moveTo>
                  <a:lnTo>
                    <a:pt x="652551" y="322021"/>
                  </a:lnTo>
                  <a:lnTo>
                    <a:pt x="645528" y="300177"/>
                  </a:lnTo>
                  <a:lnTo>
                    <a:pt x="638416" y="322021"/>
                  </a:lnTo>
                  <a:lnTo>
                    <a:pt x="615480" y="322021"/>
                  </a:lnTo>
                  <a:lnTo>
                    <a:pt x="634022" y="335559"/>
                  </a:lnTo>
                  <a:lnTo>
                    <a:pt x="626922" y="357365"/>
                  </a:lnTo>
                  <a:lnTo>
                    <a:pt x="645477" y="343865"/>
                  </a:lnTo>
                  <a:lnTo>
                    <a:pt x="664057" y="357365"/>
                  </a:lnTo>
                  <a:lnTo>
                    <a:pt x="656945" y="335584"/>
                  </a:lnTo>
                  <a:lnTo>
                    <a:pt x="675487" y="322021"/>
                  </a:lnTo>
                  <a:close/>
                </a:path>
                <a:path w="975359" h="568959">
                  <a:moveTo>
                    <a:pt x="675487" y="227228"/>
                  </a:moveTo>
                  <a:lnTo>
                    <a:pt x="652564" y="227228"/>
                  </a:lnTo>
                  <a:lnTo>
                    <a:pt x="645528" y="205409"/>
                  </a:lnTo>
                  <a:lnTo>
                    <a:pt x="638403" y="227228"/>
                  </a:lnTo>
                  <a:lnTo>
                    <a:pt x="615480" y="227228"/>
                  </a:lnTo>
                  <a:lnTo>
                    <a:pt x="634022" y="240779"/>
                  </a:lnTo>
                  <a:lnTo>
                    <a:pt x="626922" y="262572"/>
                  </a:lnTo>
                  <a:lnTo>
                    <a:pt x="645477" y="249047"/>
                  </a:lnTo>
                  <a:lnTo>
                    <a:pt x="664057" y="262572"/>
                  </a:lnTo>
                  <a:lnTo>
                    <a:pt x="656945" y="240792"/>
                  </a:lnTo>
                  <a:lnTo>
                    <a:pt x="675487" y="227228"/>
                  </a:lnTo>
                  <a:close/>
                </a:path>
                <a:path w="975359" h="568959">
                  <a:moveTo>
                    <a:pt x="975029" y="379222"/>
                  </a:moveTo>
                  <a:lnTo>
                    <a:pt x="0" y="379222"/>
                  </a:lnTo>
                  <a:lnTo>
                    <a:pt x="0" y="568794"/>
                  </a:lnTo>
                  <a:lnTo>
                    <a:pt x="975029" y="568794"/>
                  </a:lnTo>
                  <a:lnTo>
                    <a:pt x="975029" y="379222"/>
                  </a:lnTo>
                  <a:close/>
                </a:path>
                <a:path w="975359" h="568959">
                  <a:moveTo>
                    <a:pt x="975029" y="0"/>
                  </a:moveTo>
                  <a:lnTo>
                    <a:pt x="0" y="0"/>
                  </a:lnTo>
                  <a:lnTo>
                    <a:pt x="0" y="189611"/>
                  </a:lnTo>
                  <a:lnTo>
                    <a:pt x="975029" y="189611"/>
                  </a:lnTo>
                  <a:lnTo>
                    <a:pt x="975029" y="0"/>
                  </a:lnTo>
                  <a:close/>
                </a:path>
              </a:pathLst>
            </a:custGeom>
            <a:solidFill>
              <a:srgbClr val="2A43B5"/>
            </a:solidFill>
          </p:spPr>
          <p:txBody>
            <a:bodyPr wrap="square" lIns="0" tIns="0" rIns="0" bIns="0" rtlCol="0"/>
            <a:lstStyle/>
            <a:p>
              <a:endParaRPr/>
            </a:p>
          </p:txBody>
        </p:sp>
        <p:sp>
          <p:nvSpPr>
            <p:cNvPr id="191" name="object 191"/>
            <p:cNvSpPr/>
            <p:nvPr/>
          </p:nvSpPr>
          <p:spPr>
            <a:xfrm>
              <a:off x="12217052" y="10495512"/>
              <a:ext cx="975360" cy="568960"/>
            </a:xfrm>
            <a:custGeom>
              <a:avLst/>
              <a:gdLst/>
              <a:ahLst/>
              <a:cxnLst/>
              <a:rect l="l" t="t" r="r" b="b"/>
              <a:pathLst>
                <a:path w="975359" h="568959">
                  <a:moveTo>
                    <a:pt x="975059" y="0"/>
                  </a:moveTo>
                  <a:lnTo>
                    <a:pt x="0" y="0"/>
                  </a:lnTo>
                  <a:lnTo>
                    <a:pt x="0" y="568788"/>
                  </a:lnTo>
                  <a:lnTo>
                    <a:pt x="975059" y="568788"/>
                  </a:lnTo>
                  <a:lnTo>
                    <a:pt x="975059" y="0"/>
                  </a:lnTo>
                  <a:close/>
                </a:path>
              </a:pathLst>
            </a:custGeom>
            <a:solidFill>
              <a:srgbClr val="FFFFFF"/>
            </a:solidFill>
          </p:spPr>
          <p:txBody>
            <a:bodyPr wrap="square" lIns="0" tIns="0" rIns="0" bIns="0" rtlCol="0"/>
            <a:lstStyle/>
            <a:p>
              <a:endParaRPr/>
            </a:p>
          </p:txBody>
        </p:sp>
        <p:sp>
          <p:nvSpPr>
            <p:cNvPr id="192" name="object 192"/>
            <p:cNvSpPr/>
            <p:nvPr/>
          </p:nvSpPr>
          <p:spPr>
            <a:xfrm>
              <a:off x="12217052" y="10495512"/>
              <a:ext cx="418465" cy="219075"/>
            </a:xfrm>
            <a:custGeom>
              <a:avLst/>
              <a:gdLst/>
              <a:ahLst/>
              <a:cxnLst/>
              <a:rect l="l" t="t" r="r" b="b"/>
              <a:pathLst>
                <a:path w="418465" h="219075">
                  <a:moveTo>
                    <a:pt x="417903" y="0"/>
                  </a:moveTo>
                  <a:lnTo>
                    <a:pt x="0" y="0"/>
                  </a:lnTo>
                  <a:lnTo>
                    <a:pt x="0" y="218516"/>
                  </a:lnTo>
                  <a:lnTo>
                    <a:pt x="417903" y="218516"/>
                  </a:lnTo>
                  <a:lnTo>
                    <a:pt x="417903" y="0"/>
                  </a:lnTo>
                  <a:close/>
                </a:path>
              </a:pathLst>
            </a:custGeom>
            <a:solidFill>
              <a:srgbClr val="213D83"/>
            </a:solidFill>
          </p:spPr>
          <p:txBody>
            <a:bodyPr wrap="square" lIns="0" tIns="0" rIns="0" bIns="0" rtlCol="0"/>
            <a:lstStyle/>
            <a:p>
              <a:endParaRPr/>
            </a:p>
          </p:txBody>
        </p:sp>
        <p:sp>
          <p:nvSpPr>
            <p:cNvPr id="193" name="object 193"/>
            <p:cNvSpPr/>
            <p:nvPr/>
          </p:nvSpPr>
          <p:spPr>
            <a:xfrm>
              <a:off x="12217052" y="10844852"/>
              <a:ext cx="418465" cy="219710"/>
            </a:xfrm>
            <a:custGeom>
              <a:avLst/>
              <a:gdLst/>
              <a:ahLst/>
              <a:cxnLst/>
              <a:rect l="l" t="t" r="r" b="b"/>
              <a:pathLst>
                <a:path w="418465" h="219709">
                  <a:moveTo>
                    <a:pt x="417903" y="0"/>
                  </a:moveTo>
                  <a:lnTo>
                    <a:pt x="0" y="0"/>
                  </a:lnTo>
                  <a:lnTo>
                    <a:pt x="0" y="219448"/>
                  </a:lnTo>
                  <a:lnTo>
                    <a:pt x="417903" y="219448"/>
                  </a:lnTo>
                  <a:lnTo>
                    <a:pt x="417903" y="0"/>
                  </a:lnTo>
                  <a:close/>
                </a:path>
              </a:pathLst>
            </a:custGeom>
            <a:solidFill>
              <a:srgbClr val="BA002F"/>
            </a:solidFill>
          </p:spPr>
          <p:txBody>
            <a:bodyPr wrap="square" lIns="0" tIns="0" rIns="0" bIns="0" rtlCol="0"/>
            <a:lstStyle/>
            <a:p>
              <a:endParaRPr/>
            </a:p>
          </p:txBody>
        </p:sp>
        <p:sp>
          <p:nvSpPr>
            <p:cNvPr id="194" name="object 194"/>
            <p:cNvSpPr/>
            <p:nvPr/>
          </p:nvSpPr>
          <p:spPr>
            <a:xfrm>
              <a:off x="12774144" y="10844852"/>
              <a:ext cx="418465" cy="219710"/>
            </a:xfrm>
            <a:custGeom>
              <a:avLst/>
              <a:gdLst/>
              <a:ahLst/>
              <a:cxnLst/>
              <a:rect l="l" t="t" r="r" b="b"/>
              <a:pathLst>
                <a:path w="418465" h="219709">
                  <a:moveTo>
                    <a:pt x="417966" y="0"/>
                  </a:moveTo>
                  <a:lnTo>
                    <a:pt x="0" y="0"/>
                  </a:lnTo>
                  <a:lnTo>
                    <a:pt x="0" y="219448"/>
                  </a:lnTo>
                  <a:lnTo>
                    <a:pt x="417966" y="219448"/>
                  </a:lnTo>
                  <a:lnTo>
                    <a:pt x="417966" y="0"/>
                  </a:lnTo>
                  <a:close/>
                </a:path>
              </a:pathLst>
            </a:custGeom>
            <a:solidFill>
              <a:srgbClr val="213D83"/>
            </a:solidFill>
          </p:spPr>
          <p:txBody>
            <a:bodyPr wrap="square" lIns="0" tIns="0" rIns="0" bIns="0" rtlCol="0"/>
            <a:lstStyle/>
            <a:p>
              <a:endParaRPr/>
            </a:p>
          </p:txBody>
        </p:sp>
        <p:sp>
          <p:nvSpPr>
            <p:cNvPr id="195" name="object 195"/>
            <p:cNvSpPr/>
            <p:nvPr/>
          </p:nvSpPr>
          <p:spPr>
            <a:xfrm>
              <a:off x="12774144" y="10495512"/>
              <a:ext cx="418465" cy="219075"/>
            </a:xfrm>
            <a:custGeom>
              <a:avLst/>
              <a:gdLst/>
              <a:ahLst/>
              <a:cxnLst/>
              <a:rect l="l" t="t" r="r" b="b"/>
              <a:pathLst>
                <a:path w="418465" h="219075">
                  <a:moveTo>
                    <a:pt x="417966" y="0"/>
                  </a:moveTo>
                  <a:lnTo>
                    <a:pt x="0" y="0"/>
                  </a:lnTo>
                  <a:lnTo>
                    <a:pt x="0" y="218516"/>
                  </a:lnTo>
                  <a:lnTo>
                    <a:pt x="417966" y="218516"/>
                  </a:lnTo>
                  <a:lnTo>
                    <a:pt x="417966" y="0"/>
                  </a:lnTo>
                  <a:close/>
                </a:path>
              </a:pathLst>
            </a:custGeom>
            <a:solidFill>
              <a:srgbClr val="BA002F"/>
            </a:solidFill>
          </p:spPr>
          <p:txBody>
            <a:bodyPr wrap="square" lIns="0" tIns="0" rIns="0" bIns="0" rtlCol="0"/>
            <a:lstStyle/>
            <a:p>
              <a:endParaRPr/>
            </a:p>
          </p:txBody>
        </p:sp>
        <p:pic>
          <p:nvPicPr>
            <p:cNvPr id="196" name="object 196"/>
            <p:cNvPicPr/>
            <p:nvPr/>
          </p:nvPicPr>
          <p:blipFill>
            <a:blip r:embed="rId8" cstate="print"/>
            <a:stretch>
              <a:fillRect/>
            </a:stretch>
          </p:blipFill>
          <p:spPr>
            <a:xfrm>
              <a:off x="12630648" y="10691131"/>
              <a:ext cx="152182" cy="153771"/>
            </a:xfrm>
            <a:prstGeom prst="rect">
              <a:avLst/>
            </a:prstGeom>
          </p:spPr>
        </p:pic>
        <p:pic>
          <p:nvPicPr>
            <p:cNvPr id="197" name="object 197"/>
            <p:cNvPicPr/>
            <p:nvPr/>
          </p:nvPicPr>
          <p:blipFill>
            <a:blip r:embed="rId9" cstate="print"/>
            <a:stretch>
              <a:fillRect/>
            </a:stretch>
          </p:blipFill>
          <p:spPr>
            <a:xfrm>
              <a:off x="13650976" y="10495523"/>
              <a:ext cx="975059" cy="568778"/>
            </a:xfrm>
            <a:prstGeom prst="rect">
              <a:avLst/>
            </a:prstGeom>
          </p:spPr>
        </p:pic>
        <p:sp>
          <p:nvSpPr>
            <p:cNvPr id="198" name="object 198"/>
            <p:cNvSpPr/>
            <p:nvPr/>
          </p:nvSpPr>
          <p:spPr>
            <a:xfrm>
              <a:off x="14043964" y="10661998"/>
              <a:ext cx="24765" cy="34290"/>
            </a:xfrm>
            <a:custGeom>
              <a:avLst/>
              <a:gdLst/>
              <a:ahLst/>
              <a:cxnLst/>
              <a:rect l="l" t="t" r="r" b="b"/>
              <a:pathLst>
                <a:path w="24765" h="34290">
                  <a:moveTo>
                    <a:pt x="24193" y="10363"/>
                  </a:moveTo>
                  <a:lnTo>
                    <a:pt x="24104" y="8890"/>
                  </a:lnTo>
                  <a:lnTo>
                    <a:pt x="23596" y="6096"/>
                  </a:lnTo>
                  <a:lnTo>
                    <a:pt x="22263" y="5194"/>
                  </a:lnTo>
                  <a:lnTo>
                    <a:pt x="22059" y="5092"/>
                  </a:lnTo>
                  <a:lnTo>
                    <a:pt x="22059" y="19583"/>
                  </a:lnTo>
                  <a:lnTo>
                    <a:pt x="21958" y="19799"/>
                  </a:lnTo>
                  <a:lnTo>
                    <a:pt x="21526" y="21247"/>
                  </a:lnTo>
                  <a:lnTo>
                    <a:pt x="21412" y="21844"/>
                  </a:lnTo>
                  <a:lnTo>
                    <a:pt x="19964" y="23291"/>
                  </a:lnTo>
                  <a:lnTo>
                    <a:pt x="19659" y="24561"/>
                  </a:lnTo>
                  <a:lnTo>
                    <a:pt x="19570" y="26111"/>
                  </a:lnTo>
                  <a:lnTo>
                    <a:pt x="19354" y="27673"/>
                  </a:lnTo>
                  <a:lnTo>
                    <a:pt x="19062" y="28371"/>
                  </a:lnTo>
                  <a:lnTo>
                    <a:pt x="18643" y="29222"/>
                  </a:lnTo>
                  <a:lnTo>
                    <a:pt x="17081" y="30670"/>
                  </a:lnTo>
                  <a:lnTo>
                    <a:pt x="16065" y="30988"/>
                  </a:lnTo>
                  <a:lnTo>
                    <a:pt x="14808" y="31584"/>
                  </a:lnTo>
                  <a:lnTo>
                    <a:pt x="13335" y="32321"/>
                  </a:lnTo>
                  <a:lnTo>
                    <a:pt x="11569" y="33261"/>
                  </a:lnTo>
                  <a:lnTo>
                    <a:pt x="8483" y="33261"/>
                  </a:lnTo>
                  <a:lnTo>
                    <a:pt x="825" y="17284"/>
                  </a:lnTo>
                  <a:lnTo>
                    <a:pt x="838" y="13563"/>
                  </a:lnTo>
                  <a:lnTo>
                    <a:pt x="1625" y="10033"/>
                  </a:lnTo>
                  <a:lnTo>
                    <a:pt x="1841" y="10756"/>
                  </a:lnTo>
                  <a:lnTo>
                    <a:pt x="10121" y="11404"/>
                  </a:lnTo>
                  <a:lnTo>
                    <a:pt x="13754" y="11404"/>
                  </a:lnTo>
                  <a:lnTo>
                    <a:pt x="15532" y="10871"/>
                  </a:lnTo>
                  <a:lnTo>
                    <a:pt x="19342" y="9728"/>
                  </a:lnTo>
                  <a:lnTo>
                    <a:pt x="19862" y="9220"/>
                  </a:lnTo>
                  <a:lnTo>
                    <a:pt x="19583" y="10045"/>
                  </a:lnTo>
                  <a:lnTo>
                    <a:pt x="19481" y="10553"/>
                  </a:lnTo>
                  <a:lnTo>
                    <a:pt x="19583" y="11925"/>
                  </a:lnTo>
                  <a:lnTo>
                    <a:pt x="19761" y="13055"/>
                  </a:lnTo>
                  <a:lnTo>
                    <a:pt x="19875" y="14808"/>
                  </a:lnTo>
                  <a:lnTo>
                    <a:pt x="19570" y="16167"/>
                  </a:lnTo>
                  <a:lnTo>
                    <a:pt x="19570" y="18008"/>
                  </a:lnTo>
                  <a:lnTo>
                    <a:pt x="20396" y="18415"/>
                  </a:lnTo>
                  <a:lnTo>
                    <a:pt x="20904" y="17513"/>
                  </a:lnTo>
                  <a:lnTo>
                    <a:pt x="21221" y="17513"/>
                  </a:lnTo>
                  <a:lnTo>
                    <a:pt x="21577" y="17691"/>
                  </a:lnTo>
                  <a:lnTo>
                    <a:pt x="21882" y="18046"/>
                  </a:lnTo>
                  <a:lnTo>
                    <a:pt x="21958" y="18415"/>
                  </a:lnTo>
                  <a:lnTo>
                    <a:pt x="22059" y="19583"/>
                  </a:lnTo>
                  <a:lnTo>
                    <a:pt x="22059" y="5092"/>
                  </a:lnTo>
                  <a:lnTo>
                    <a:pt x="21844" y="4965"/>
                  </a:lnTo>
                  <a:lnTo>
                    <a:pt x="21501" y="4457"/>
                  </a:lnTo>
                  <a:lnTo>
                    <a:pt x="21501" y="16967"/>
                  </a:lnTo>
                  <a:lnTo>
                    <a:pt x="20701" y="16967"/>
                  </a:lnTo>
                  <a:lnTo>
                    <a:pt x="20993" y="16078"/>
                  </a:lnTo>
                  <a:lnTo>
                    <a:pt x="21501" y="16967"/>
                  </a:lnTo>
                  <a:lnTo>
                    <a:pt x="21501" y="4457"/>
                  </a:lnTo>
                  <a:lnTo>
                    <a:pt x="21094" y="3949"/>
                  </a:lnTo>
                  <a:lnTo>
                    <a:pt x="21094" y="4737"/>
                  </a:lnTo>
                  <a:lnTo>
                    <a:pt x="20929" y="4533"/>
                  </a:lnTo>
                  <a:lnTo>
                    <a:pt x="21094" y="4737"/>
                  </a:lnTo>
                  <a:lnTo>
                    <a:pt x="21094" y="3949"/>
                  </a:lnTo>
                  <a:lnTo>
                    <a:pt x="20904" y="3721"/>
                  </a:lnTo>
                  <a:lnTo>
                    <a:pt x="20713" y="3467"/>
                  </a:lnTo>
                  <a:lnTo>
                    <a:pt x="20713" y="16548"/>
                  </a:lnTo>
                  <a:lnTo>
                    <a:pt x="20675" y="16967"/>
                  </a:lnTo>
                  <a:lnTo>
                    <a:pt x="20434" y="17043"/>
                  </a:lnTo>
                  <a:lnTo>
                    <a:pt x="20713" y="16548"/>
                  </a:lnTo>
                  <a:lnTo>
                    <a:pt x="20713" y="3467"/>
                  </a:lnTo>
                  <a:lnTo>
                    <a:pt x="20193" y="2768"/>
                  </a:lnTo>
                  <a:lnTo>
                    <a:pt x="20193" y="9105"/>
                  </a:lnTo>
                  <a:lnTo>
                    <a:pt x="20078" y="9385"/>
                  </a:lnTo>
                  <a:lnTo>
                    <a:pt x="20078" y="9144"/>
                  </a:lnTo>
                  <a:lnTo>
                    <a:pt x="20193" y="2768"/>
                  </a:lnTo>
                  <a:lnTo>
                    <a:pt x="19951" y="2438"/>
                  </a:lnTo>
                  <a:lnTo>
                    <a:pt x="19888" y="2298"/>
                  </a:lnTo>
                  <a:lnTo>
                    <a:pt x="19456" y="1765"/>
                  </a:lnTo>
                  <a:lnTo>
                    <a:pt x="17424" y="622"/>
                  </a:lnTo>
                  <a:lnTo>
                    <a:pt x="16878" y="317"/>
                  </a:lnTo>
                  <a:lnTo>
                    <a:pt x="13246" y="0"/>
                  </a:lnTo>
                  <a:lnTo>
                    <a:pt x="11264" y="419"/>
                  </a:lnTo>
                  <a:lnTo>
                    <a:pt x="9728" y="622"/>
                  </a:lnTo>
                  <a:lnTo>
                    <a:pt x="8674" y="1016"/>
                  </a:lnTo>
                  <a:lnTo>
                    <a:pt x="7467" y="1651"/>
                  </a:lnTo>
                  <a:lnTo>
                    <a:pt x="6515" y="1765"/>
                  </a:lnTo>
                  <a:lnTo>
                    <a:pt x="5676" y="1765"/>
                  </a:lnTo>
                  <a:lnTo>
                    <a:pt x="4940" y="1879"/>
                  </a:lnTo>
                  <a:lnTo>
                    <a:pt x="4229" y="1968"/>
                  </a:lnTo>
                  <a:lnTo>
                    <a:pt x="3797" y="2070"/>
                  </a:lnTo>
                  <a:lnTo>
                    <a:pt x="3302" y="2578"/>
                  </a:lnTo>
                  <a:lnTo>
                    <a:pt x="3111" y="2667"/>
                  </a:lnTo>
                  <a:lnTo>
                    <a:pt x="2997" y="2895"/>
                  </a:lnTo>
                  <a:lnTo>
                    <a:pt x="2578" y="3721"/>
                  </a:lnTo>
                  <a:lnTo>
                    <a:pt x="1955" y="4343"/>
                  </a:lnTo>
                  <a:lnTo>
                    <a:pt x="1752" y="4533"/>
                  </a:lnTo>
                  <a:lnTo>
                    <a:pt x="1752" y="9372"/>
                  </a:lnTo>
                  <a:lnTo>
                    <a:pt x="1752" y="4533"/>
                  </a:lnTo>
                  <a:lnTo>
                    <a:pt x="1739" y="5905"/>
                  </a:lnTo>
                  <a:lnTo>
                    <a:pt x="1663" y="6083"/>
                  </a:lnTo>
                  <a:lnTo>
                    <a:pt x="1689" y="5905"/>
                  </a:lnTo>
                  <a:lnTo>
                    <a:pt x="1739" y="4546"/>
                  </a:lnTo>
                  <a:lnTo>
                    <a:pt x="1143" y="5080"/>
                  </a:lnTo>
                  <a:lnTo>
                    <a:pt x="1117" y="5575"/>
                  </a:lnTo>
                  <a:lnTo>
                    <a:pt x="901" y="5791"/>
                  </a:lnTo>
                  <a:lnTo>
                    <a:pt x="1117" y="5829"/>
                  </a:lnTo>
                  <a:lnTo>
                    <a:pt x="1104" y="6324"/>
                  </a:lnTo>
                  <a:lnTo>
                    <a:pt x="863" y="7239"/>
                  </a:lnTo>
                  <a:lnTo>
                    <a:pt x="571" y="8166"/>
                  </a:lnTo>
                  <a:lnTo>
                    <a:pt x="114" y="9728"/>
                  </a:lnTo>
                  <a:lnTo>
                    <a:pt x="0" y="11404"/>
                  </a:lnTo>
                  <a:lnTo>
                    <a:pt x="635" y="11709"/>
                  </a:lnTo>
                  <a:lnTo>
                    <a:pt x="165" y="13563"/>
                  </a:lnTo>
                  <a:lnTo>
                    <a:pt x="6007" y="32626"/>
                  </a:lnTo>
                  <a:lnTo>
                    <a:pt x="7150" y="33451"/>
                  </a:lnTo>
                  <a:lnTo>
                    <a:pt x="8369" y="33794"/>
                  </a:lnTo>
                  <a:lnTo>
                    <a:pt x="11798" y="33794"/>
                  </a:lnTo>
                  <a:lnTo>
                    <a:pt x="12776" y="33261"/>
                  </a:lnTo>
                  <a:lnTo>
                    <a:pt x="13563" y="32829"/>
                  </a:lnTo>
                  <a:lnTo>
                    <a:pt x="16230" y="31483"/>
                  </a:lnTo>
                  <a:lnTo>
                    <a:pt x="20320" y="23723"/>
                  </a:lnTo>
                  <a:lnTo>
                    <a:pt x="21323" y="23101"/>
                  </a:lnTo>
                  <a:lnTo>
                    <a:pt x="21958" y="21958"/>
                  </a:lnTo>
                  <a:lnTo>
                    <a:pt x="22072" y="21336"/>
                  </a:lnTo>
                  <a:lnTo>
                    <a:pt x="22275" y="20828"/>
                  </a:lnTo>
                  <a:lnTo>
                    <a:pt x="22390" y="20396"/>
                  </a:lnTo>
                  <a:lnTo>
                    <a:pt x="22466" y="19977"/>
                  </a:lnTo>
                  <a:lnTo>
                    <a:pt x="22974" y="19075"/>
                  </a:lnTo>
                  <a:lnTo>
                    <a:pt x="23406" y="19380"/>
                  </a:lnTo>
                  <a:lnTo>
                    <a:pt x="23456" y="18529"/>
                  </a:lnTo>
                  <a:lnTo>
                    <a:pt x="23634" y="18415"/>
                  </a:lnTo>
                  <a:lnTo>
                    <a:pt x="23736" y="18135"/>
                  </a:lnTo>
                  <a:lnTo>
                    <a:pt x="23990" y="14732"/>
                  </a:lnTo>
                  <a:lnTo>
                    <a:pt x="24193" y="10363"/>
                  </a:lnTo>
                  <a:close/>
                </a:path>
              </a:pathLst>
            </a:custGeom>
            <a:solidFill>
              <a:srgbClr val="000000"/>
            </a:solidFill>
          </p:spPr>
          <p:txBody>
            <a:bodyPr wrap="square" lIns="0" tIns="0" rIns="0" bIns="0" rtlCol="0"/>
            <a:lstStyle/>
            <a:p>
              <a:endParaRPr/>
            </a:p>
          </p:txBody>
        </p:sp>
        <p:sp>
          <p:nvSpPr>
            <p:cNvPr id="199" name="object 199"/>
            <p:cNvSpPr/>
            <p:nvPr/>
          </p:nvSpPr>
          <p:spPr>
            <a:xfrm>
              <a:off x="14045921" y="10664983"/>
              <a:ext cx="4445" cy="6985"/>
            </a:xfrm>
            <a:custGeom>
              <a:avLst/>
              <a:gdLst/>
              <a:ahLst/>
              <a:cxnLst/>
              <a:rect l="l" t="t" r="r" b="b"/>
              <a:pathLst>
                <a:path w="4444" h="6984">
                  <a:moveTo>
                    <a:pt x="3937" y="4368"/>
                  </a:moveTo>
                  <a:lnTo>
                    <a:pt x="3200" y="4089"/>
                  </a:lnTo>
                  <a:lnTo>
                    <a:pt x="2832" y="2095"/>
                  </a:lnTo>
                  <a:lnTo>
                    <a:pt x="2667" y="1054"/>
                  </a:lnTo>
                  <a:lnTo>
                    <a:pt x="2895" y="0"/>
                  </a:lnTo>
                  <a:lnTo>
                    <a:pt x="2603" y="177"/>
                  </a:lnTo>
                  <a:lnTo>
                    <a:pt x="2603" y="4102"/>
                  </a:lnTo>
                  <a:lnTo>
                    <a:pt x="2159" y="3898"/>
                  </a:lnTo>
                  <a:lnTo>
                    <a:pt x="2082" y="3759"/>
                  </a:lnTo>
                  <a:lnTo>
                    <a:pt x="2324" y="2654"/>
                  </a:lnTo>
                  <a:lnTo>
                    <a:pt x="2374" y="3124"/>
                  </a:lnTo>
                  <a:lnTo>
                    <a:pt x="2603" y="4102"/>
                  </a:lnTo>
                  <a:lnTo>
                    <a:pt x="2603" y="177"/>
                  </a:lnTo>
                  <a:lnTo>
                    <a:pt x="2159" y="419"/>
                  </a:lnTo>
                  <a:lnTo>
                    <a:pt x="1447" y="419"/>
                  </a:lnTo>
                  <a:lnTo>
                    <a:pt x="0" y="1358"/>
                  </a:lnTo>
                  <a:lnTo>
                    <a:pt x="1244" y="3429"/>
                  </a:lnTo>
                  <a:lnTo>
                    <a:pt x="2070" y="4864"/>
                  </a:lnTo>
                  <a:lnTo>
                    <a:pt x="2692" y="5524"/>
                  </a:lnTo>
                  <a:lnTo>
                    <a:pt x="3213" y="6438"/>
                  </a:lnTo>
                  <a:lnTo>
                    <a:pt x="3835" y="4673"/>
                  </a:lnTo>
                  <a:lnTo>
                    <a:pt x="3937" y="4368"/>
                  </a:lnTo>
                  <a:close/>
                </a:path>
              </a:pathLst>
            </a:custGeom>
            <a:solidFill>
              <a:srgbClr val="FFFFFF"/>
            </a:solidFill>
          </p:spPr>
          <p:txBody>
            <a:bodyPr wrap="square" lIns="0" tIns="0" rIns="0" bIns="0" rtlCol="0"/>
            <a:lstStyle/>
            <a:p>
              <a:endParaRPr/>
            </a:p>
          </p:txBody>
        </p:sp>
        <p:pic>
          <p:nvPicPr>
            <p:cNvPr id="200" name="object 200"/>
            <p:cNvPicPr/>
            <p:nvPr/>
          </p:nvPicPr>
          <p:blipFill>
            <a:blip r:embed="rId10" cstate="print"/>
            <a:stretch>
              <a:fillRect/>
            </a:stretch>
          </p:blipFill>
          <p:spPr>
            <a:xfrm>
              <a:off x="14007574" y="10684889"/>
              <a:ext cx="99578" cy="66416"/>
            </a:xfrm>
            <a:prstGeom prst="rect">
              <a:avLst/>
            </a:prstGeom>
          </p:spPr>
        </p:pic>
        <p:sp>
          <p:nvSpPr>
            <p:cNvPr id="201" name="object 201"/>
            <p:cNvSpPr/>
            <p:nvPr/>
          </p:nvSpPr>
          <p:spPr>
            <a:xfrm>
              <a:off x="14007364" y="10676184"/>
              <a:ext cx="100330" cy="75565"/>
            </a:xfrm>
            <a:custGeom>
              <a:avLst/>
              <a:gdLst/>
              <a:ahLst/>
              <a:cxnLst/>
              <a:rect l="l" t="t" r="r" b="b"/>
              <a:pathLst>
                <a:path w="100330" h="75565">
                  <a:moveTo>
                    <a:pt x="12738" y="65595"/>
                  </a:moveTo>
                  <a:lnTo>
                    <a:pt x="7696" y="59982"/>
                  </a:lnTo>
                  <a:lnTo>
                    <a:pt x="6134" y="51295"/>
                  </a:lnTo>
                  <a:lnTo>
                    <a:pt x="5930" y="50444"/>
                  </a:lnTo>
                  <a:lnTo>
                    <a:pt x="5384" y="50558"/>
                  </a:lnTo>
                  <a:lnTo>
                    <a:pt x="5613" y="51384"/>
                  </a:lnTo>
                  <a:lnTo>
                    <a:pt x="6248" y="54813"/>
                  </a:lnTo>
                  <a:lnTo>
                    <a:pt x="7150" y="60286"/>
                  </a:lnTo>
                  <a:lnTo>
                    <a:pt x="12738" y="65595"/>
                  </a:lnTo>
                  <a:close/>
                </a:path>
                <a:path w="100330" h="75565">
                  <a:moveTo>
                    <a:pt x="27101" y="47574"/>
                  </a:moveTo>
                  <a:lnTo>
                    <a:pt x="24777" y="48488"/>
                  </a:lnTo>
                  <a:lnTo>
                    <a:pt x="26949" y="47752"/>
                  </a:lnTo>
                  <a:lnTo>
                    <a:pt x="27101" y="47574"/>
                  </a:lnTo>
                  <a:close/>
                </a:path>
                <a:path w="100330" h="75565">
                  <a:moveTo>
                    <a:pt x="28181" y="46329"/>
                  </a:moveTo>
                  <a:lnTo>
                    <a:pt x="27101" y="47574"/>
                  </a:lnTo>
                  <a:lnTo>
                    <a:pt x="27978" y="47231"/>
                  </a:lnTo>
                  <a:lnTo>
                    <a:pt x="28181" y="46329"/>
                  </a:lnTo>
                  <a:close/>
                </a:path>
                <a:path w="100330" h="75565">
                  <a:moveTo>
                    <a:pt x="29540" y="58813"/>
                  </a:moveTo>
                  <a:lnTo>
                    <a:pt x="29032" y="56781"/>
                  </a:lnTo>
                  <a:lnTo>
                    <a:pt x="28905" y="58559"/>
                  </a:lnTo>
                  <a:lnTo>
                    <a:pt x="24688" y="62877"/>
                  </a:lnTo>
                  <a:lnTo>
                    <a:pt x="20116" y="66433"/>
                  </a:lnTo>
                  <a:lnTo>
                    <a:pt x="19304" y="68211"/>
                  </a:lnTo>
                  <a:lnTo>
                    <a:pt x="18364" y="70624"/>
                  </a:lnTo>
                  <a:lnTo>
                    <a:pt x="16687" y="70751"/>
                  </a:lnTo>
                  <a:lnTo>
                    <a:pt x="15151" y="70751"/>
                  </a:lnTo>
                  <a:lnTo>
                    <a:pt x="14325" y="70624"/>
                  </a:lnTo>
                  <a:lnTo>
                    <a:pt x="12331" y="68846"/>
                  </a:lnTo>
                  <a:lnTo>
                    <a:pt x="11010" y="67830"/>
                  </a:lnTo>
                  <a:lnTo>
                    <a:pt x="3632" y="53479"/>
                  </a:lnTo>
                  <a:lnTo>
                    <a:pt x="2616" y="48272"/>
                  </a:lnTo>
                  <a:lnTo>
                    <a:pt x="2489" y="47383"/>
                  </a:lnTo>
                  <a:lnTo>
                    <a:pt x="1981" y="46494"/>
                  </a:lnTo>
                  <a:lnTo>
                    <a:pt x="850" y="44970"/>
                  </a:lnTo>
                  <a:lnTo>
                    <a:pt x="508" y="44843"/>
                  </a:lnTo>
                  <a:lnTo>
                    <a:pt x="11125" y="39255"/>
                  </a:lnTo>
                  <a:lnTo>
                    <a:pt x="11061" y="37731"/>
                  </a:lnTo>
                  <a:lnTo>
                    <a:pt x="11722" y="36207"/>
                  </a:lnTo>
                  <a:lnTo>
                    <a:pt x="11404" y="35445"/>
                  </a:lnTo>
                  <a:lnTo>
                    <a:pt x="11201" y="35826"/>
                  </a:lnTo>
                  <a:lnTo>
                    <a:pt x="10388" y="37731"/>
                  </a:lnTo>
                  <a:lnTo>
                    <a:pt x="10693" y="39001"/>
                  </a:lnTo>
                  <a:lnTo>
                    <a:pt x="0" y="44843"/>
                  </a:lnTo>
                  <a:lnTo>
                    <a:pt x="1358" y="46748"/>
                  </a:lnTo>
                  <a:lnTo>
                    <a:pt x="1879" y="47510"/>
                  </a:lnTo>
                  <a:lnTo>
                    <a:pt x="1981" y="47637"/>
                  </a:lnTo>
                  <a:lnTo>
                    <a:pt x="2476" y="50558"/>
                  </a:lnTo>
                  <a:lnTo>
                    <a:pt x="4254" y="60464"/>
                  </a:lnTo>
                  <a:lnTo>
                    <a:pt x="8826" y="67957"/>
                  </a:lnTo>
                  <a:lnTo>
                    <a:pt x="10045" y="68211"/>
                  </a:lnTo>
                  <a:lnTo>
                    <a:pt x="11404" y="68719"/>
                  </a:lnTo>
                  <a:lnTo>
                    <a:pt x="11912" y="69227"/>
                  </a:lnTo>
                  <a:lnTo>
                    <a:pt x="12852" y="70243"/>
                  </a:lnTo>
                  <a:lnTo>
                    <a:pt x="14922" y="71640"/>
                  </a:lnTo>
                  <a:lnTo>
                    <a:pt x="18669" y="71386"/>
                  </a:lnTo>
                  <a:lnTo>
                    <a:pt x="18897" y="70751"/>
                  </a:lnTo>
                  <a:lnTo>
                    <a:pt x="19265" y="69735"/>
                  </a:lnTo>
                  <a:lnTo>
                    <a:pt x="20650" y="66687"/>
                  </a:lnTo>
                  <a:lnTo>
                    <a:pt x="22809" y="65036"/>
                  </a:lnTo>
                  <a:lnTo>
                    <a:pt x="24879" y="63385"/>
                  </a:lnTo>
                  <a:lnTo>
                    <a:pt x="29540" y="58813"/>
                  </a:lnTo>
                  <a:close/>
                </a:path>
                <a:path w="100330" h="75565">
                  <a:moveTo>
                    <a:pt x="36283" y="44538"/>
                  </a:moveTo>
                  <a:lnTo>
                    <a:pt x="35636" y="44119"/>
                  </a:lnTo>
                  <a:lnTo>
                    <a:pt x="34404" y="44119"/>
                  </a:lnTo>
                  <a:lnTo>
                    <a:pt x="33794" y="44538"/>
                  </a:lnTo>
                  <a:lnTo>
                    <a:pt x="33794" y="45669"/>
                  </a:lnTo>
                  <a:lnTo>
                    <a:pt x="34404" y="46101"/>
                  </a:lnTo>
                  <a:lnTo>
                    <a:pt x="34950" y="46101"/>
                  </a:lnTo>
                  <a:lnTo>
                    <a:pt x="35636" y="46101"/>
                  </a:lnTo>
                  <a:lnTo>
                    <a:pt x="36283" y="45669"/>
                  </a:lnTo>
                  <a:lnTo>
                    <a:pt x="36283" y="44538"/>
                  </a:lnTo>
                  <a:close/>
                </a:path>
                <a:path w="100330" h="75565">
                  <a:moveTo>
                    <a:pt x="39370" y="49110"/>
                  </a:moveTo>
                  <a:lnTo>
                    <a:pt x="38874" y="48882"/>
                  </a:lnTo>
                  <a:lnTo>
                    <a:pt x="38557" y="49631"/>
                  </a:lnTo>
                  <a:lnTo>
                    <a:pt x="38163" y="50241"/>
                  </a:lnTo>
                  <a:lnTo>
                    <a:pt x="37731" y="50990"/>
                  </a:lnTo>
                  <a:lnTo>
                    <a:pt x="36880" y="52120"/>
                  </a:lnTo>
                  <a:lnTo>
                    <a:pt x="36169" y="53263"/>
                  </a:lnTo>
                  <a:lnTo>
                    <a:pt x="36487" y="54394"/>
                  </a:lnTo>
                  <a:lnTo>
                    <a:pt x="36715" y="53454"/>
                  </a:lnTo>
                  <a:lnTo>
                    <a:pt x="37414" y="52311"/>
                  </a:lnTo>
                  <a:lnTo>
                    <a:pt x="38163" y="51295"/>
                  </a:lnTo>
                  <a:lnTo>
                    <a:pt x="38557" y="50558"/>
                  </a:lnTo>
                  <a:lnTo>
                    <a:pt x="39077" y="49847"/>
                  </a:lnTo>
                  <a:lnTo>
                    <a:pt x="39370" y="49110"/>
                  </a:lnTo>
                  <a:close/>
                </a:path>
                <a:path w="100330" h="75565">
                  <a:moveTo>
                    <a:pt x="44069" y="52514"/>
                  </a:moveTo>
                  <a:lnTo>
                    <a:pt x="43408" y="52514"/>
                  </a:lnTo>
                  <a:lnTo>
                    <a:pt x="43408" y="53454"/>
                  </a:lnTo>
                  <a:lnTo>
                    <a:pt x="40398" y="62280"/>
                  </a:lnTo>
                  <a:lnTo>
                    <a:pt x="38341" y="65163"/>
                  </a:lnTo>
                  <a:lnTo>
                    <a:pt x="42189" y="66725"/>
                  </a:lnTo>
                  <a:lnTo>
                    <a:pt x="42189" y="72415"/>
                  </a:lnTo>
                  <a:lnTo>
                    <a:pt x="42811" y="66725"/>
                  </a:lnTo>
                  <a:lnTo>
                    <a:pt x="39065" y="65062"/>
                  </a:lnTo>
                  <a:lnTo>
                    <a:pt x="38633" y="64947"/>
                  </a:lnTo>
                  <a:lnTo>
                    <a:pt x="40944" y="62395"/>
                  </a:lnTo>
                  <a:lnTo>
                    <a:pt x="44069" y="53568"/>
                  </a:lnTo>
                  <a:lnTo>
                    <a:pt x="44069" y="52514"/>
                  </a:lnTo>
                  <a:close/>
                </a:path>
                <a:path w="100330" h="75565">
                  <a:moveTo>
                    <a:pt x="44373" y="27571"/>
                  </a:moveTo>
                  <a:lnTo>
                    <a:pt x="39598" y="27571"/>
                  </a:lnTo>
                  <a:lnTo>
                    <a:pt x="37312" y="27889"/>
                  </a:lnTo>
                  <a:lnTo>
                    <a:pt x="34950" y="28168"/>
                  </a:lnTo>
                  <a:lnTo>
                    <a:pt x="34226" y="28486"/>
                  </a:lnTo>
                  <a:lnTo>
                    <a:pt x="34950" y="28689"/>
                  </a:lnTo>
                  <a:lnTo>
                    <a:pt x="37426" y="28371"/>
                  </a:lnTo>
                  <a:lnTo>
                    <a:pt x="39598" y="28054"/>
                  </a:lnTo>
                  <a:lnTo>
                    <a:pt x="44373" y="27571"/>
                  </a:lnTo>
                  <a:close/>
                </a:path>
                <a:path w="100330" h="75565">
                  <a:moveTo>
                    <a:pt x="46723" y="9220"/>
                  </a:moveTo>
                  <a:lnTo>
                    <a:pt x="46647" y="7962"/>
                  </a:lnTo>
                  <a:lnTo>
                    <a:pt x="45821" y="7556"/>
                  </a:lnTo>
                  <a:lnTo>
                    <a:pt x="46012" y="8089"/>
                  </a:lnTo>
                  <a:lnTo>
                    <a:pt x="46126" y="8915"/>
                  </a:lnTo>
                  <a:lnTo>
                    <a:pt x="45593" y="9105"/>
                  </a:lnTo>
                  <a:lnTo>
                    <a:pt x="45707" y="9423"/>
                  </a:lnTo>
                  <a:lnTo>
                    <a:pt x="43827" y="8801"/>
                  </a:lnTo>
                  <a:lnTo>
                    <a:pt x="43637" y="8801"/>
                  </a:lnTo>
                  <a:lnTo>
                    <a:pt x="42697" y="8991"/>
                  </a:lnTo>
                  <a:lnTo>
                    <a:pt x="43014" y="9347"/>
                  </a:lnTo>
                  <a:lnTo>
                    <a:pt x="40944" y="8991"/>
                  </a:lnTo>
                  <a:lnTo>
                    <a:pt x="40627" y="8712"/>
                  </a:lnTo>
                  <a:lnTo>
                    <a:pt x="41059" y="7861"/>
                  </a:lnTo>
                  <a:lnTo>
                    <a:pt x="41249" y="7150"/>
                  </a:lnTo>
                  <a:lnTo>
                    <a:pt x="41770" y="5791"/>
                  </a:lnTo>
                  <a:lnTo>
                    <a:pt x="42265" y="4165"/>
                  </a:lnTo>
                  <a:lnTo>
                    <a:pt x="43014" y="1879"/>
                  </a:lnTo>
                  <a:lnTo>
                    <a:pt x="41249" y="1244"/>
                  </a:lnTo>
                  <a:lnTo>
                    <a:pt x="40208" y="749"/>
                  </a:lnTo>
                  <a:lnTo>
                    <a:pt x="39065" y="317"/>
                  </a:lnTo>
                  <a:lnTo>
                    <a:pt x="38049" y="0"/>
                  </a:lnTo>
                  <a:lnTo>
                    <a:pt x="37934" y="546"/>
                  </a:lnTo>
                  <a:lnTo>
                    <a:pt x="38862" y="850"/>
                  </a:lnTo>
                  <a:lnTo>
                    <a:pt x="41059" y="1676"/>
                  </a:lnTo>
                  <a:lnTo>
                    <a:pt x="42189" y="2184"/>
                  </a:lnTo>
                  <a:lnTo>
                    <a:pt x="41770" y="3835"/>
                  </a:lnTo>
                  <a:lnTo>
                    <a:pt x="41249" y="5676"/>
                  </a:lnTo>
                  <a:lnTo>
                    <a:pt x="40741" y="6959"/>
                  </a:lnTo>
                  <a:lnTo>
                    <a:pt x="40005" y="8712"/>
                  </a:lnTo>
                  <a:lnTo>
                    <a:pt x="40398" y="9347"/>
                  </a:lnTo>
                  <a:lnTo>
                    <a:pt x="40741" y="9956"/>
                  </a:lnTo>
                  <a:lnTo>
                    <a:pt x="41135" y="10071"/>
                  </a:lnTo>
                  <a:lnTo>
                    <a:pt x="41541" y="10071"/>
                  </a:lnTo>
                  <a:lnTo>
                    <a:pt x="41884" y="10071"/>
                  </a:lnTo>
                  <a:lnTo>
                    <a:pt x="42075" y="9956"/>
                  </a:lnTo>
                  <a:lnTo>
                    <a:pt x="43827" y="9347"/>
                  </a:lnTo>
                  <a:lnTo>
                    <a:pt x="45897" y="9639"/>
                  </a:lnTo>
                  <a:lnTo>
                    <a:pt x="46723" y="9220"/>
                  </a:lnTo>
                  <a:close/>
                </a:path>
                <a:path w="100330" h="75565">
                  <a:moveTo>
                    <a:pt x="46837" y="19862"/>
                  </a:moveTo>
                  <a:lnTo>
                    <a:pt x="43319" y="18427"/>
                  </a:lnTo>
                  <a:lnTo>
                    <a:pt x="41757" y="17792"/>
                  </a:lnTo>
                  <a:lnTo>
                    <a:pt x="42926" y="22364"/>
                  </a:lnTo>
                  <a:lnTo>
                    <a:pt x="36880" y="25285"/>
                  </a:lnTo>
                  <a:lnTo>
                    <a:pt x="20650" y="33921"/>
                  </a:lnTo>
                  <a:lnTo>
                    <a:pt x="20434" y="34175"/>
                  </a:lnTo>
                  <a:lnTo>
                    <a:pt x="18783" y="37223"/>
                  </a:lnTo>
                  <a:lnTo>
                    <a:pt x="19913" y="41922"/>
                  </a:lnTo>
                  <a:lnTo>
                    <a:pt x="20002" y="42430"/>
                  </a:lnTo>
                  <a:lnTo>
                    <a:pt x="20116" y="42684"/>
                  </a:lnTo>
                  <a:lnTo>
                    <a:pt x="18669" y="43827"/>
                  </a:lnTo>
                  <a:lnTo>
                    <a:pt x="16598" y="46113"/>
                  </a:lnTo>
                  <a:lnTo>
                    <a:pt x="15773" y="49923"/>
                  </a:lnTo>
                  <a:lnTo>
                    <a:pt x="12458" y="48399"/>
                  </a:lnTo>
                  <a:lnTo>
                    <a:pt x="12534" y="44970"/>
                  </a:lnTo>
                  <a:lnTo>
                    <a:pt x="12928" y="44335"/>
                  </a:lnTo>
                  <a:lnTo>
                    <a:pt x="13436" y="43319"/>
                  </a:lnTo>
                  <a:lnTo>
                    <a:pt x="13792" y="42684"/>
                  </a:lnTo>
                  <a:lnTo>
                    <a:pt x="14008" y="42176"/>
                  </a:lnTo>
                  <a:lnTo>
                    <a:pt x="14325" y="41033"/>
                  </a:lnTo>
                  <a:lnTo>
                    <a:pt x="15443" y="36207"/>
                  </a:lnTo>
                  <a:lnTo>
                    <a:pt x="15367" y="35826"/>
                  </a:lnTo>
                  <a:lnTo>
                    <a:pt x="14605" y="33794"/>
                  </a:lnTo>
                  <a:lnTo>
                    <a:pt x="12446" y="32905"/>
                  </a:lnTo>
                  <a:lnTo>
                    <a:pt x="11518" y="32524"/>
                  </a:lnTo>
                  <a:lnTo>
                    <a:pt x="10045" y="32778"/>
                  </a:lnTo>
                  <a:lnTo>
                    <a:pt x="9652" y="33159"/>
                  </a:lnTo>
                  <a:lnTo>
                    <a:pt x="9652" y="35445"/>
                  </a:lnTo>
                  <a:lnTo>
                    <a:pt x="10388" y="35445"/>
                  </a:lnTo>
                  <a:lnTo>
                    <a:pt x="11404" y="35318"/>
                  </a:lnTo>
                  <a:lnTo>
                    <a:pt x="11315" y="35064"/>
                  </a:lnTo>
                  <a:lnTo>
                    <a:pt x="10477" y="34937"/>
                  </a:lnTo>
                  <a:lnTo>
                    <a:pt x="10274" y="34937"/>
                  </a:lnTo>
                  <a:lnTo>
                    <a:pt x="10236" y="34175"/>
                  </a:lnTo>
                  <a:lnTo>
                    <a:pt x="11010" y="32905"/>
                  </a:lnTo>
                  <a:lnTo>
                    <a:pt x="12039" y="33413"/>
                  </a:lnTo>
                  <a:lnTo>
                    <a:pt x="14097" y="34302"/>
                  </a:lnTo>
                  <a:lnTo>
                    <a:pt x="14706" y="35826"/>
                  </a:lnTo>
                  <a:lnTo>
                    <a:pt x="14782" y="36207"/>
                  </a:lnTo>
                  <a:lnTo>
                    <a:pt x="14058" y="39636"/>
                  </a:lnTo>
                  <a:lnTo>
                    <a:pt x="13589" y="41414"/>
                  </a:lnTo>
                  <a:lnTo>
                    <a:pt x="13500" y="41922"/>
                  </a:lnTo>
                  <a:lnTo>
                    <a:pt x="13398" y="42176"/>
                  </a:lnTo>
                  <a:lnTo>
                    <a:pt x="13093" y="42684"/>
                  </a:lnTo>
                  <a:lnTo>
                    <a:pt x="11988" y="44843"/>
                  </a:lnTo>
                  <a:lnTo>
                    <a:pt x="11912" y="48780"/>
                  </a:lnTo>
                  <a:lnTo>
                    <a:pt x="15151" y="50177"/>
                  </a:lnTo>
                  <a:lnTo>
                    <a:pt x="15659" y="50177"/>
                  </a:lnTo>
                  <a:lnTo>
                    <a:pt x="15659" y="50444"/>
                  </a:lnTo>
                  <a:lnTo>
                    <a:pt x="16802" y="51295"/>
                  </a:lnTo>
                  <a:lnTo>
                    <a:pt x="18986" y="52946"/>
                  </a:lnTo>
                  <a:lnTo>
                    <a:pt x="19177" y="55956"/>
                  </a:lnTo>
                  <a:lnTo>
                    <a:pt x="19380" y="57708"/>
                  </a:lnTo>
                  <a:lnTo>
                    <a:pt x="20231" y="59270"/>
                  </a:lnTo>
                  <a:lnTo>
                    <a:pt x="20739" y="59270"/>
                  </a:lnTo>
                  <a:lnTo>
                    <a:pt x="20002" y="57632"/>
                  </a:lnTo>
                  <a:lnTo>
                    <a:pt x="19812" y="55956"/>
                  </a:lnTo>
                  <a:lnTo>
                    <a:pt x="19494" y="52628"/>
                  </a:lnTo>
                  <a:lnTo>
                    <a:pt x="17106" y="50876"/>
                  </a:lnTo>
                  <a:lnTo>
                    <a:pt x="15951" y="49987"/>
                  </a:lnTo>
                  <a:lnTo>
                    <a:pt x="17106" y="46494"/>
                  </a:lnTo>
                  <a:lnTo>
                    <a:pt x="18986" y="44208"/>
                  </a:lnTo>
                  <a:lnTo>
                    <a:pt x="20739" y="42938"/>
                  </a:lnTo>
                  <a:lnTo>
                    <a:pt x="20624" y="42176"/>
                  </a:lnTo>
                  <a:lnTo>
                    <a:pt x="19469" y="37731"/>
                  </a:lnTo>
                  <a:lnTo>
                    <a:pt x="19443" y="37223"/>
                  </a:lnTo>
                  <a:lnTo>
                    <a:pt x="20942" y="34302"/>
                  </a:lnTo>
                  <a:lnTo>
                    <a:pt x="21132" y="34302"/>
                  </a:lnTo>
                  <a:lnTo>
                    <a:pt x="38760" y="25031"/>
                  </a:lnTo>
                  <a:lnTo>
                    <a:pt x="43205" y="22872"/>
                  </a:lnTo>
                  <a:lnTo>
                    <a:pt x="42506" y="18427"/>
                  </a:lnTo>
                  <a:lnTo>
                    <a:pt x="42608" y="18554"/>
                  </a:lnTo>
                  <a:lnTo>
                    <a:pt x="45707" y="20205"/>
                  </a:lnTo>
                  <a:lnTo>
                    <a:pt x="46837" y="19862"/>
                  </a:lnTo>
                  <a:close/>
                </a:path>
                <a:path w="100330" h="75565">
                  <a:moveTo>
                    <a:pt x="47269" y="43205"/>
                  </a:moveTo>
                  <a:lnTo>
                    <a:pt x="45910" y="44348"/>
                  </a:lnTo>
                  <a:lnTo>
                    <a:pt x="42506" y="46837"/>
                  </a:lnTo>
                  <a:lnTo>
                    <a:pt x="29108" y="46837"/>
                  </a:lnTo>
                  <a:lnTo>
                    <a:pt x="29362" y="44538"/>
                  </a:lnTo>
                  <a:lnTo>
                    <a:pt x="29451" y="43637"/>
                  </a:lnTo>
                  <a:lnTo>
                    <a:pt x="29222" y="41338"/>
                  </a:lnTo>
                  <a:lnTo>
                    <a:pt x="29222" y="39268"/>
                  </a:lnTo>
                  <a:lnTo>
                    <a:pt x="29108" y="38836"/>
                  </a:lnTo>
                  <a:lnTo>
                    <a:pt x="29108" y="37592"/>
                  </a:lnTo>
                  <a:lnTo>
                    <a:pt x="28790" y="37592"/>
                  </a:lnTo>
                  <a:lnTo>
                    <a:pt x="28511" y="37592"/>
                  </a:lnTo>
                  <a:lnTo>
                    <a:pt x="28511" y="44881"/>
                  </a:lnTo>
                  <a:lnTo>
                    <a:pt x="28181" y="46329"/>
                  </a:lnTo>
                  <a:lnTo>
                    <a:pt x="28295" y="45986"/>
                  </a:lnTo>
                  <a:lnTo>
                    <a:pt x="28511" y="45250"/>
                  </a:lnTo>
                  <a:lnTo>
                    <a:pt x="28511" y="46837"/>
                  </a:lnTo>
                  <a:lnTo>
                    <a:pt x="28092" y="50444"/>
                  </a:lnTo>
                  <a:lnTo>
                    <a:pt x="28397" y="52489"/>
                  </a:lnTo>
                  <a:lnTo>
                    <a:pt x="28397" y="52857"/>
                  </a:lnTo>
                  <a:lnTo>
                    <a:pt x="27470" y="53365"/>
                  </a:lnTo>
                  <a:lnTo>
                    <a:pt x="26212" y="54076"/>
                  </a:lnTo>
                  <a:lnTo>
                    <a:pt x="25196" y="54724"/>
                  </a:lnTo>
                  <a:lnTo>
                    <a:pt x="23863" y="55410"/>
                  </a:lnTo>
                  <a:lnTo>
                    <a:pt x="23215" y="56883"/>
                  </a:lnTo>
                  <a:lnTo>
                    <a:pt x="23749" y="57086"/>
                  </a:lnTo>
                  <a:lnTo>
                    <a:pt x="24345" y="55841"/>
                  </a:lnTo>
                  <a:lnTo>
                    <a:pt x="26530" y="54610"/>
                  </a:lnTo>
                  <a:lnTo>
                    <a:pt x="27774" y="53886"/>
                  </a:lnTo>
                  <a:lnTo>
                    <a:pt x="28536" y="53492"/>
                  </a:lnTo>
                  <a:lnTo>
                    <a:pt x="29019" y="56654"/>
                  </a:lnTo>
                  <a:lnTo>
                    <a:pt x="29540" y="56540"/>
                  </a:lnTo>
                  <a:lnTo>
                    <a:pt x="29337" y="54381"/>
                  </a:lnTo>
                  <a:lnTo>
                    <a:pt x="29019" y="52209"/>
                  </a:lnTo>
                  <a:lnTo>
                    <a:pt x="28714" y="50444"/>
                  </a:lnTo>
                  <a:lnTo>
                    <a:pt x="29032" y="47434"/>
                  </a:lnTo>
                  <a:lnTo>
                    <a:pt x="33477" y="47434"/>
                  </a:lnTo>
                  <a:lnTo>
                    <a:pt x="39179" y="47434"/>
                  </a:lnTo>
                  <a:lnTo>
                    <a:pt x="42621" y="47434"/>
                  </a:lnTo>
                  <a:lnTo>
                    <a:pt x="46240" y="44767"/>
                  </a:lnTo>
                  <a:lnTo>
                    <a:pt x="47269" y="43205"/>
                  </a:lnTo>
                  <a:close/>
                </a:path>
                <a:path w="100330" h="75565">
                  <a:moveTo>
                    <a:pt x="47777" y="64033"/>
                  </a:moveTo>
                  <a:lnTo>
                    <a:pt x="46240" y="64033"/>
                  </a:lnTo>
                  <a:lnTo>
                    <a:pt x="44373" y="65176"/>
                  </a:lnTo>
                  <a:lnTo>
                    <a:pt x="44653" y="67475"/>
                  </a:lnTo>
                  <a:lnTo>
                    <a:pt x="44970" y="65366"/>
                  </a:lnTo>
                  <a:lnTo>
                    <a:pt x="46736" y="64668"/>
                  </a:lnTo>
                  <a:lnTo>
                    <a:pt x="47777" y="64668"/>
                  </a:lnTo>
                  <a:lnTo>
                    <a:pt x="47777" y="64033"/>
                  </a:lnTo>
                  <a:close/>
                </a:path>
                <a:path w="100330" h="75565">
                  <a:moveTo>
                    <a:pt x="47840" y="19545"/>
                  </a:moveTo>
                  <a:lnTo>
                    <a:pt x="46837" y="19862"/>
                  </a:lnTo>
                  <a:lnTo>
                    <a:pt x="47383" y="20078"/>
                  </a:lnTo>
                  <a:lnTo>
                    <a:pt x="47840" y="19545"/>
                  </a:lnTo>
                  <a:close/>
                </a:path>
                <a:path w="100330" h="75565">
                  <a:moveTo>
                    <a:pt x="49136" y="27571"/>
                  </a:moveTo>
                  <a:lnTo>
                    <a:pt x="45593" y="27152"/>
                  </a:lnTo>
                  <a:lnTo>
                    <a:pt x="45389" y="24739"/>
                  </a:lnTo>
                  <a:lnTo>
                    <a:pt x="45161" y="22504"/>
                  </a:lnTo>
                  <a:lnTo>
                    <a:pt x="45161" y="21767"/>
                  </a:lnTo>
                  <a:lnTo>
                    <a:pt x="45085" y="21132"/>
                  </a:lnTo>
                  <a:lnTo>
                    <a:pt x="44970" y="20624"/>
                  </a:lnTo>
                  <a:lnTo>
                    <a:pt x="44373" y="20713"/>
                  </a:lnTo>
                  <a:lnTo>
                    <a:pt x="44551" y="21247"/>
                  </a:lnTo>
                  <a:lnTo>
                    <a:pt x="44551" y="21844"/>
                  </a:lnTo>
                  <a:lnTo>
                    <a:pt x="44665" y="22504"/>
                  </a:lnTo>
                  <a:lnTo>
                    <a:pt x="44856" y="24739"/>
                  </a:lnTo>
                  <a:lnTo>
                    <a:pt x="45085" y="27571"/>
                  </a:lnTo>
                  <a:lnTo>
                    <a:pt x="48907" y="27571"/>
                  </a:lnTo>
                  <a:lnTo>
                    <a:pt x="49136" y="27571"/>
                  </a:lnTo>
                  <a:close/>
                </a:path>
                <a:path w="100330" h="75565">
                  <a:moveTo>
                    <a:pt x="50266" y="40309"/>
                  </a:moveTo>
                  <a:lnTo>
                    <a:pt x="49936" y="38138"/>
                  </a:lnTo>
                  <a:lnTo>
                    <a:pt x="49936" y="35318"/>
                  </a:lnTo>
                  <a:lnTo>
                    <a:pt x="49339" y="32435"/>
                  </a:lnTo>
                  <a:lnTo>
                    <a:pt x="49339" y="38138"/>
                  </a:lnTo>
                  <a:lnTo>
                    <a:pt x="49733" y="40424"/>
                  </a:lnTo>
                  <a:lnTo>
                    <a:pt x="50266" y="40309"/>
                  </a:lnTo>
                  <a:close/>
                </a:path>
                <a:path w="100330" h="75565">
                  <a:moveTo>
                    <a:pt x="51600" y="55410"/>
                  </a:moveTo>
                  <a:lnTo>
                    <a:pt x="51181" y="54190"/>
                  </a:lnTo>
                  <a:lnTo>
                    <a:pt x="50673" y="54381"/>
                  </a:lnTo>
                  <a:lnTo>
                    <a:pt x="50990" y="55524"/>
                  </a:lnTo>
                  <a:lnTo>
                    <a:pt x="50990" y="61544"/>
                  </a:lnTo>
                  <a:lnTo>
                    <a:pt x="50584" y="64655"/>
                  </a:lnTo>
                  <a:lnTo>
                    <a:pt x="51600" y="61544"/>
                  </a:lnTo>
                  <a:lnTo>
                    <a:pt x="51600" y="55410"/>
                  </a:lnTo>
                  <a:close/>
                </a:path>
                <a:path w="100330" h="75565">
                  <a:moveTo>
                    <a:pt x="53987" y="1676"/>
                  </a:moveTo>
                  <a:lnTo>
                    <a:pt x="52031" y="203"/>
                  </a:lnTo>
                  <a:lnTo>
                    <a:pt x="50050" y="546"/>
                  </a:lnTo>
                  <a:lnTo>
                    <a:pt x="47155" y="1143"/>
                  </a:lnTo>
                  <a:lnTo>
                    <a:pt x="45910" y="1562"/>
                  </a:lnTo>
                  <a:lnTo>
                    <a:pt x="45707" y="2298"/>
                  </a:lnTo>
                  <a:lnTo>
                    <a:pt x="46240" y="2476"/>
                  </a:lnTo>
                  <a:lnTo>
                    <a:pt x="46329" y="2184"/>
                  </a:lnTo>
                  <a:lnTo>
                    <a:pt x="47040" y="1765"/>
                  </a:lnTo>
                  <a:lnTo>
                    <a:pt x="47777" y="1676"/>
                  </a:lnTo>
                  <a:lnTo>
                    <a:pt x="50165" y="1143"/>
                  </a:lnTo>
                  <a:lnTo>
                    <a:pt x="51803" y="850"/>
                  </a:lnTo>
                  <a:lnTo>
                    <a:pt x="53987" y="1676"/>
                  </a:lnTo>
                  <a:close/>
                </a:path>
                <a:path w="100330" h="75565">
                  <a:moveTo>
                    <a:pt x="58331" y="66509"/>
                  </a:moveTo>
                  <a:lnTo>
                    <a:pt x="56375" y="64566"/>
                  </a:lnTo>
                  <a:lnTo>
                    <a:pt x="55867" y="64147"/>
                  </a:lnTo>
                  <a:lnTo>
                    <a:pt x="55232" y="63728"/>
                  </a:lnTo>
                  <a:lnTo>
                    <a:pt x="54698" y="63525"/>
                  </a:lnTo>
                  <a:lnTo>
                    <a:pt x="54190" y="63728"/>
                  </a:lnTo>
                  <a:lnTo>
                    <a:pt x="55448" y="64566"/>
                  </a:lnTo>
                  <a:lnTo>
                    <a:pt x="56057" y="64947"/>
                  </a:lnTo>
                  <a:lnTo>
                    <a:pt x="57823" y="66725"/>
                  </a:lnTo>
                  <a:lnTo>
                    <a:pt x="58331" y="72009"/>
                  </a:lnTo>
                  <a:lnTo>
                    <a:pt x="58331" y="66509"/>
                  </a:lnTo>
                  <a:close/>
                </a:path>
                <a:path w="100330" h="75565">
                  <a:moveTo>
                    <a:pt x="60604" y="58762"/>
                  </a:moveTo>
                  <a:lnTo>
                    <a:pt x="56375" y="53568"/>
                  </a:lnTo>
                  <a:lnTo>
                    <a:pt x="54622" y="51384"/>
                  </a:lnTo>
                  <a:lnTo>
                    <a:pt x="54102" y="51181"/>
                  </a:lnTo>
                  <a:lnTo>
                    <a:pt x="54102" y="51803"/>
                  </a:lnTo>
                  <a:lnTo>
                    <a:pt x="55778" y="53657"/>
                  </a:lnTo>
                  <a:lnTo>
                    <a:pt x="59893" y="58839"/>
                  </a:lnTo>
                  <a:lnTo>
                    <a:pt x="59575" y="61849"/>
                  </a:lnTo>
                  <a:lnTo>
                    <a:pt x="60604" y="58762"/>
                  </a:lnTo>
                  <a:close/>
                </a:path>
                <a:path w="100330" h="75565">
                  <a:moveTo>
                    <a:pt x="62357" y="44856"/>
                  </a:moveTo>
                  <a:lnTo>
                    <a:pt x="61887" y="44538"/>
                  </a:lnTo>
                  <a:lnTo>
                    <a:pt x="60515" y="44538"/>
                  </a:lnTo>
                  <a:lnTo>
                    <a:pt x="60007" y="44856"/>
                  </a:lnTo>
                  <a:lnTo>
                    <a:pt x="60007" y="45986"/>
                  </a:lnTo>
                  <a:lnTo>
                    <a:pt x="60515" y="46418"/>
                  </a:lnTo>
                  <a:lnTo>
                    <a:pt x="61252" y="46418"/>
                  </a:lnTo>
                  <a:lnTo>
                    <a:pt x="61887" y="46418"/>
                  </a:lnTo>
                  <a:lnTo>
                    <a:pt x="62357" y="45986"/>
                  </a:lnTo>
                  <a:lnTo>
                    <a:pt x="62357" y="44856"/>
                  </a:lnTo>
                  <a:close/>
                </a:path>
                <a:path w="100330" h="75565">
                  <a:moveTo>
                    <a:pt x="63728" y="27266"/>
                  </a:moveTo>
                  <a:lnTo>
                    <a:pt x="60439" y="26530"/>
                  </a:lnTo>
                  <a:lnTo>
                    <a:pt x="57594" y="26924"/>
                  </a:lnTo>
                  <a:lnTo>
                    <a:pt x="55549" y="27266"/>
                  </a:lnTo>
                  <a:lnTo>
                    <a:pt x="54698" y="27457"/>
                  </a:lnTo>
                  <a:lnTo>
                    <a:pt x="53987" y="27584"/>
                  </a:lnTo>
                  <a:lnTo>
                    <a:pt x="53365" y="27584"/>
                  </a:lnTo>
                  <a:lnTo>
                    <a:pt x="53365" y="28054"/>
                  </a:lnTo>
                  <a:lnTo>
                    <a:pt x="53987" y="28054"/>
                  </a:lnTo>
                  <a:lnTo>
                    <a:pt x="54698" y="27978"/>
                  </a:lnTo>
                  <a:lnTo>
                    <a:pt x="55664" y="27889"/>
                  </a:lnTo>
                  <a:lnTo>
                    <a:pt x="57708" y="27584"/>
                  </a:lnTo>
                  <a:lnTo>
                    <a:pt x="60515" y="27266"/>
                  </a:lnTo>
                  <a:lnTo>
                    <a:pt x="63728" y="27266"/>
                  </a:lnTo>
                  <a:close/>
                </a:path>
                <a:path w="100330" h="75565">
                  <a:moveTo>
                    <a:pt x="66636" y="40436"/>
                  </a:moveTo>
                  <a:lnTo>
                    <a:pt x="65709" y="37312"/>
                  </a:lnTo>
                  <a:lnTo>
                    <a:pt x="65392" y="35966"/>
                  </a:lnTo>
                  <a:lnTo>
                    <a:pt x="64973" y="35013"/>
                  </a:lnTo>
                  <a:lnTo>
                    <a:pt x="64770" y="35013"/>
                  </a:lnTo>
                  <a:lnTo>
                    <a:pt x="66484" y="41402"/>
                  </a:lnTo>
                  <a:lnTo>
                    <a:pt x="66636" y="40436"/>
                  </a:lnTo>
                  <a:close/>
                </a:path>
                <a:path w="100330" h="75565">
                  <a:moveTo>
                    <a:pt x="69532" y="60286"/>
                  </a:moveTo>
                  <a:lnTo>
                    <a:pt x="67462" y="58242"/>
                  </a:lnTo>
                  <a:lnTo>
                    <a:pt x="66751" y="56489"/>
                  </a:lnTo>
                  <a:lnTo>
                    <a:pt x="66217" y="54927"/>
                  </a:lnTo>
                  <a:lnTo>
                    <a:pt x="66014" y="54305"/>
                  </a:lnTo>
                  <a:lnTo>
                    <a:pt x="65786" y="53771"/>
                  </a:lnTo>
                  <a:lnTo>
                    <a:pt x="65532" y="53340"/>
                  </a:lnTo>
                  <a:lnTo>
                    <a:pt x="65913" y="51600"/>
                  </a:lnTo>
                  <a:lnTo>
                    <a:pt x="65316" y="49110"/>
                  </a:lnTo>
                  <a:lnTo>
                    <a:pt x="64973" y="47434"/>
                  </a:lnTo>
                  <a:lnTo>
                    <a:pt x="64528" y="45910"/>
                  </a:lnTo>
                  <a:lnTo>
                    <a:pt x="64516" y="45593"/>
                  </a:lnTo>
                  <a:lnTo>
                    <a:pt x="66217" y="43091"/>
                  </a:lnTo>
                  <a:lnTo>
                    <a:pt x="66446" y="41668"/>
                  </a:lnTo>
                  <a:lnTo>
                    <a:pt x="64033" y="44767"/>
                  </a:lnTo>
                  <a:lnTo>
                    <a:pt x="63207" y="45910"/>
                  </a:lnTo>
                  <a:lnTo>
                    <a:pt x="61760" y="46532"/>
                  </a:lnTo>
                  <a:lnTo>
                    <a:pt x="55245" y="46532"/>
                  </a:lnTo>
                  <a:lnTo>
                    <a:pt x="53365" y="45516"/>
                  </a:lnTo>
                  <a:lnTo>
                    <a:pt x="51600" y="43637"/>
                  </a:lnTo>
                  <a:lnTo>
                    <a:pt x="51485" y="44348"/>
                  </a:lnTo>
                  <a:lnTo>
                    <a:pt x="52933" y="45999"/>
                  </a:lnTo>
                  <a:lnTo>
                    <a:pt x="55041" y="47129"/>
                  </a:lnTo>
                  <a:lnTo>
                    <a:pt x="61683" y="47129"/>
                  </a:lnTo>
                  <a:lnTo>
                    <a:pt x="63093" y="46647"/>
                  </a:lnTo>
                  <a:lnTo>
                    <a:pt x="64033" y="45593"/>
                  </a:lnTo>
                  <a:lnTo>
                    <a:pt x="64109" y="46647"/>
                  </a:lnTo>
                  <a:lnTo>
                    <a:pt x="65316" y="51600"/>
                  </a:lnTo>
                  <a:lnTo>
                    <a:pt x="64566" y="55206"/>
                  </a:lnTo>
                  <a:lnTo>
                    <a:pt x="64490" y="55524"/>
                  </a:lnTo>
                  <a:lnTo>
                    <a:pt x="63525" y="57937"/>
                  </a:lnTo>
                  <a:lnTo>
                    <a:pt x="63525" y="62471"/>
                  </a:lnTo>
                  <a:lnTo>
                    <a:pt x="64033" y="62471"/>
                  </a:lnTo>
                  <a:lnTo>
                    <a:pt x="64071" y="57937"/>
                  </a:lnTo>
                  <a:lnTo>
                    <a:pt x="65087" y="55524"/>
                  </a:lnTo>
                  <a:lnTo>
                    <a:pt x="65125" y="55206"/>
                  </a:lnTo>
                  <a:lnTo>
                    <a:pt x="65341" y="54165"/>
                  </a:lnTo>
                  <a:lnTo>
                    <a:pt x="65481" y="54610"/>
                  </a:lnTo>
                  <a:lnTo>
                    <a:pt x="65709" y="55130"/>
                  </a:lnTo>
                  <a:lnTo>
                    <a:pt x="66217" y="56654"/>
                  </a:lnTo>
                  <a:lnTo>
                    <a:pt x="66929" y="58648"/>
                  </a:lnTo>
                  <a:lnTo>
                    <a:pt x="69532" y="60286"/>
                  </a:lnTo>
                  <a:close/>
                </a:path>
                <a:path w="100330" h="75565">
                  <a:moveTo>
                    <a:pt x="97904" y="63766"/>
                  </a:moveTo>
                  <a:lnTo>
                    <a:pt x="95021" y="63766"/>
                  </a:lnTo>
                  <a:lnTo>
                    <a:pt x="94780" y="63639"/>
                  </a:lnTo>
                  <a:lnTo>
                    <a:pt x="93370" y="62877"/>
                  </a:lnTo>
                  <a:lnTo>
                    <a:pt x="92036" y="62877"/>
                  </a:lnTo>
                  <a:lnTo>
                    <a:pt x="92113" y="63512"/>
                  </a:lnTo>
                  <a:lnTo>
                    <a:pt x="92824" y="64274"/>
                  </a:lnTo>
                  <a:lnTo>
                    <a:pt x="92748" y="64655"/>
                  </a:lnTo>
                  <a:lnTo>
                    <a:pt x="92240" y="65036"/>
                  </a:lnTo>
                  <a:lnTo>
                    <a:pt x="91300" y="65163"/>
                  </a:lnTo>
                  <a:lnTo>
                    <a:pt x="90170" y="65163"/>
                  </a:lnTo>
                  <a:lnTo>
                    <a:pt x="88061" y="64401"/>
                  </a:lnTo>
                  <a:lnTo>
                    <a:pt x="87604" y="64274"/>
                  </a:lnTo>
                  <a:lnTo>
                    <a:pt x="85788" y="63766"/>
                  </a:lnTo>
                  <a:lnTo>
                    <a:pt x="75628" y="64020"/>
                  </a:lnTo>
                  <a:lnTo>
                    <a:pt x="75603" y="71640"/>
                  </a:lnTo>
                  <a:lnTo>
                    <a:pt x="75438" y="72529"/>
                  </a:lnTo>
                  <a:lnTo>
                    <a:pt x="73571" y="74815"/>
                  </a:lnTo>
                  <a:lnTo>
                    <a:pt x="71297" y="74815"/>
                  </a:lnTo>
                  <a:lnTo>
                    <a:pt x="71297" y="75196"/>
                  </a:lnTo>
                  <a:lnTo>
                    <a:pt x="71183" y="74815"/>
                  </a:lnTo>
                  <a:lnTo>
                    <a:pt x="69430" y="74688"/>
                  </a:lnTo>
                  <a:lnTo>
                    <a:pt x="66929" y="69735"/>
                  </a:lnTo>
                  <a:lnTo>
                    <a:pt x="66751" y="69227"/>
                  </a:lnTo>
                  <a:lnTo>
                    <a:pt x="65481" y="67195"/>
                  </a:lnTo>
                  <a:lnTo>
                    <a:pt x="64414" y="63639"/>
                  </a:lnTo>
                  <a:lnTo>
                    <a:pt x="64236" y="63004"/>
                  </a:lnTo>
                  <a:lnTo>
                    <a:pt x="63525" y="62623"/>
                  </a:lnTo>
                  <a:lnTo>
                    <a:pt x="63703" y="63385"/>
                  </a:lnTo>
                  <a:lnTo>
                    <a:pt x="63779" y="64274"/>
                  </a:lnTo>
                  <a:lnTo>
                    <a:pt x="63106" y="69227"/>
                  </a:lnTo>
                  <a:lnTo>
                    <a:pt x="63017" y="70878"/>
                  </a:lnTo>
                  <a:lnTo>
                    <a:pt x="58750" y="72529"/>
                  </a:lnTo>
                  <a:lnTo>
                    <a:pt x="50038" y="72529"/>
                  </a:lnTo>
                  <a:lnTo>
                    <a:pt x="42189" y="72415"/>
                  </a:lnTo>
                  <a:lnTo>
                    <a:pt x="41529" y="72402"/>
                  </a:lnTo>
                  <a:lnTo>
                    <a:pt x="33375" y="70751"/>
                  </a:lnTo>
                  <a:lnTo>
                    <a:pt x="32118" y="70497"/>
                  </a:lnTo>
                  <a:lnTo>
                    <a:pt x="31915" y="70751"/>
                  </a:lnTo>
                  <a:lnTo>
                    <a:pt x="34302" y="67043"/>
                  </a:lnTo>
                  <a:lnTo>
                    <a:pt x="34848" y="62280"/>
                  </a:lnTo>
                  <a:lnTo>
                    <a:pt x="32118" y="55206"/>
                  </a:lnTo>
                  <a:lnTo>
                    <a:pt x="33172" y="49961"/>
                  </a:lnTo>
                  <a:lnTo>
                    <a:pt x="33591" y="47967"/>
                  </a:lnTo>
                  <a:lnTo>
                    <a:pt x="33477" y="47434"/>
                  </a:lnTo>
                  <a:lnTo>
                    <a:pt x="32969" y="47548"/>
                  </a:lnTo>
                  <a:lnTo>
                    <a:pt x="32969" y="47967"/>
                  </a:lnTo>
                  <a:lnTo>
                    <a:pt x="32651" y="49847"/>
                  </a:lnTo>
                  <a:lnTo>
                    <a:pt x="32118" y="52120"/>
                  </a:lnTo>
                  <a:lnTo>
                    <a:pt x="31521" y="55321"/>
                  </a:lnTo>
                  <a:lnTo>
                    <a:pt x="32651" y="58127"/>
                  </a:lnTo>
                  <a:lnTo>
                    <a:pt x="34213" y="62395"/>
                  </a:lnTo>
                  <a:lnTo>
                    <a:pt x="33782" y="66814"/>
                  </a:lnTo>
                  <a:lnTo>
                    <a:pt x="31915" y="70637"/>
                  </a:lnTo>
                  <a:lnTo>
                    <a:pt x="32169" y="65671"/>
                  </a:lnTo>
                  <a:lnTo>
                    <a:pt x="32067" y="63893"/>
                  </a:lnTo>
                  <a:lnTo>
                    <a:pt x="29641" y="56654"/>
                  </a:lnTo>
                  <a:lnTo>
                    <a:pt x="29032" y="56654"/>
                  </a:lnTo>
                  <a:lnTo>
                    <a:pt x="29032" y="56781"/>
                  </a:lnTo>
                  <a:lnTo>
                    <a:pt x="31432" y="64020"/>
                  </a:lnTo>
                  <a:lnTo>
                    <a:pt x="31521" y="71005"/>
                  </a:lnTo>
                  <a:lnTo>
                    <a:pt x="41363" y="73037"/>
                  </a:lnTo>
                  <a:lnTo>
                    <a:pt x="50673" y="73164"/>
                  </a:lnTo>
                  <a:lnTo>
                    <a:pt x="58864" y="73164"/>
                  </a:lnTo>
                  <a:lnTo>
                    <a:pt x="60464" y="72529"/>
                  </a:lnTo>
                  <a:lnTo>
                    <a:pt x="63017" y="71513"/>
                  </a:lnTo>
                  <a:lnTo>
                    <a:pt x="63322" y="71259"/>
                  </a:lnTo>
                  <a:lnTo>
                    <a:pt x="63436" y="71005"/>
                  </a:lnTo>
                  <a:lnTo>
                    <a:pt x="64096" y="66433"/>
                  </a:lnTo>
                  <a:lnTo>
                    <a:pt x="64020" y="65036"/>
                  </a:lnTo>
                  <a:lnTo>
                    <a:pt x="63830" y="63639"/>
                  </a:lnTo>
                  <a:lnTo>
                    <a:pt x="64350" y="65290"/>
                  </a:lnTo>
                  <a:lnTo>
                    <a:pt x="65303" y="67830"/>
                  </a:lnTo>
                  <a:lnTo>
                    <a:pt x="66217" y="69481"/>
                  </a:lnTo>
                  <a:lnTo>
                    <a:pt x="66421" y="69989"/>
                  </a:lnTo>
                  <a:lnTo>
                    <a:pt x="66751" y="70497"/>
                  </a:lnTo>
                  <a:lnTo>
                    <a:pt x="68072" y="73164"/>
                  </a:lnTo>
                  <a:lnTo>
                    <a:pt x="69011" y="75196"/>
                  </a:lnTo>
                  <a:lnTo>
                    <a:pt x="71297" y="75323"/>
                  </a:lnTo>
                  <a:lnTo>
                    <a:pt x="73875" y="75323"/>
                  </a:lnTo>
                  <a:lnTo>
                    <a:pt x="73977" y="75196"/>
                  </a:lnTo>
                  <a:lnTo>
                    <a:pt x="75946" y="72783"/>
                  </a:lnTo>
                  <a:lnTo>
                    <a:pt x="76174" y="71640"/>
                  </a:lnTo>
                  <a:lnTo>
                    <a:pt x="75946" y="64274"/>
                  </a:lnTo>
                  <a:lnTo>
                    <a:pt x="86614" y="64655"/>
                  </a:lnTo>
                  <a:lnTo>
                    <a:pt x="87858" y="65036"/>
                  </a:lnTo>
                  <a:lnTo>
                    <a:pt x="90551" y="65671"/>
                  </a:lnTo>
                  <a:lnTo>
                    <a:pt x="92506" y="65671"/>
                  </a:lnTo>
                  <a:lnTo>
                    <a:pt x="93103" y="65163"/>
                  </a:lnTo>
                  <a:lnTo>
                    <a:pt x="93256" y="65036"/>
                  </a:lnTo>
                  <a:lnTo>
                    <a:pt x="93383" y="64401"/>
                  </a:lnTo>
                  <a:lnTo>
                    <a:pt x="93294" y="63703"/>
                  </a:lnTo>
                  <a:lnTo>
                    <a:pt x="93802" y="63766"/>
                  </a:lnTo>
                  <a:lnTo>
                    <a:pt x="94818" y="64274"/>
                  </a:lnTo>
                  <a:lnTo>
                    <a:pt x="97904" y="63766"/>
                  </a:lnTo>
                  <a:close/>
                </a:path>
                <a:path w="100330" h="75565">
                  <a:moveTo>
                    <a:pt x="98958" y="63715"/>
                  </a:moveTo>
                  <a:lnTo>
                    <a:pt x="98221" y="62903"/>
                  </a:lnTo>
                  <a:lnTo>
                    <a:pt x="97713" y="62585"/>
                  </a:lnTo>
                  <a:lnTo>
                    <a:pt x="96799" y="62166"/>
                  </a:lnTo>
                  <a:lnTo>
                    <a:pt x="94107" y="60833"/>
                  </a:lnTo>
                  <a:lnTo>
                    <a:pt x="93573" y="60591"/>
                  </a:lnTo>
                  <a:lnTo>
                    <a:pt x="93052" y="60515"/>
                  </a:lnTo>
                  <a:lnTo>
                    <a:pt x="92633" y="60299"/>
                  </a:lnTo>
                  <a:lnTo>
                    <a:pt x="92125" y="60185"/>
                  </a:lnTo>
                  <a:lnTo>
                    <a:pt x="91490" y="60515"/>
                  </a:lnTo>
                  <a:lnTo>
                    <a:pt x="91922" y="60718"/>
                  </a:lnTo>
                  <a:lnTo>
                    <a:pt x="92405" y="60909"/>
                  </a:lnTo>
                  <a:lnTo>
                    <a:pt x="92951" y="61023"/>
                  </a:lnTo>
                  <a:lnTo>
                    <a:pt x="93370" y="61137"/>
                  </a:lnTo>
                  <a:lnTo>
                    <a:pt x="94932" y="61849"/>
                  </a:lnTo>
                  <a:lnTo>
                    <a:pt x="96570" y="62699"/>
                  </a:lnTo>
                  <a:lnTo>
                    <a:pt x="97396" y="62979"/>
                  </a:lnTo>
                  <a:lnTo>
                    <a:pt x="97815" y="63296"/>
                  </a:lnTo>
                  <a:lnTo>
                    <a:pt x="98564" y="64147"/>
                  </a:lnTo>
                  <a:lnTo>
                    <a:pt x="98958" y="63715"/>
                  </a:lnTo>
                  <a:close/>
                </a:path>
                <a:path w="100330" h="75565">
                  <a:moveTo>
                    <a:pt x="99898" y="63385"/>
                  </a:moveTo>
                  <a:lnTo>
                    <a:pt x="99580" y="61861"/>
                  </a:lnTo>
                  <a:lnTo>
                    <a:pt x="97205" y="60718"/>
                  </a:lnTo>
                  <a:lnTo>
                    <a:pt x="94932" y="59702"/>
                  </a:lnTo>
                  <a:lnTo>
                    <a:pt x="93052" y="59067"/>
                  </a:lnTo>
                  <a:lnTo>
                    <a:pt x="91300" y="58432"/>
                  </a:lnTo>
                  <a:lnTo>
                    <a:pt x="90957" y="58305"/>
                  </a:lnTo>
                  <a:lnTo>
                    <a:pt x="87350" y="58051"/>
                  </a:lnTo>
                  <a:lnTo>
                    <a:pt x="86106" y="58051"/>
                  </a:lnTo>
                  <a:lnTo>
                    <a:pt x="82067" y="58686"/>
                  </a:lnTo>
                  <a:lnTo>
                    <a:pt x="80822" y="58813"/>
                  </a:lnTo>
                  <a:lnTo>
                    <a:pt x="77825" y="59194"/>
                  </a:lnTo>
                  <a:lnTo>
                    <a:pt x="75336" y="59448"/>
                  </a:lnTo>
                  <a:lnTo>
                    <a:pt x="75539" y="58305"/>
                  </a:lnTo>
                  <a:lnTo>
                    <a:pt x="75526" y="50431"/>
                  </a:lnTo>
                  <a:lnTo>
                    <a:pt x="72618" y="45097"/>
                  </a:lnTo>
                  <a:lnTo>
                    <a:pt x="72732" y="42430"/>
                  </a:lnTo>
                  <a:lnTo>
                    <a:pt x="72859" y="41414"/>
                  </a:lnTo>
                  <a:lnTo>
                    <a:pt x="72986" y="39001"/>
                  </a:lnTo>
                  <a:lnTo>
                    <a:pt x="72986" y="32524"/>
                  </a:lnTo>
                  <a:lnTo>
                    <a:pt x="72859" y="31381"/>
                  </a:lnTo>
                  <a:lnTo>
                    <a:pt x="72428" y="29222"/>
                  </a:lnTo>
                  <a:lnTo>
                    <a:pt x="69659" y="26682"/>
                  </a:lnTo>
                  <a:lnTo>
                    <a:pt x="60833" y="25539"/>
                  </a:lnTo>
                  <a:lnTo>
                    <a:pt x="57226" y="21983"/>
                  </a:lnTo>
                  <a:lnTo>
                    <a:pt x="56997" y="19316"/>
                  </a:lnTo>
                  <a:lnTo>
                    <a:pt x="56807" y="17665"/>
                  </a:lnTo>
                  <a:lnTo>
                    <a:pt x="56819" y="15633"/>
                  </a:lnTo>
                  <a:lnTo>
                    <a:pt x="57378" y="11696"/>
                  </a:lnTo>
                  <a:lnTo>
                    <a:pt x="57937" y="8902"/>
                  </a:lnTo>
                  <a:lnTo>
                    <a:pt x="57277" y="9029"/>
                  </a:lnTo>
                  <a:lnTo>
                    <a:pt x="56680" y="12649"/>
                  </a:lnTo>
                  <a:lnTo>
                    <a:pt x="56794" y="11696"/>
                  </a:lnTo>
                  <a:lnTo>
                    <a:pt x="56908" y="11061"/>
                  </a:lnTo>
                  <a:lnTo>
                    <a:pt x="57023" y="10172"/>
                  </a:lnTo>
                  <a:lnTo>
                    <a:pt x="57277" y="9029"/>
                  </a:lnTo>
                  <a:lnTo>
                    <a:pt x="56565" y="9156"/>
                  </a:lnTo>
                  <a:lnTo>
                    <a:pt x="56375" y="10172"/>
                  </a:lnTo>
                  <a:lnTo>
                    <a:pt x="56261" y="10934"/>
                  </a:lnTo>
                  <a:lnTo>
                    <a:pt x="56070" y="12649"/>
                  </a:lnTo>
                  <a:lnTo>
                    <a:pt x="55943" y="13474"/>
                  </a:lnTo>
                  <a:lnTo>
                    <a:pt x="55664" y="14236"/>
                  </a:lnTo>
                  <a:lnTo>
                    <a:pt x="55041" y="15633"/>
                  </a:lnTo>
                  <a:lnTo>
                    <a:pt x="52539" y="17030"/>
                  </a:lnTo>
                  <a:lnTo>
                    <a:pt x="52235" y="17030"/>
                  </a:lnTo>
                  <a:lnTo>
                    <a:pt x="51714" y="17284"/>
                  </a:lnTo>
                  <a:lnTo>
                    <a:pt x="50469" y="17792"/>
                  </a:lnTo>
                  <a:lnTo>
                    <a:pt x="48488" y="18808"/>
                  </a:lnTo>
                  <a:lnTo>
                    <a:pt x="47840" y="19545"/>
                  </a:lnTo>
                  <a:lnTo>
                    <a:pt x="48602" y="19316"/>
                  </a:lnTo>
                  <a:lnTo>
                    <a:pt x="50787" y="18427"/>
                  </a:lnTo>
                  <a:lnTo>
                    <a:pt x="51295" y="18173"/>
                  </a:lnTo>
                  <a:lnTo>
                    <a:pt x="51917" y="17792"/>
                  </a:lnTo>
                  <a:lnTo>
                    <a:pt x="52349" y="17665"/>
                  </a:lnTo>
                  <a:lnTo>
                    <a:pt x="52539" y="17665"/>
                  </a:lnTo>
                  <a:lnTo>
                    <a:pt x="55346" y="16141"/>
                  </a:lnTo>
                  <a:lnTo>
                    <a:pt x="56184" y="14490"/>
                  </a:lnTo>
                  <a:lnTo>
                    <a:pt x="56502" y="13754"/>
                  </a:lnTo>
                  <a:lnTo>
                    <a:pt x="56184" y="15633"/>
                  </a:lnTo>
                  <a:lnTo>
                    <a:pt x="56159" y="17030"/>
                  </a:lnTo>
                  <a:lnTo>
                    <a:pt x="56413" y="18808"/>
                  </a:lnTo>
                  <a:lnTo>
                    <a:pt x="56527" y="20078"/>
                  </a:lnTo>
                  <a:lnTo>
                    <a:pt x="56680" y="22364"/>
                  </a:lnTo>
                  <a:lnTo>
                    <a:pt x="60426" y="26047"/>
                  </a:lnTo>
                  <a:lnTo>
                    <a:pt x="69837" y="27317"/>
                  </a:lnTo>
                  <a:lnTo>
                    <a:pt x="72009" y="29857"/>
                  </a:lnTo>
                  <a:lnTo>
                    <a:pt x="72313" y="31381"/>
                  </a:lnTo>
                  <a:lnTo>
                    <a:pt x="72466" y="32524"/>
                  </a:lnTo>
                  <a:lnTo>
                    <a:pt x="72466" y="37731"/>
                  </a:lnTo>
                  <a:lnTo>
                    <a:pt x="72339" y="41033"/>
                  </a:lnTo>
                  <a:lnTo>
                    <a:pt x="72237" y="41922"/>
                  </a:lnTo>
                  <a:lnTo>
                    <a:pt x="72009" y="43319"/>
                  </a:lnTo>
                  <a:lnTo>
                    <a:pt x="71894" y="45224"/>
                  </a:lnTo>
                  <a:lnTo>
                    <a:pt x="73329" y="47637"/>
                  </a:lnTo>
                  <a:lnTo>
                    <a:pt x="74930" y="50558"/>
                  </a:lnTo>
                  <a:lnTo>
                    <a:pt x="75018" y="53479"/>
                  </a:lnTo>
                  <a:lnTo>
                    <a:pt x="75095" y="57797"/>
                  </a:lnTo>
                  <a:lnTo>
                    <a:pt x="74853" y="58813"/>
                  </a:lnTo>
                  <a:lnTo>
                    <a:pt x="74739" y="60401"/>
                  </a:lnTo>
                  <a:lnTo>
                    <a:pt x="73571" y="60921"/>
                  </a:lnTo>
                  <a:lnTo>
                    <a:pt x="72974" y="61455"/>
                  </a:lnTo>
                  <a:lnTo>
                    <a:pt x="71716" y="62382"/>
                  </a:lnTo>
                  <a:lnTo>
                    <a:pt x="70561" y="63093"/>
                  </a:lnTo>
                  <a:lnTo>
                    <a:pt x="70866" y="63614"/>
                  </a:lnTo>
                  <a:lnTo>
                    <a:pt x="72009" y="62903"/>
                  </a:lnTo>
                  <a:lnTo>
                    <a:pt x="73164" y="62052"/>
                  </a:lnTo>
                  <a:lnTo>
                    <a:pt x="73875" y="61455"/>
                  </a:lnTo>
                  <a:lnTo>
                    <a:pt x="74930" y="60921"/>
                  </a:lnTo>
                  <a:lnTo>
                    <a:pt x="75806" y="60680"/>
                  </a:lnTo>
                  <a:lnTo>
                    <a:pt x="76060" y="60718"/>
                  </a:lnTo>
                  <a:lnTo>
                    <a:pt x="77939" y="59702"/>
                  </a:lnTo>
                  <a:lnTo>
                    <a:pt x="80937" y="59448"/>
                  </a:lnTo>
                  <a:lnTo>
                    <a:pt x="82588" y="59194"/>
                  </a:lnTo>
                  <a:lnTo>
                    <a:pt x="85902" y="58559"/>
                  </a:lnTo>
                  <a:lnTo>
                    <a:pt x="87350" y="58432"/>
                  </a:lnTo>
                  <a:lnTo>
                    <a:pt x="89509" y="58686"/>
                  </a:lnTo>
                  <a:lnTo>
                    <a:pt x="90906" y="58813"/>
                  </a:lnTo>
                  <a:lnTo>
                    <a:pt x="92938" y="59702"/>
                  </a:lnTo>
                  <a:lnTo>
                    <a:pt x="94818" y="60337"/>
                  </a:lnTo>
                  <a:lnTo>
                    <a:pt x="98653" y="61988"/>
                  </a:lnTo>
                  <a:lnTo>
                    <a:pt x="99580" y="63385"/>
                  </a:lnTo>
                  <a:lnTo>
                    <a:pt x="99898" y="63385"/>
                  </a:lnTo>
                  <a:close/>
                </a:path>
              </a:pathLst>
            </a:custGeom>
            <a:solidFill>
              <a:srgbClr val="000000"/>
            </a:solidFill>
          </p:spPr>
          <p:txBody>
            <a:bodyPr wrap="square" lIns="0" tIns="0" rIns="0" bIns="0" rtlCol="0"/>
            <a:lstStyle/>
            <a:p>
              <a:endParaRPr/>
            </a:p>
          </p:txBody>
        </p:sp>
        <p:sp>
          <p:nvSpPr>
            <p:cNvPr id="202" name="object 202"/>
            <p:cNvSpPr/>
            <p:nvPr/>
          </p:nvSpPr>
          <p:spPr>
            <a:xfrm>
              <a:off x="14044989" y="10678247"/>
              <a:ext cx="5080" cy="3175"/>
            </a:xfrm>
            <a:custGeom>
              <a:avLst/>
              <a:gdLst/>
              <a:ahLst/>
              <a:cxnLst/>
              <a:rect l="l" t="t" r="r" b="b"/>
              <a:pathLst>
                <a:path w="5080" h="3175">
                  <a:moveTo>
                    <a:pt x="1989" y="0"/>
                  </a:moveTo>
                  <a:lnTo>
                    <a:pt x="1026" y="827"/>
                  </a:lnTo>
                  <a:lnTo>
                    <a:pt x="230" y="1026"/>
                  </a:lnTo>
                  <a:lnTo>
                    <a:pt x="0" y="1026"/>
                  </a:lnTo>
                  <a:lnTo>
                    <a:pt x="230" y="1361"/>
                  </a:lnTo>
                  <a:lnTo>
                    <a:pt x="230" y="1560"/>
                  </a:lnTo>
                  <a:lnTo>
                    <a:pt x="314" y="2272"/>
                  </a:lnTo>
                  <a:lnTo>
                    <a:pt x="827" y="3120"/>
                  </a:lnTo>
                  <a:lnTo>
                    <a:pt x="2303" y="2816"/>
                  </a:lnTo>
                  <a:lnTo>
                    <a:pt x="1759" y="3005"/>
                  </a:lnTo>
                  <a:lnTo>
                    <a:pt x="5078" y="2157"/>
                  </a:lnTo>
                  <a:lnTo>
                    <a:pt x="3832" y="1361"/>
                  </a:lnTo>
                  <a:lnTo>
                    <a:pt x="1989" y="0"/>
                  </a:lnTo>
                  <a:close/>
                </a:path>
              </a:pathLst>
            </a:custGeom>
            <a:solidFill>
              <a:srgbClr val="FFFFFF"/>
            </a:solidFill>
          </p:spPr>
          <p:txBody>
            <a:bodyPr wrap="square" lIns="0" tIns="0" rIns="0" bIns="0" rtlCol="0"/>
            <a:lstStyle/>
            <a:p>
              <a:endParaRPr/>
            </a:p>
          </p:txBody>
        </p:sp>
        <p:sp>
          <p:nvSpPr>
            <p:cNvPr id="203" name="object 203"/>
            <p:cNvSpPr/>
            <p:nvPr/>
          </p:nvSpPr>
          <p:spPr>
            <a:xfrm>
              <a:off x="14045095" y="10677861"/>
              <a:ext cx="10160" cy="13970"/>
            </a:xfrm>
            <a:custGeom>
              <a:avLst/>
              <a:gdLst/>
              <a:ahLst/>
              <a:cxnLst/>
              <a:rect l="l" t="t" r="r" b="b"/>
              <a:pathLst>
                <a:path w="10159" h="13970">
                  <a:moveTo>
                    <a:pt x="4152" y="2552"/>
                  </a:moveTo>
                  <a:lnTo>
                    <a:pt x="3810" y="1638"/>
                  </a:lnTo>
                  <a:lnTo>
                    <a:pt x="2679" y="711"/>
                  </a:lnTo>
                  <a:lnTo>
                    <a:pt x="2197" y="0"/>
                  </a:lnTo>
                  <a:lnTo>
                    <a:pt x="1244" y="800"/>
                  </a:lnTo>
                  <a:lnTo>
                    <a:pt x="927" y="1079"/>
                  </a:lnTo>
                  <a:lnTo>
                    <a:pt x="520" y="1422"/>
                  </a:lnTo>
                  <a:lnTo>
                    <a:pt x="825" y="1358"/>
                  </a:lnTo>
                  <a:lnTo>
                    <a:pt x="825" y="2260"/>
                  </a:lnTo>
                  <a:lnTo>
                    <a:pt x="1130" y="2781"/>
                  </a:lnTo>
                  <a:lnTo>
                    <a:pt x="1765" y="2781"/>
                  </a:lnTo>
                  <a:lnTo>
                    <a:pt x="2184" y="2781"/>
                  </a:lnTo>
                  <a:lnTo>
                    <a:pt x="2578" y="2260"/>
                  </a:lnTo>
                  <a:lnTo>
                    <a:pt x="2578" y="1219"/>
                  </a:lnTo>
                  <a:lnTo>
                    <a:pt x="3009" y="1422"/>
                  </a:lnTo>
                  <a:lnTo>
                    <a:pt x="3810" y="2159"/>
                  </a:lnTo>
                  <a:lnTo>
                    <a:pt x="3632" y="2552"/>
                  </a:lnTo>
                  <a:lnTo>
                    <a:pt x="2197" y="3086"/>
                  </a:lnTo>
                  <a:lnTo>
                    <a:pt x="1651" y="3289"/>
                  </a:lnTo>
                  <a:lnTo>
                    <a:pt x="1651" y="3086"/>
                  </a:lnTo>
                  <a:lnTo>
                    <a:pt x="914" y="3086"/>
                  </a:lnTo>
                  <a:lnTo>
                    <a:pt x="520" y="2768"/>
                  </a:lnTo>
                  <a:lnTo>
                    <a:pt x="203" y="1752"/>
                  </a:lnTo>
                  <a:lnTo>
                    <a:pt x="0" y="1841"/>
                  </a:lnTo>
                  <a:lnTo>
                    <a:pt x="0" y="2552"/>
                  </a:lnTo>
                  <a:lnTo>
                    <a:pt x="431" y="3403"/>
                  </a:lnTo>
                  <a:lnTo>
                    <a:pt x="1651" y="3403"/>
                  </a:lnTo>
                  <a:lnTo>
                    <a:pt x="2273" y="3403"/>
                  </a:lnTo>
                  <a:lnTo>
                    <a:pt x="3517" y="2971"/>
                  </a:lnTo>
                  <a:lnTo>
                    <a:pt x="4152" y="2552"/>
                  </a:lnTo>
                  <a:close/>
                </a:path>
                <a:path w="10159" h="13970">
                  <a:moveTo>
                    <a:pt x="9652" y="13169"/>
                  </a:moveTo>
                  <a:lnTo>
                    <a:pt x="9537" y="12509"/>
                  </a:lnTo>
                  <a:lnTo>
                    <a:pt x="7772" y="13055"/>
                  </a:lnTo>
                  <a:lnTo>
                    <a:pt x="5676" y="13474"/>
                  </a:lnTo>
                  <a:lnTo>
                    <a:pt x="3644" y="12827"/>
                  </a:lnTo>
                  <a:lnTo>
                    <a:pt x="4533" y="13360"/>
                  </a:lnTo>
                  <a:lnTo>
                    <a:pt x="5486" y="13538"/>
                  </a:lnTo>
                  <a:lnTo>
                    <a:pt x="6527" y="13538"/>
                  </a:lnTo>
                  <a:lnTo>
                    <a:pt x="7543" y="13538"/>
                  </a:lnTo>
                  <a:lnTo>
                    <a:pt x="8686" y="13360"/>
                  </a:lnTo>
                  <a:lnTo>
                    <a:pt x="9652" y="13169"/>
                  </a:lnTo>
                  <a:close/>
                </a:path>
                <a:path w="10159" h="13970">
                  <a:moveTo>
                    <a:pt x="9728" y="12077"/>
                  </a:moveTo>
                  <a:lnTo>
                    <a:pt x="7556" y="11684"/>
                  </a:lnTo>
                  <a:lnTo>
                    <a:pt x="4648" y="11607"/>
                  </a:lnTo>
                  <a:lnTo>
                    <a:pt x="3517" y="12026"/>
                  </a:lnTo>
                  <a:lnTo>
                    <a:pt x="3632" y="12319"/>
                  </a:lnTo>
                  <a:lnTo>
                    <a:pt x="4546" y="12026"/>
                  </a:lnTo>
                  <a:lnTo>
                    <a:pt x="7353" y="12026"/>
                  </a:lnTo>
                  <a:lnTo>
                    <a:pt x="9728" y="12077"/>
                  </a:lnTo>
                  <a:close/>
                </a:path>
                <a:path w="10159" h="13970">
                  <a:moveTo>
                    <a:pt x="10045" y="11607"/>
                  </a:moveTo>
                  <a:lnTo>
                    <a:pt x="9105" y="10960"/>
                  </a:lnTo>
                  <a:lnTo>
                    <a:pt x="8509" y="10642"/>
                  </a:lnTo>
                  <a:lnTo>
                    <a:pt x="7353" y="10642"/>
                  </a:lnTo>
                  <a:lnTo>
                    <a:pt x="6642" y="10858"/>
                  </a:lnTo>
                  <a:lnTo>
                    <a:pt x="6223" y="10960"/>
                  </a:lnTo>
                  <a:lnTo>
                    <a:pt x="6096" y="10960"/>
                  </a:lnTo>
                  <a:lnTo>
                    <a:pt x="5194" y="10553"/>
                  </a:lnTo>
                  <a:lnTo>
                    <a:pt x="4660" y="10858"/>
                  </a:lnTo>
                  <a:lnTo>
                    <a:pt x="4025" y="11176"/>
                  </a:lnTo>
                  <a:lnTo>
                    <a:pt x="3721" y="11684"/>
                  </a:lnTo>
                  <a:lnTo>
                    <a:pt x="4343" y="11684"/>
                  </a:lnTo>
                  <a:lnTo>
                    <a:pt x="4965" y="11379"/>
                  </a:lnTo>
                  <a:lnTo>
                    <a:pt x="5270" y="11176"/>
                  </a:lnTo>
                  <a:lnTo>
                    <a:pt x="6337" y="11493"/>
                  </a:lnTo>
                  <a:lnTo>
                    <a:pt x="7429" y="11176"/>
                  </a:lnTo>
                  <a:lnTo>
                    <a:pt x="8293" y="11176"/>
                  </a:lnTo>
                  <a:lnTo>
                    <a:pt x="8788" y="11493"/>
                  </a:lnTo>
                  <a:lnTo>
                    <a:pt x="10045" y="11607"/>
                  </a:lnTo>
                  <a:close/>
                </a:path>
              </a:pathLst>
            </a:custGeom>
            <a:solidFill>
              <a:srgbClr val="000000"/>
            </a:solidFill>
          </p:spPr>
          <p:txBody>
            <a:bodyPr wrap="square" lIns="0" tIns="0" rIns="0" bIns="0" rtlCol="0"/>
            <a:lstStyle/>
            <a:p>
              <a:endParaRPr/>
            </a:p>
          </p:txBody>
        </p:sp>
        <p:sp>
          <p:nvSpPr>
            <p:cNvPr id="204" name="object 204"/>
            <p:cNvSpPr/>
            <p:nvPr/>
          </p:nvSpPr>
          <p:spPr>
            <a:xfrm>
              <a:off x="14054519" y="10678565"/>
              <a:ext cx="5715" cy="3175"/>
            </a:xfrm>
            <a:custGeom>
              <a:avLst/>
              <a:gdLst/>
              <a:ahLst/>
              <a:cxnLst/>
              <a:rect l="l" t="t" r="r" b="b"/>
              <a:pathLst>
                <a:path w="5715" h="3175">
                  <a:moveTo>
                    <a:pt x="1026" y="0"/>
                  </a:moveTo>
                  <a:lnTo>
                    <a:pt x="230" y="1560"/>
                  </a:lnTo>
                  <a:lnTo>
                    <a:pt x="0" y="1560"/>
                  </a:lnTo>
                  <a:lnTo>
                    <a:pt x="0" y="1842"/>
                  </a:lnTo>
                  <a:lnTo>
                    <a:pt x="628" y="2177"/>
                  </a:lnTo>
                  <a:lnTo>
                    <a:pt x="712" y="2387"/>
                  </a:lnTo>
                  <a:lnTo>
                    <a:pt x="1444" y="2921"/>
                  </a:lnTo>
                  <a:lnTo>
                    <a:pt x="2387" y="2691"/>
                  </a:lnTo>
                  <a:lnTo>
                    <a:pt x="3434" y="2177"/>
                  </a:lnTo>
                  <a:lnTo>
                    <a:pt x="4345" y="1675"/>
                  </a:lnTo>
                  <a:lnTo>
                    <a:pt x="4031" y="1560"/>
                  </a:lnTo>
                  <a:lnTo>
                    <a:pt x="5308" y="1361"/>
                  </a:lnTo>
                  <a:lnTo>
                    <a:pt x="4692" y="1047"/>
                  </a:lnTo>
                  <a:lnTo>
                    <a:pt x="4565" y="1047"/>
                  </a:lnTo>
                  <a:lnTo>
                    <a:pt x="3434" y="712"/>
                  </a:lnTo>
                  <a:lnTo>
                    <a:pt x="2303" y="314"/>
                  </a:lnTo>
                  <a:lnTo>
                    <a:pt x="1026" y="0"/>
                  </a:lnTo>
                  <a:close/>
                </a:path>
                <a:path w="5715" h="3175">
                  <a:moveTo>
                    <a:pt x="0" y="1444"/>
                  </a:moveTo>
                  <a:close/>
                </a:path>
                <a:path w="5715" h="3175">
                  <a:moveTo>
                    <a:pt x="4261" y="827"/>
                  </a:moveTo>
                  <a:lnTo>
                    <a:pt x="4565" y="1047"/>
                  </a:lnTo>
                  <a:lnTo>
                    <a:pt x="4692" y="1047"/>
                  </a:lnTo>
                  <a:lnTo>
                    <a:pt x="4261" y="827"/>
                  </a:lnTo>
                  <a:close/>
                </a:path>
              </a:pathLst>
            </a:custGeom>
            <a:solidFill>
              <a:srgbClr val="FFFFFF"/>
            </a:solidFill>
          </p:spPr>
          <p:txBody>
            <a:bodyPr wrap="square" lIns="0" tIns="0" rIns="0" bIns="0" rtlCol="0"/>
            <a:lstStyle/>
            <a:p>
              <a:endParaRPr/>
            </a:p>
          </p:txBody>
        </p:sp>
        <p:sp>
          <p:nvSpPr>
            <p:cNvPr id="205" name="object 205"/>
            <p:cNvSpPr/>
            <p:nvPr/>
          </p:nvSpPr>
          <p:spPr>
            <a:xfrm>
              <a:off x="14054316" y="10678762"/>
              <a:ext cx="5715" cy="3175"/>
            </a:xfrm>
            <a:custGeom>
              <a:avLst/>
              <a:gdLst/>
              <a:ahLst/>
              <a:cxnLst/>
              <a:rect l="l" t="t" r="r" b="b"/>
              <a:pathLst>
                <a:path w="5715" h="3175">
                  <a:moveTo>
                    <a:pt x="5600" y="1054"/>
                  </a:moveTo>
                  <a:lnTo>
                    <a:pt x="4851" y="635"/>
                  </a:lnTo>
                  <a:lnTo>
                    <a:pt x="3721" y="317"/>
                  </a:lnTo>
                  <a:lnTo>
                    <a:pt x="2578" y="0"/>
                  </a:lnTo>
                  <a:lnTo>
                    <a:pt x="1130" y="0"/>
                  </a:lnTo>
                  <a:lnTo>
                    <a:pt x="0" y="1168"/>
                  </a:lnTo>
                  <a:lnTo>
                    <a:pt x="825" y="2298"/>
                  </a:lnTo>
                  <a:lnTo>
                    <a:pt x="1841" y="2730"/>
                  </a:lnTo>
                  <a:lnTo>
                    <a:pt x="2387" y="2730"/>
                  </a:lnTo>
                  <a:lnTo>
                    <a:pt x="2895" y="2501"/>
                  </a:lnTo>
                  <a:lnTo>
                    <a:pt x="4343" y="1765"/>
                  </a:lnTo>
                  <a:lnTo>
                    <a:pt x="4648" y="1600"/>
                  </a:lnTo>
                  <a:lnTo>
                    <a:pt x="5600" y="1054"/>
                  </a:lnTo>
                  <a:close/>
                </a:path>
              </a:pathLst>
            </a:custGeom>
            <a:solidFill>
              <a:srgbClr val="000000"/>
            </a:solidFill>
          </p:spPr>
          <p:txBody>
            <a:bodyPr wrap="square" lIns="0" tIns="0" rIns="0" bIns="0" rtlCol="0"/>
            <a:lstStyle/>
            <a:p>
              <a:endParaRPr/>
            </a:p>
          </p:txBody>
        </p:sp>
        <p:sp>
          <p:nvSpPr>
            <p:cNvPr id="206" name="object 206"/>
            <p:cNvSpPr/>
            <p:nvPr/>
          </p:nvSpPr>
          <p:spPr>
            <a:xfrm>
              <a:off x="14002325" y="10703640"/>
              <a:ext cx="15240" cy="10795"/>
            </a:xfrm>
            <a:custGeom>
              <a:avLst/>
              <a:gdLst/>
              <a:ahLst/>
              <a:cxnLst/>
              <a:rect l="l" t="t" r="r" b="b"/>
              <a:pathLst>
                <a:path w="15240" h="10795">
                  <a:moveTo>
                    <a:pt x="10147" y="7978"/>
                  </a:moveTo>
                  <a:lnTo>
                    <a:pt x="3717" y="7978"/>
                  </a:lnTo>
                  <a:lnTo>
                    <a:pt x="4334" y="9538"/>
                  </a:lnTo>
                  <a:lnTo>
                    <a:pt x="4963" y="10135"/>
                  </a:lnTo>
                  <a:lnTo>
                    <a:pt x="5465" y="10554"/>
                  </a:lnTo>
                  <a:lnTo>
                    <a:pt x="6408" y="10753"/>
                  </a:lnTo>
                  <a:lnTo>
                    <a:pt x="7224" y="10250"/>
                  </a:lnTo>
                  <a:lnTo>
                    <a:pt x="8083" y="9538"/>
                  </a:lnTo>
                  <a:lnTo>
                    <a:pt x="6921" y="8596"/>
                  </a:lnTo>
                  <a:lnTo>
                    <a:pt x="10043" y="8596"/>
                  </a:lnTo>
                  <a:lnTo>
                    <a:pt x="10147" y="7978"/>
                  </a:lnTo>
                  <a:close/>
                </a:path>
                <a:path w="15240" h="10795">
                  <a:moveTo>
                    <a:pt x="5465" y="1560"/>
                  </a:moveTo>
                  <a:lnTo>
                    <a:pt x="4020" y="3612"/>
                  </a:lnTo>
                  <a:lnTo>
                    <a:pt x="2146" y="3832"/>
                  </a:lnTo>
                  <a:lnTo>
                    <a:pt x="1759" y="5989"/>
                  </a:lnTo>
                  <a:lnTo>
                    <a:pt x="0" y="7036"/>
                  </a:lnTo>
                  <a:lnTo>
                    <a:pt x="701" y="9737"/>
                  </a:lnTo>
                  <a:lnTo>
                    <a:pt x="1214" y="9423"/>
                  </a:lnTo>
                  <a:lnTo>
                    <a:pt x="3717" y="7978"/>
                  </a:lnTo>
                  <a:lnTo>
                    <a:pt x="10147" y="7978"/>
                  </a:lnTo>
                  <a:lnTo>
                    <a:pt x="10324" y="6921"/>
                  </a:lnTo>
                  <a:lnTo>
                    <a:pt x="13161" y="6921"/>
                  </a:lnTo>
                  <a:lnTo>
                    <a:pt x="13085" y="6634"/>
                  </a:lnTo>
                  <a:lnTo>
                    <a:pt x="12951" y="6334"/>
                  </a:lnTo>
                  <a:lnTo>
                    <a:pt x="12831" y="5989"/>
                  </a:lnTo>
                  <a:lnTo>
                    <a:pt x="12732" y="5308"/>
                  </a:lnTo>
                  <a:lnTo>
                    <a:pt x="14630" y="5308"/>
                  </a:lnTo>
                  <a:lnTo>
                    <a:pt x="14575" y="3518"/>
                  </a:lnTo>
                  <a:lnTo>
                    <a:pt x="14491" y="2701"/>
                  </a:lnTo>
                  <a:lnTo>
                    <a:pt x="13505" y="1759"/>
                  </a:lnTo>
                  <a:lnTo>
                    <a:pt x="7769" y="1759"/>
                  </a:lnTo>
                  <a:lnTo>
                    <a:pt x="5465" y="1560"/>
                  </a:lnTo>
                  <a:close/>
                </a:path>
                <a:path w="15240" h="10795">
                  <a:moveTo>
                    <a:pt x="10043" y="8596"/>
                  </a:moveTo>
                  <a:lnTo>
                    <a:pt x="7654" y="8596"/>
                  </a:lnTo>
                  <a:lnTo>
                    <a:pt x="8167" y="9423"/>
                  </a:lnTo>
                  <a:lnTo>
                    <a:pt x="9099" y="8994"/>
                  </a:lnTo>
                  <a:lnTo>
                    <a:pt x="10010" y="8795"/>
                  </a:lnTo>
                  <a:lnTo>
                    <a:pt x="10043" y="8596"/>
                  </a:lnTo>
                  <a:close/>
                </a:path>
                <a:path w="15240" h="10795">
                  <a:moveTo>
                    <a:pt x="13161" y="6921"/>
                  </a:moveTo>
                  <a:lnTo>
                    <a:pt x="10324" y="6921"/>
                  </a:lnTo>
                  <a:lnTo>
                    <a:pt x="10497" y="7664"/>
                  </a:lnTo>
                  <a:lnTo>
                    <a:pt x="10505" y="7978"/>
                  </a:lnTo>
                  <a:lnTo>
                    <a:pt x="10324" y="8512"/>
                  </a:lnTo>
                  <a:lnTo>
                    <a:pt x="11800" y="7664"/>
                  </a:lnTo>
                  <a:lnTo>
                    <a:pt x="13161" y="6921"/>
                  </a:lnTo>
                  <a:close/>
                </a:path>
                <a:path w="15240" h="10795">
                  <a:moveTo>
                    <a:pt x="14630" y="5308"/>
                  </a:moveTo>
                  <a:lnTo>
                    <a:pt x="12732" y="5308"/>
                  </a:lnTo>
                  <a:lnTo>
                    <a:pt x="13085" y="6634"/>
                  </a:lnTo>
                  <a:lnTo>
                    <a:pt x="13214" y="6921"/>
                  </a:lnTo>
                  <a:lnTo>
                    <a:pt x="13957" y="6334"/>
                  </a:lnTo>
                  <a:lnTo>
                    <a:pt x="14575" y="5675"/>
                  </a:lnTo>
                  <a:lnTo>
                    <a:pt x="14630" y="5308"/>
                  </a:lnTo>
                  <a:close/>
                </a:path>
                <a:path w="15240" h="10795">
                  <a:moveTo>
                    <a:pt x="12732" y="5308"/>
                  </a:moveTo>
                  <a:lnTo>
                    <a:pt x="12831" y="5989"/>
                  </a:lnTo>
                  <a:lnTo>
                    <a:pt x="12951" y="6334"/>
                  </a:lnTo>
                  <a:lnTo>
                    <a:pt x="13085" y="6634"/>
                  </a:lnTo>
                  <a:lnTo>
                    <a:pt x="12732" y="5308"/>
                  </a:lnTo>
                  <a:close/>
                </a:path>
                <a:path w="15240" h="10795">
                  <a:moveTo>
                    <a:pt x="10240" y="0"/>
                  </a:moveTo>
                  <a:lnTo>
                    <a:pt x="7769" y="1759"/>
                  </a:lnTo>
                  <a:lnTo>
                    <a:pt x="13505" y="1759"/>
                  </a:lnTo>
                  <a:lnTo>
                    <a:pt x="12114" y="429"/>
                  </a:lnTo>
                  <a:lnTo>
                    <a:pt x="11172" y="198"/>
                  </a:lnTo>
                  <a:lnTo>
                    <a:pt x="10240" y="0"/>
                  </a:lnTo>
                  <a:close/>
                </a:path>
              </a:pathLst>
            </a:custGeom>
            <a:solidFill>
              <a:srgbClr val="F1AE6A"/>
            </a:solidFill>
          </p:spPr>
          <p:txBody>
            <a:bodyPr wrap="square" lIns="0" tIns="0" rIns="0" bIns="0" rtlCol="0"/>
            <a:lstStyle/>
            <a:p>
              <a:endParaRPr/>
            </a:p>
          </p:txBody>
        </p:sp>
        <p:sp>
          <p:nvSpPr>
            <p:cNvPr id="207" name="object 207"/>
            <p:cNvSpPr/>
            <p:nvPr/>
          </p:nvSpPr>
          <p:spPr>
            <a:xfrm>
              <a:off x="14002550" y="10703528"/>
              <a:ext cx="15240" cy="11430"/>
            </a:xfrm>
            <a:custGeom>
              <a:avLst/>
              <a:gdLst/>
              <a:ahLst/>
              <a:cxnLst/>
              <a:rect l="l" t="t" r="r" b="b"/>
              <a:pathLst>
                <a:path w="15240" h="11429">
                  <a:moveTo>
                    <a:pt x="10007" y="7162"/>
                  </a:moveTo>
                  <a:lnTo>
                    <a:pt x="9690" y="5435"/>
                  </a:lnTo>
                  <a:lnTo>
                    <a:pt x="8864" y="4038"/>
                  </a:lnTo>
                  <a:lnTo>
                    <a:pt x="7315" y="3721"/>
                  </a:lnTo>
                  <a:lnTo>
                    <a:pt x="5753" y="3556"/>
                  </a:lnTo>
                  <a:lnTo>
                    <a:pt x="4305" y="3721"/>
                  </a:lnTo>
                  <a:lnTo>
                    <a:pt x="5664" y="4038"/>
                  </a:lnTo>
                  <a:lnTo>
                    <a:pt x="7112" y="4267"/>
                  </a:lnTo>
                  <a:lnTo>
                    <a:pt x="8445" y="4584"/>
                  </a:lnTo>
                  <a:lnTo>
                    <a:pt x="9613" y="6438"/>
                  </a:lnTo>
                  <a:lnTo>
                    <a:pt x="10007" y="7162"/>
                  </a:lnTo>
                  <a:close/>
                </a:path>
                <a:path w="15240" h="11429">
                  <a:moveTo>
                    <a:pt x="12700" y="5194"/>
                  </a:moveTo>
                  <a:lnTo>
                    <a:pt x="12077" y="3327"/>
                  </a:lnTo>
                  <a:lnTo>
                    <a:pt x="10083" y="1460"/>
                  </a:lnTo>
                  <a:lnTo>
                    <a:pt x="7734" y="2311"/>
                  </a:lnTo>
                  <a:lnTo>
                    <a:pt x="9779" y="2082"/>
                  </a:lnTo>
                  <a:lnTo>
                    <a:pt x="11569" y="3733"/>
                  </a:lnTo>
                  <a:lnTo>
                    <a:pt x="12077" y="5308"/>
                  </a:lnTo>
                  <a:lnTo>
                    <a:pt x="12700" y="5194"/>
                  </a:lnTo>
                  <a:close/>
                </a:path>
                <a:path w="15240" h="11429">
                  <a:moveTo>
                    <a:pt x="14859" y="4470"/>
                  </a:moveTo>
                  <a:lnTo>
                    <a:pt x="14605" y="3721"/>
                  </a:lnTo>
                  <a:lnTo>
                    <a:pt x="14452" y="2705"/>
                  </a:lnTo>
                  <a:lnTo>
                    <a:pt x="12458" y="635"/>
                  </a:lnTo>
                  <a:lnTo>
                    <a:pt x="12077" y="241"/>
                  </a:lnTo>
                  <a:lnTo>
                    <a:pt x="10744" y="0"/>
                  </a:lnTo>
                  <a:lnTo>
                    <a:pt x="9690" y="0"/>
                  </a:lnTo>
                  <a:lnTo>
                    <a:pt x="7543" y="1447"/>
                  </a:lnTo>
                  <a:lnTo>
                    <a:pt x="7124" y="1562"/>
                  </a:lnTo>
                  <a:lnTo>
                    <a:pt x="5016" y="1562"/>
                  </a:lnTo>
                  <a:lnTo>
                    <a:pt x="3568" y="3441"/>
                  </a:lnTo>
                  <a:lnTo>
                    <a:pt x="1689" y="3721"/>
                  </a:lnTo>
                  <a:lnTo>
                    <a:pt x="1219" y="5905"/>
                  </a:lnTo>
                  <a:lnTo>
                    <a:pt x="76" y="6642"/>
                  </a:lnTo>
                  <a:lnTo>
                    <a:pt x="0" y="8318"/>
                  </a:lnTo>
                  <a:lnTo>
                    <a:pt x="190" y="9029"/>
                  </a:lnTo>
                  <a:lnTo>
                    <a:pt x="901" y="9779"/>
                  </a:lnTo>
                  <a:lnTo>
                    <a:pt x="749" y="8712"/>
                  </a:lnTo>
                  <a:lnTo>
                    <a:pt x="673" y="6921"/>
                  </a:lnTo>
                  <a:lnTo>
                    <a:pt x="1689" y="6223"/>
                  </a:lnTo>
                  <a:lnTo>
                    <a:pt x="2222" y="4267"/>
                  </a:lnTo>
                  <a:lnTo>
                    <a:pt x="3987" y="3949"/>
                  </a:lnTo>
                  <a:lnTo>
                    <a:pt x="5334" y="2197"/>
                  </a:lnTo>
                  <a:lnTo>
                    <a:pt x="7620" y="2197"/>
                  </a:lnTo>
                  <a:lnTo>
                    <a:pt x="8255" y="1676"/>
                  </a:lnTo>
                  <a:lnTo>
                    <a:pt x="9893" y="635"/>
                  </a:lnTo>
                  <a:lnTo>
                    <a:pt x="10934" y="635"/>
                  </a:lnTo>
                  <a:lnTo>
                    <a:pt x="11772" y="711"/>
                  </a:lnTo>
                  <a:lnTo>
                    <a:pt x="13944" y="3009"/>
                  </a:lnTo>
                  <a:lnTo>
                    <a:pt x="14020" y="3441"/>
                  </a:lnTo>
                  <a:lnTo>
                    <a:pt x="14236" y="4470"/>
                  </a:lnTo>
                  <a:lnTo>
                    <a:pt x="14058" y="5715"/>
                  </a:lnTo>
                  <a:lnTo>
                    <a:pt x="13208" y="6337"/>
                  </a:lnTo>
                  <a:lnTo>
                    <a:pt x="12192" y="5791"/>
                  </a:lnTo>
                  <a:lnTo>
                    <a:pt x="12306" y="7150"/>
                  </a:lnTo>
                  <a:lnTo>
                    <a:pt x="11341" y="7581"/>
                  </a:lnTo>
                  <a:lnTo>
                    <a:pt x="10629" y="8089"/>
                  </a:lnTo>
                  <a:lnTo>
                    <a:pt x="9893" y="7035"/>
                  </a:lnTo>
                  <a:lnTo>
                    <a:pt x="9385" y="8712"/>
                  </a:lnTo>
                  <a:lnTo>
                    <a:pt x="8445" y="9029"/>
                  </a:lnTo>
                  <a:lnTo>
                    <a:pt x="6692" y="8407"/>
                  </a:lnTo>
                  <a:lnTo>
                    <a:pt x="6286" y="9537"/>
                  </a:lnTo>
                  <a:lnTo>
                    <a:pt x="6883" y="10083"/>
                  </a:lnTo>
                  <a:lnTo>
                    <a:pt x="5981" y="10680"/>
                  </a:lnTo>
                  <a:lnTo>
                    <a:pt x="5981" y="10363"/>
                  </a:lnTo>
                  <a:lnTo>
                    <a:pt x="5549" y="10363"/>
                  </a:lnTo>
                  <a:lnTo>
                    <a:pt x="5245" y="10261"/>
                  </a:lnTo>
                  <a:lnTo>
                    <a:pt x="4737" y="9779"/>
                  </a:lnTo>
                  <a:lnTo>
                    <a:pt x="3924" y="8801"/>
                  </a:lnTo>
                  <a:lnTo>
                    <a:pt x="2654" y="7150"/>
                  </a:lnTo>
                  <a:lnTo>
                    <a:pt x="977" y="9779"/>
                  </a:lnTo>
                  <a:lnTo>
                    <a:pt x="2857" y="8801"/>
                  </a:lnTo>
                  <a:lnTo>
                    <a:pt x="3479" y="9232"/>
                  </a:lnTo>
                  <a:lnTo>
                    <a:pt x="4927" y="10795"/>
                  </a:lnTo>
                  <a:lnTo>
                    <a:pt x="5435" y="10871"/>
                  </a:lnTo>
                  <a:lnTo>
                    <a:pt x="5981" y="10871"/>
                  </a:lnTo>
                  <a:lnTo>
                    <a:pt x="6705" y="10680"/>
                  </a:lnTo>
                  <a:lnTo>
                    <a:pt x="7124" y="10553"/>
                  </a:lnTo>
                  <a:lnTo>
                    <a:pt x="7302" y="9232"/>
                  </a:lnTo>
                  <a:lnTo>
                    <a:pt x="8978" y="9461"/>
                  </a:lnTo>
                  <a:lnTo>
                    <a:pt x="9613" y="9347"/>
                  </a:lnTo>
                  <a:lnTo>
                    <a:pt x="9766" y="9029"/>
                  </a:lnTo>
                  <a:lnTo>
                    <a:pt x="9918" y="8712"/>
                  </a:lnTo>
                  <a:lnTo>
                    <a:pt x="10045" y="8318"/>
                  </a:lnTo>
                  <a:lnTo>
                    <a:pt x="10096" y="7988"/>
                  </a:lnTo>
                  <a:lnTo>
                    <a:pt x="10325" y="8216"/>
                  </a:lnTo>
                  <a:lnTo>
                    <a:pt x="10744" y="8318"/>
                  </a:lnTo>
                  <a:lnTo>
                    <a:pt x="11366" y="8089"/>
                  </a:lnTo>
                  <a:lnTo>
                    <a:pt x="11658" y="7988"/>
                  </a:lnTo>
                  <a:lnTo>
                    <a:pt x="12306" y="7670"/>
                  </a:lnTo>
                  <a:lnTo>
                    <a:pt x="12700" y="7150"/>
                  </a:lnTo>
                  <a:lnTo>
                    <a:pt x="12611" y="6438"/>
                  </a:lnTo>
                  <a:lnTo>
                    <a:pt x="12814" y="6756"/>
                  </a:lnTo>
                  <a:lnTo>
                    <a:pt x="13208" y="6756"/>
                  </a:lnTo>
                  <a:lnTo>
                    <a:pt x="13944" y="6642"/>
                  </a:lnTo>
                  <a:lnTo>
                    <a:pt x="14135" y="6438"/>
                  </a:lnTo>
                  <a:lnTo>
                    <a:pt x="14655" y="5905"/>
                  </a:lnTo>
                  <a:lnTo>
                    <a:pt x="14859" y="4470"/>
                  </a:lnTo>
                  <a:close/>
                </a:path>
              </a:pathLst>
            </a:custGeom>
            <a:solidFill>
              <a:srgbClr val="000000"/>
            </a:solidFill>
          </p:spPr>
          <p:txBody>
            <a:bodyPr wrap="square" lIns="0" tIns="0" rIns="0" bIns="0" rtlCol="0"/>
            <a:lstStyle/>
            <a:p>
              <a:endParaRPr/>
            </a:p>
          </p:txBody>
        </p:sp>
        <p:sp>
          <p:nvSpPr>
            <p:cNvPr id="208" name="object 208"/>
            <p:cNvSpPr/>
            <p:nvPr/>
          </p:nvSpPr>
          <p:spPr>
            <a:xfrm>
              <a:off x="14024392" y="10752641"/>
              <a:ext cx="54610" cy="113030"/>
            </a:xfrm>
            <a:custGeom>
              <a:avLst/>
              <a:gdLst/>
              <a:ahLst/>
              <a:cxnLst/>
              <a:rect l="l" t="t" r="r" b="b"/>
              <a:pathLst>
                <a:path w="54609" h="113029">
                  <a:moveTo>
                    <a:pt x="13161" y="0"/>
                  </a:moveTo>
                  <a:lnTo>
                    <a:pt x="13161" y="617"/>
                  </a:lnTo>
                  <a:lnTo>
                    <a:pt x="8764" y="8198"/>
                  </a:lnTo>
                  <a:lnTo>
                    <a:pt x="7434" y="17193"/>
                  </a:lnTo>
                  <a:lnTo>
                    <a:pt x="6580" y="26989"/>
                  </a:lnTo>
                  <a:lnTo>
                    <a:pt x="6112" y="39913"/>
                  </a:lnTo>
                  <a:lnTo>
                    <a:pt x="5961" y="48794"/>
                  </a:lnTo>
                  <a:lnTo>
                    <a:pt x="5874" y="59778"/>
                  </a:lnTo>
                  <a:lnTo>
                    <a:pt x="6837" y="61254"/>
                  </a:lnTo>
                  <a:lnTo>
                    <a:pt x="5188" y="69690"/>
                  </a:lnTo>
                  <a:lnTo>
                    <a:pt x="2526" y="84801"/>
                  </a:lnTo>
                  <a:lnTo>
                    <a:pt x="873" y="96220"/>
                  </a:lnTo>
                  <a:lnTo>
                    <a:pt x="123" y="103295"/>
                  </a:lnTo>
                  <a:lnTo>
                    <a:pt x="0" y="107043"/>
                  </a:lnTo>
                  <a:lnTo>
                    <a:pt x="314" y="108258"/>
                  </a:lnTo>
                  <a:lnTo>
                    <a:pt x="9308" y="112603"/>
                  </a:lnTo>
                  <a:lnTo>
                    <a:pt x="10554" y="112122"/>
                  </a:lnTo>
                  <a:lnTo>
                    <a:pt x="11779" y="111378"/>
                  </a:lnTo>
                  <a:lnTo>
                    <a:pt x="21224" y="104122"/>
                  </a:lnTo>
                  <a:lnTo>
                    <a:pt x="21672" y="95810"/>
                  </a:lnTo>
                  <a:lnTo>
                    <a:pt x="22695" y="65286"/>
                  </a:lnTo>
                  <a:lnTo>
                    <a:pt x="23067" y="57191"/>
                  </a:lnTo>
                  <a:lnTo>
                    <a:pt x="23381" y="53987"/>
                  </a:lnTo>
                  <a:lnTo>
                    <a:pt x="29821" y="35747"/>
                  </a:lnTo>
                  <a:lnTo>
                    <a:pt x="49785" y="35747"/>
                  </a:lnTo>
                  <a:lnTo>
                    <a:pt x="49003" y="25229"/>
                  </a:lnTo>
                  <a:lnTo>
                    <a:pt x="47548" y="6408"/>
                  </a:lnTo>
                  <a:lnTo>
                    <a:pt x="47443" y="3748"/>
                  </a:lnTo>
                  <a:lnTo>
                    <a:pt x="46773" y="2387"/>
                  </a:lnTo>
                  <a:lnTo>
                    <a:pt x="32826" y="2387"/>
                  </a:lnTo>
                  <a:lnTo>
                    <a:pt x="25255" y="1560"/>
                  </a:lnTo>
                  <a:lnTo>
                    <a:pt x="17591" y="963"/>
                  </a:lnTo>
                  <a:lnTo>
                    <a:pt x="13161" y="0"/>
                  </a:lnTo>
                  <a:close/>
                </a:path>
                <a:path w="54609" h="113029">
                  <a:moveTo>
                    <a:pt x="49785" y="35747"/>
                  </a:moveTo>
                  <a:lnTo>
                    <a:pt x="29821" y="35747"/>
                  </a:lnTo>
                  <a:lnTo>
                    <a:pt x="29821" y="37590"/>
                  </a:lnTo>
                  <a:lnTo>
                    <a:pt x="33957" y="46218"/>
                  </a:lnTo>
                  <a:lnTo>
                    <a:pt x="34784" y="48993"/>
                  </a:lnTo>
                  <a:lnTo>
                    <a:pt x="35716" y="51998"/>
                  </a:lnTo>
                  <a:lnTo>
                    <a:pt x="36344" y="55328"/>
                  </a:lnTo>
                  <a:lnTo>
                    <a:pt x="35093" y="69690"/>
                  </a:lnTo>
                  <a:lnTo>
                    <a:pt x="34674" y="84604"/>
                  </a:lnTo>
                  <a:lnTo>
                    <a:pt x="34784" y="105483"/>
                  </a:lnTo>
                  <a:lnTo>
                    <a:pt x="51265" y="104122"/>
                  </a:lnTo>
                  <a:lnTo>
                    <a:pt x="54281" y="103609"/>
                  </a:lnTo>
                  <a:lnTo>
                    <a:pt x="53809" y="93153"/>
                  </a:lnTo>
                  <a:lnTo>
                    <a:pt x="51736" y="68731"/>
                  </a:lnTo>
                  <a:lnTo>
                    <a:pt x="51383" y="61254"/>
                  </a:lnTo>
                  <a:lnTo>
                    <a:pt x="51265" y="48794"/>
                  </a:lnTo>
                  <a:lnTo>
                    <a:pt x="50333" y="44773"/>
                  </a:lnTo>
                  <a:lnTo>
                    <a:pt x="49785" y="35747"/>
                  </a:lnTo>
                  <a:close/>
                </a:path>
                <a:path w="54609" h="113029">
                  <a:moveTo>
                    <a:pt x="46071" y="963"/>
                  </a:moveTo>
                  <a:lnTo>
                    <a:pt x="41653" y="1444"/>
                  </a:lnTo>
                  <a:lnTo>
                    <a:pt x="38333" y="1874"/>
                  </a:lnTo>
                  <a:lnTo>
                    <a:pt x="34899" y="2073"/>
                  </a:lnTo>
                  <a:lnTo>
                    <a:pt x="32826" y="2387"/>
                  </a:lnTo>
                  <a:lnTo>
                    <a:pt x="46773" y="2387"/>
                  </a:lnTo>
                  <a:lnTo>
                    <a:pt x="46071" y="963"/>
                  </a:lnTo>
                  <a:close/>
                </a:path>
              </a:pathLst>
            </a:custGeom>
            <a:solidFill>
              <a:srgbClr val="FFFFFF"/>
            </a:solidFill>
          </p:spPr>
          <p:txBody>
            <a:bodyPr wrap="square" lIns="0" tIns="0" rIns="0" bIns="0" rtlCol="0"/>
            <a:lstStyle/>
            <a:p>
              <a:endParaRPr/>
            </a:p>
          </p:txBody>
        </p:sp>
        <p:sp>
          <p:nvSpPr>
            <p:cNvPr id="209" name="object 209"/>
            <p:cNvSpPr/>
            <p:nvPr/>
          </p:nvSpPr>
          <p:spPr>
            <a:xfrm>
              <a:off x="14024039" y="10752334"/>
              <a:ext cx="55244" cy="113030"/>
            </a:xfrm>
            <a:custGeom>
              <a:avLst/>
              <a:gdLst/>
              <a:ahLst/>
              <a:cxnLst/>
              <a:rect l="l" t="t" r="r" b="b"/>
              <a:pathLst>
                <a:path w="55244" h="113029">
                  <a:moveTo>
                    <a:pt x="17119" y="64147"/>
                  </a:moveTo>
                  <a:lnTo>
                    <a:pt x="16484" y="64033"/>
                  </a:lnTo>
                  <a:lnTo>
                    <a:pt x="16065" y="68910"/>
                  </a:lnTo>
                  <a:lnTo>
                    <a:pt x="14846" y="85877"/>
                  </a:lnTo>
                  <a:lnTo>
                    <a:pt x="15240" y="87642"/>
                  </a:lnTo>
                  <a:lnTo>
                    <a:pt x="15443" y="85877"/>
                  </a:lnTo>
                  <a:lnTo>
                    <a:pt x="15875" y="79159"/>
                  </a:lnTo>
                  <a:lnTo>
                    <a:pt x="16408" y="73329"/>
                  </a:lnTo>
                  <a:lnTo>
                    <a:pt x="17005" y="65163"/>
                  </a:lnTo>
                  <a:lnTo>
                    <a:pt x="17119" y="64147"/>
                  </a:lnTo>
                  <a:close/>
                </a:path>
                <a:path w="55244" h="113029">
                  <a:moveTo>
                    <a:pt x="24587" y="4483"/>
                  </a:moveTo>
                  <a:lnTo>
                    <a:pt x="17424" y="56057"/>
                  </a:lnTo>
                  <a:lnTo>
                    <a:pt x="18783" y="37122"/>
                  </a:lnTo>
                  <a:lnTo>
                    <a:pt x="20955" y="21374"/>
                  </a:lnTo>
                  <a:lnTo>
                    <a:pt x="23139" y="10071"/>
                  </a:lnTo>
                  <a:lnTo>
                    <a:pt x="24587" y="4483"/>
                  </a:lnTo>
                  <a:close/>
                </a:path>
                <a:path w="55244" h="113029">
                  <a:moveTo>
                    <a:pt x="25831" y="21361"/>
                  </a:moveTo>
                  <a:lnTo>
                    <a:pt x="25285" y="21361"/>
                  </a:lnTo>
                  <a:lnTo>
                    <a:pt x="24968" y="23228"/>
                  </a:lnTo>
                  <a:lnTo>
                    <a:pt x="23126" y="30988"/>
                  </a:lnTo>
                  <a:lnTo>
                    <a:pt x="22390" y="34302"/>
                  </a:lnTo>
                  <a:lnTo>
                    <a:pt x="23634" y="31216"/>
                  </a:lnTo>
                  <a:lnTo>
                    <a:pt x="25514" y="23317"/>
                  </a:lnTo>
                  <a:lnTo>
                    <a:pt x="25831" y="21361"/>
                  </a:lnTo>
                  <a:close/>
                </a:path>
                <a:path w="55244" h="113029">
                  <a:moveTo>
                    <a:pt x="27698" y="6324"/>
                  </a:moveTo>
                  <a:lnTo>
                    <a:pt x="27152" y="6096"/>
                  </a:lnTo>
                  <a:lnTo>
                    <a:pt x="26733" y="7061"/>
                  </a:lnTo>
                  <a:lnTo>
                    <a:pt x="26441" y="11176"/>
                  </a:lnTo>
                  <a:lnTo>
                    <a:pt x="27076" y="11404"/>
                  </a:lnTo>
                  <a:lnTo>
                    <a:pt x="27152" y="10274"/>
                  </a:lnTo>
                  <a:lnTo>
                    <a:pt x="27470" y="7061"/>
                  </a:lnTo>
                  <a:lnTo>
                    <a:pt x="27698" y="6324"/>
                  </a:lnTo>
                  <a:close/>
                </a:path>
                <a:path w="55244" h="113029">
                  <a:moveTo>
                    <a:pt x="32550" y="28905"/>
                  </a:moveTo>
                  <a:lnTo>
                    <a:pt x="31623" y="28600"/>
                  </a:lnTo>
                  <a:lnTo>
                    <a:pt x="29959" y="26835"/>
                  </a:lnTo>
                  <a:lnTo>
                    <a:pt x="29959" y="24460"/>
                  </a:lnTo>
                  <a:lnTo>
                    <a:pt x="30480" y="8077"/>
                  </a:lnTo>
                  <a:lnTo>
                    <a:pt x="30797" y="5511"/>
                  </a:lnTo>
                  <a:lnTo>
                    <a:pt x="30276" y="5384"/>
                  </a:lnTo>
                  <a:lnTo>
                    <a:pt x="29959" y="7975"/>
                  </a:lnTo>
                  <a:lnTo>
                    <a:pt x="29349" y="24460"/>
                  </a:lnTo>
                  <a:lnTo>
                    <a:pt x="29349" y="27266"/>
                  </a:lnTo>
                  <a:lnTo>
                    <a:pt x="31407" y="29108"/>
                  </a:lnTo>
                  <a:lnTo>
                    <a:pt x="32346" y="28905"/>
                  </a:lnTo>
                  <a:lnTo>
                    <a:pt x="30276" y="29756"/>
                  </a:lnTo>
                  <a:lnTo>
                    <a:pt x="30480" y="36055"/>
                  </a:lnTo>
                  <a:lnTo>
                    <a:pt x="30797" y="30149"/>
                  </a:lnTo>
                  <a:lnTo>
                    <a:pt x="32461" y="29540"/>
                  </a:lnTo>
                  <a:lnTo>
                    <a:pt x="32550" y="28905"/>
                  </a:lnTo>
                  <a:close/>
                </a:path>
                <a:path w="55244" h="113029">
                  <a:moveTo>
                    <a:pt x="34937" y="9537"/>
                  </a:moveTo>
                  <a:lnTo>
                    <a:pt x="34302" y="9537"/>
                  </a:lnTo>
                  <a:lnTo>
                    <a:pt x="34302" y="11722"/>
                  </a:lnTo>
                  <a:lnTo>
                    <a:pt x="33591" y="28282"/>
                  </a:lnTo>
                  <a:lnTo>
                    <a:pt x="34226" y="28282"/>
                  </a:lnTo>
                  <a:lnTo>
                    <a:pt x="34937" y="11722"/>
                  </a:lnTo>
                  <a:lnTo>
                    <a:pt x="34937" y="9537"/>
                  </a:lnTo>
                  <a:close/>
                </a:path>
                <a:path w="55244" h="113029">
                  <a:moveTo>
                    <a:pt x="39192" y="33870"/>
                  </a:moveTo>
                  <a:lnTo>
                    <a:pt x="37236" y="30899"/>
                  </a:lnTo>
                  <a:lnTo>
                    <a:pt x="36893" y="30556"/>
                  </a:lnTo>
                  <a:lnTo>
                    <a:pt x="36487" y="30899"/>
                  </a:lnTo>
                  <a:lnTo>
                    <a:pt x="37007" y="31800"/>
                  </a:lnTo>
                  <a:lnTo>
                    <a:pt x="38442" y="34099"/>
                  </a:lnTo>
                  <a:lnTo>
                    <a:pt x="38569" y="35433"/>
                  </a:lnTo>
                  <a:lnTo>
                    <a:pt x="39192" y="33870"/>
                  </a:lnTo>
                  <a:close/>
                </a:path>
                <a:path w="55244" h="113029">
                  <a:moveTo>
                    <a:pt x="47675" y="57505"/>
                  </a:moveTo>
                  <a:lnTo>
                    <a:pt x="45872" y="41617"/>
                  </a:lnTo>
                  <a:lnTo>
                    <a:pt x="44411" y="24599"/>
                  </a:lnTo>
                  <a:lnTo>
                    <a:pt x="43332" y="10947"/>
                  </a:lnTo>
                  <a:lnTo>
                    <a:pt x="42710" y="5194"/>
                  </a:lnTo>
                  <a:lnTo>
                    <a:pt x="42481" y="5702"/>
                  </a:lnTo>
                  <a:lnTo>
                    <a:pt x="39903" y="5613"/>
                  </a:lnTo>
                  <a:lnTo>
                    <a:pt x="37122" y="4965"/>
                  </a:lnTo>
                  <a:lnTo>
                    <a:pt x="36995" y="5511"/>
                  </a:lnTo>
                  <a:lnTo>
                    <a:pt x="42595" y="6642"/>
                  </a:lnTo>
                  <a:lnTo>
                    <a:pt x="42710" y="5397"/>
                  </a:lnTo>
                  <a:lnTo>
                    <a:pt x="43078" y="11760"/>
                  </a:lnTo>
                  <a:lnTo>
                    <a:pt x="44069" y="25387"/>
                  </a:lnTo>
                  <a:lnTo>
                    <a:pt x="45605" y="42049"/>
                  </a:lnTo>
                  <a:lnTo>
                    <a:pt x="47675" y="57505"/>
                  </a:lnTo>
                  <a:close/>
                </a:path>
                <a:path w="55244" h="113029">
                  <a:moveTo>
                    <a:pt x="51930" y="103212"/>
                  </a:moveTo>
                  <a:lnTo>
                    <a:pt x="48933" y="91935"/>
                  </a:lnTo>
                  <a:lnTo>
                    <a:pt x="47815" y="81788"/>
                  </a:lnTo>
                  <a:lnTo>
                    <a:pt x="47739" y="74422"/>
                  </a:lnTo>
                  <a:lnTo>
                    <a:pt x="47891" y="71501"/>
                  </a:lnTo>
                  <a:lnTo>
                    <a:pt x="47244" y="71501"/>
                  </a:lnTo>
                  <a:lnTo>
                    <a:pt x="47104" y="74383"/>
                  </a:lnTo>
                  <a:lnTo>
                    <a:pt x="47244" y="81788"/>
                  </a:lnTo>
                  <a:lnTo>
                    <a:pt x="48564" y="91973"/>
                  </a:lnTo>
                  <a:lnTo>
                    <a:pt x="51930" y="103212"/>
                  </a:lnTo>
                  <a:close/>
                </a:path>
                <a:path w="55244" h="113029">
                  <a:moveTo>
                    <a:pt x="54940" y="103924"/>
                  </a:moveTo>
                  <a:lnTo>
                    <a:pt x="54838" y="96812"/>
                  </a:lnTo>
                  <a:lnTo>
                    <a:pt x="54622" y="94462"/>
                  </a:lnTo>
                  <a:lnTo>
                    <a:pt x="54622" y="103606"/>
                  </a:lnTo>
                  <a:lnTo>
                    <a:pt x="51612" y="104228"/>
                  </a:lnTo>
                  <a:lnTo>
                    <a:pt x="41884" y="104940"/>
                  </a:lnTo>
                  <a:lnTo>
                    <a:pt x="37426" y="104343"/>
                  </a:lnTo>
                  <a:lnTo>
                    <a:pt x="35560" y="104038"/>
                  </a:lnTo>
                  <a:lnTo>
                    <a:pt x="35433" y="97904"/>
                  </a:lnTo>
                  <a:lnTo>
                    <a:pt x="35534" y="74676"/>
                  </a:lnTo>
                  <a:lnTo>
                    <a:pt x="36093" y="64135"/>
                  </a:lnTo>
                  <a:lnTo>
                    <a:pt x="36893" y="56388"/>
                  </a:lnTo>
                  <a:lnTo>
                    <a:pt x="37122" y="56680"/>
                  </a:lnTo>
                  <a:lnTo>
                    <a:pt x="38023" y="57810"/>
                  </a:lnTo>
                  <a:lnTo>
                    <a:pt x="37934" y="60718"/>
                  </a:lnTo>
                  <a:lnTo>
                    <a:pt x="38684" y="57708"/>
                  </a:lnTo>
                  <a:lnTo>
                    <a:pt x="37630" y="56375"/>
                  </a:lnTo>
                  <a:lnTo>
                    <a:pt x="36982" y="55549"/>
                  </a:lnTo>
                  <a:lnTo>
                    <a:pt x="34391" y="46532"/>
                  </a:lnTo>
                  <a:lnTo>
                    <a:pt x="33591" y="44538"/>
                  </a:lnTo>
                  <a:lnTo>
                    <a:pt x="30137" y="36372"/>
                  </a:lnTo>
                  <a:lnTo>
                    <a:pt x="29959" y="35979"/>
                  </a:lnTo>
                  <a:lnTo>
                    <a:pt x="29654" y="36690"/>
                  </a:lnTo>
                  <a:lnTo>
                    <a:pt x="23406" y="54305"/>
                  </a:lnTo>
                  <a:lnTo>
                    <a:pt x="23139" y="57404"/>
                  </a:lnTo>
                  <a:lnTo>
                    <a:pt x="22301" y="60401"/>
                  </a:lnTo>
                  <a:lnTo>
                    <a:pt x="21056" y="62471"/>
                  </a:lnTo>
                  <a:lnTo>
                    <a:pt x="19494" y="64350"/>
                  </a:lnTo>
                  <a:lnTo>
                    <a:pt x="21488" y="62903"/>
                  </a:lnTo>
                  <a:lnTo>
                    <a:pt x="22821" y="60604"/>
                  </a:lnTo>
                  <a:lnTo>
                    <a:pt x="22872" y="60375"/>
                  </a:lnTo>
                  <a:lnTo>
                    <a:pt x="22707" y="66509"/>
                  </a:lnTo>
                  <a:lnTo>
                    <a:pt x="22390" y="75641"/>
                  </a:lnTo>
                  <a:lnTo>
                    <a:pt x="21844" y="93776"/>
                  </a:lnTo>
                  <a:lnTo>
                    <a:pt x="21564" y="100711"/>
                  </a:lnTo>
                  <a:lnTo>
                    <a:pt x="21386" y="103924"/>
                  </a:lnTo>
                  <a:lnTo>
                    <a:pt x="21259" y="104343"/>
                  </a:lnTo>
                  <a:lnTo>
                    <a:pt x="12039" y="111379"/>
                  </a:lnTo>
                  <a:lnTo>
                    <a:pt x="11214" y="111874"/>
                  </a:lnTo>
                  <a:lnTo>
                    <a:pt x="11214" y="102908"/>
                  </a:lnTo>
                  <a:lnTo>
                    <a:pt x="13804" y="92405"/>
                  </a:lnTo>
                  <a:lnTo>
                    <a:pt x="14300" y="91274"/>
                  </a:lnTo>
                  <a:lnTo>
                    <a:pt x="13804" y="91071"/>
                  </a:lnTo>
                  <a:lnTo>
                    <a:pt x="13093" y="92519"/>
                  </a:lnTo>
                  <a:lnTo>
                    <a:pt x="10566" y="103212"/>
                  </a:lnTo>
                  <a:lnTo>
                    <a:pt x="11163" y="111899"/>
                  </a:lnTo>
                  <a:lnTo>
                    <a:pt x="10795" y="112115"/>
                  </a:lnTo>
                  <a:lnTo>
                    <a:pt x="10566" y="112433"/>
                  </a:lnTo>
                  <a:lnTo>
                    <a:pt x="10566" y="112115"/>
                  </a:lnTo>
                  <a:lnTo>
                    <a:pt x="8521" y="112115"/>
                  </a:lnTo>
                  <a:lnTo>
                    <a:pt x="863" y="108153"/>
                  </a:lnTo>
                  <a:lnTo>
                    <a:pt x="698" y="107442"/>
                  </a:lnTo>
                  <a:lnTo>
                    <a:pt x="787" y="103606"/>
                  </a:lnTo>
                  <a:lnTo>
                    <a:pt x="1485" y="96812"/>
                  </a:lnTo>
                  <a:lnTo>
                    <a:pt x="3111" y="85229"/>
                  </a:lnTo>
                  <a:lnTo>
                    <a:pt x="5816" y="69621"/>
                  </a:lnTo>
                  <a:lnTo>
                    <a:pt x="7073" y="63411"/>
                  </a:lnTo>
                  <a:lnTo>
                    <a:pt x="6870" y="61036"/>
                  </a:lnTo>
                  <a:lnTo>
                    <a:pt x="6642" y="59385"/>
                  </a:lnTo>
                  <a:lnTo>
                    <a:pt x="6769" y="40525"/>
                  </a:lnTo>
                  <a:lnTo>
                    <a:pt x="6883" y="36372"/>
                  </a:lnTo>
                  <a:lnTo>
                    <a:pt x="7289" y="26441"/>
                  </a:lnTo>
                  <a:lnTo>
                    <a:pt x="8102" y="17500"/>
                  </a:lnTo>
                  <a:lnTo>
                    <a:pt x="8369" y="15595"/>
                  </a:lnTo>
                  <a:lnTo>
                    <a:pt x="13512" y="11912"/>
                  </a:lnTo>
                  <a:lnTo>
                    <a:pt x="15989" y="5397"/>
                  </a:lnTo>
                  <a:lnTo>
                    <a:pt x="16497" y="3098"/>
                  </a:lnTo>
                  <a:lnTo>
                    <a:pt x="15989" y="3009"/>
                  </a:lnTo>
                  <a:lnTo>
                    <a:pt x="15443" y="5194"/>
                  </a:lnTo>
                  <a:lnTo>
                    <a:pt x="13081" y="11480"/>
                  </a:lnTo>
                  <a:lnTo>
                    <a:pt x="8369" y="15582"/>
                  </a:lnTo>
                  <a:lnTo>
                    <a:pt x="9118" y="10464"/>
                  </a:lnTo>
                  <a:lnTo>
                    <a:pt x="13233" y="1866"/>
                  </a:lnTo>
                  <a:lnTo>
                    <a:pt x="13512" y="1054"/>
                  </a:lnTo>
                  <a:lnTo>
                    <a:pt x="13639" y="850"/>
                  </a:lnTo>
                  <a:lnTo>
                    <a:pt x="13601" y="622"/>
                  </a:lnTo>
                  <a:lnTo>
                    <a:pt x="14427" y="850"/>
                  </a:lnTo>
                  <a:lnTo>
                    <a:pt x="18643" y="1562"/>
                  </a:lnTo>
                  <a:lnTo>
                    <a:pt x="25514" y="2184"/>
                  </a:lnTo>
                  <a:lnTo>
                    <a:pt x="32232" y="2895"/>
                  </a:lnTo>
                  <a:lnTo>
                    <a:pt x="34620" y="2692"/>
                  </a:lnTo>
                  <a:lnTo>
                    <a:pt x="37515" y="2501"/>
                  </a:lnTo>
                  <a:lnTo>
                    <a:pt x="39535" y="2298"/>
                  </a:lnTo>
                  <a:lnTo>
                    <a:pt x="41884" y="2070"/>
                  </a:lnTo>
                  <a:lnTo>
                    <a:pt x="46024" y="1562"/>
                  </a:lnTo>
                  <a:lnTo>
                    <a:pt x="46113" y="1333"/>
                  </a:lnTo>
                  <a:lnTo>
                    <a:pt x="46342" y="1651"/>
                  </a:lnTo>
                  <a:lnTo>
                    <a:pt x="47434" y="4178"/>
                  </a:lnTo>
                  <a:lnTo>
                    <a:pt x="47548" y="6832"/>
                  </a:lnTo>
                  <a:lnTo>
                    <a:pt x="47790" y="8940"/>
                  </a:lnTo>
                  <a:lnTo>
                    <a:pt x="48094" y="13589"/>
                  </a:lnTo>
                  <a:lnTo>
                    <a:pt x="49237" y="27736"/>
                  </a:lnTo>
                  <a:lnTo>
                    <a:pt x="50215" y="41084"/>
                  </a:lnTo>
                  <a:lnTo>
                    <a:pt x="50457" y="45199"/>
                  </a:lnTo>
                  <a:lnTo>
                    <a:pt x="51282" y="49225"/>
                  </a:lnTo>
                  <a:lnTo>
                    <a:pt x="51308" y="64465"/>
                  </a:lnTo>
                  <a:lnTo>
                    <a:pt x="52743" y="80721"/>
                  </a:lnTo>
                  <a:lnTo>
                    <a:pt x="53568" y="89192"/>
                  </a:lnTo>
                  <a:lnTo>
                    <a:pt x="54305" y="97904"/>
                  </a:lnTo>
                  <a:lnTo>
                    <a:pt x="54622" y="103606"/>
                  </a:lnTo>
                  <a:lnTo>
                    <a:pt x="54622" y="94462"/>
                  </a:lnTo>
                  <a:lnTo>
                    <a:pt x="53721" y="84645"/>
                  </a:lnTo>
                  <a:lnTo>
                    <a:pt x="52666" y="72313"/>
                  </a:lnTo>
                  <a:lnTo>
                    <a:pt x="51930" y="64465"/>
                  </a:lnTo>
                  <a:lnTo>
                    <a:pt x="51930" y="49225"/>
                  </a:lnTo>
                  <a:lnTo>
                    <a:pt x="50990" y="45199"/>
                  </a:lnTo>
                  <a:lnTo>
                    <a:pt x="50749" y="40525"/>
                  </a:lnTo>
                  <a:lnTo>
                    <a:pt x="50292" y="34010"/>
                  </a:lnTo>
                  <a:lnTo>
                    <a:pt x="48717" y="13589"/>
                  </a:lnTo>
                  <a:lnTo>
                    <a:pt x="48298" y="8940"/>
                  </a:lnTo>
                  <a:lnTo>
                    <a:pt x="48094" y="3949"/>
                  </a:lnTo>
                  <a:lnTo>
                    <a:pt x="46786" y="1333"/>
                  </a:lnTo>
                  <a:lnTo>
                    <a:pt x="46342" y="939"/>
                  </a:lnTo>
                  <a:lnTo>
                    <a:pt x="41998" y="1562"/>
                  </a:lnTo>
                  <a:lnTo>
                    <a:pt x="38557" y="1866"/>
                  </a:lnTo>
                  <a:lnTo>
                    <a:pt x="34620" y="2184"/>
                  </a:lnTo>
                  <a:lnTo>
                    <a:pt x="32232" y="2298"/>
                  </a:lnTo>
                  <a:lnTo>
                    <a:pt x="18059" y="939"/>
                  </a:lnTo>
                  <a:lnTo>
                    <a:pt x="16611" y="622"/>
                  </a:lnTo>
                  <a:lnTo>
                    <a:pt x="13716" y="0"/>
                  </a:lnTo>
                  <a:lnTo>
                    <a:pt x="13284" y="304"/>
                  </a:lnTo>
                  <a:lnTo>
                    <a:pt x="11480" y="4254"/>
                  </a:lnTo>
                  <a:lnTo>
                    <a:pt x="8636" y="10388"/>
                  </a:lnTo>
                  <a:lnTo>
                    <a:pt x="7467" y="17500"/>
                  </a:lnTo>
                  <a:lnTo>
                    <a:pt x="6616" y="27736"/>
                  </a:lnTo>
                  <a:lnTo>
                    <a:pt x="6146" y="41084"/>
                  </a:lnTo>
                  <a:lnTo>
                    <a:pt x="6032" y="59385"/>
                  </a:lnTo>
                  <a:lnTo>
                    <a:pt x="6223" y="61137"/>
                  </a:lnTo>
                  <a:lnTo>
                    <a:pt x="6527" y="63411"/>
                  </a:lnTo>
                  <a:lnTo>
                    <a:pt x="5295" y="69710"/>
                  </a:lnTo>
                  <a:lnTo>
                    <a:pt x="2679" y="84645"/>
                  </a:lnTo>
                  <a:lnTo>
                    <a:pt x="977" y="96266"/>
                  </a:lnTo>
                  <a:lnTo>
                    <a:pt x="127" y="103924"/>
                  </a:lnTo>
                  <a:lnTo>
                    <a:pt x="0" y="107442"/>
                  </a:lnTo>
                  <a:lnTo>
                    <a:pt x="355" y="108800"/>
                  </a:lnTo>
                  <a:lnTo>
                    <a:pt x="8636" y="112750"/>
                  </a:lnTo>
                  <a:lnTo>
                    <a:pt x="10566" y="112750"/>
                  </a:lnTo>
                  <a:lnTo>
                    <a:pt x="10985" y="112636"/>
                  </a:lnTo>
                  <a:lnTo>
                    <a:pt x="11353" y="112433"/>
                  </a:lnTo>
                  <a:lnTo>
                    <a:pt x="12357" y="111899"/>
                  </a:lnTo>
                  <a:lnTo>
                    <a:pt x="23241" y="66509"/>
                  </a:lnTo>
                  <a:lnTo>
                    <a:pt x="23444" y="61036"/>
                  </a:lnTo>
                  <a:lnTo>
                    <a:pt x="23558" y="58356"/>
                  </a:lnTo>
                  <a:lnTo>
                    <a:pt x="23634" y="57518"/>
                  </a:lnTo>
                  <a:lnTo>
                    <a:pt x="24066" y="54610"/>
                  </a:lnTo>
                  <a:lnTo>
                    <a:pt x="29654" y="38557"/>
                  </a:lnTo>
                  <a:lnTo>
                    <a:pt x="29959" y="36372"/>
                  </a:lnTo>
                  <a:lnTo>
                    <a:pt x="30048" y="37731"/>
                  </a:lnTo>
                  <a:lnTo>
                    <a:pt x="33223" y="45199"/>
                  </a:lnTo>
                  <a:lnTo>
                    <a:pt x="33909" y="46723"/>
                  </a:lnTo>
                  <a:lnTo>
                    <a:pt x="34505" y="48488"/>
                  </a:lnTo>
                  <a:lnTo>
                    <a:pt x="34937" y="49415"/>
                  </a:lnTo>
                  <a:lnTo>
                    <a:pt x="35839" y="52235"/>
                  </a:lnTo>
                  <a:lnTo>
                    <a:pt x="36385" y="55524"/>
                  </a:lnTo>
                  <a:lnTo>
                    <a:pt x="35534" y="63411"/>
                  </a:lnTo>
                  <a:lnTo>
                    <a:pt x="35445" y="64465"/>
                  </a:lnTo>
                  <a:lnTo>
                    <a:pt x="34899" y="74676"/>
                  </a:lnTo>
                  <a:lnTo>
                    <a:pt x="34798" y="80721"/>
                  </a:lnTo>
                  <a:lnTo>
                    <a:pt x="34696" y="89115"/>
                  </a:lnTo>
                  <a:lnTo>
                    <a:pt x="34810" y="100711"/>
                  </a:lnTo>
                  <a:lnTo>
                    <a:pt x="34937" y="104343"/>
                  </a:lnTo>
                  <a:lnTo>
                    <a:pt x="36271" y="104749"/>
                  </a:lnTo>
                  <a:lnTo>
                    <a:pt x="37312" y="104825"/>
                  </a:lnTo>
                  <a:lnTo>
                    <a:pt x="41884" y="105473"/>
                  </a:lnTo>
                  <a:lnTo>
                    <a:pt x="49047" y="104940"/>
                  </a:lnTo>
                  <a:lnTo>
                    <a:pt x="51727" y="104749"/>
                  </a:lnTo>
                  <a:lnTo>
                    <a:pt x="54940" y="103924"/>
                  </a:lnTo>
                  <a:close/>
                </a:path>
              </a:pathLst>
            </a:custGeom>
            <a:solidFill>
              <a:srgbClr val="000000"/>
            </a:solidFill>
          </p:spPr>
          <p:txBody>
            <a:bodyPr wrap="square" lIns="0" tIns="0" rIns="0" bIns="0" rtlCol="0"/>
            <a:lstStyle/>
            <a:p>
              <a:endParaRPr/>
            </a:p>
          </p:txBody>
        </p:sp>
        <p:sp>
          <p:nvSpPr>
            <p:cNvPr id="210" name="object 210"/>
            <p:cNvSpPr/>
            <p:nvPr/>
          </p:nvSpPr>
          <p:spPr>
            <a:xfrm>
              <a:off x="14036818" y="10746849"/>
              <a:ext cx="34925" cy="8255"/>
            </a:xfrm>
            <a:custGeom>
              <a:avLst/>
              <a:gdLst/>
              <a:ahLst/>
              <a:cxnLst/>
              <a:rect l="l" t="t" r="r" b="b"/>
              <a:pathLst>
                <a:path w="34925" h="8254">
                  <a:moveTo>
                    <a:pt x="1329" y="0"/>
                  </a:moveTo>
                  <a:lnTo>
                    <a:pt x="0" y="1842"/>
                  </a:lnTo>
                  <a:lnTo>
                    <a:pt x="0" y="5591"/>
                  </a:lnTo>
                  <a:lnTo>
                    <a:pt x="4429" y="6418"/>
                  </a:lnTo>
                  <a:lnTo>
                    <a:pt x="8282" y="6921"/>
                  </a:lnTo>
                  <a:lnTo>
                    <a:pt x="11182" y="7350"/>
                  </a:lnTo>
                  <a:lnTo>
                    <a:pt x="19695" y="8177"/>
                  </a:lnTo>
                  <a:lnTo>
                    <a:pt x="24742" y="7863"/>
                  </a:lnTo>
                  <a:lnTo>
                    <a:pt x="29705" y="7664"/>
                  </a:lnTo>
                  <a:lnTo>
                    <a:pt x="34187" y="6753"/>
                  </a:lnTo>
                  <a:lnTo>
                    <a:pt x="34784" y="5905"/>
                  </a:lnTo>
                  <a:lnTo>
                    <a:pt x="34039" y="2355"/>
                  </a:lnTo>
                  <a:lnTo>
                    <a:pt x="21025" y="2355"/>
                  </a:lnTo>
                  <a:lnTo>
                    <a:pt x="16460" y="1958"/>
                  </a:lnTo>
                  <a:lnTo>
                    <a:pt x="10868" y="1340"/>
                  </a:lnTo>
                  <a:lnTo>
                    <a:pt x="5277" y="827"/>
                  </a:lnTo>
                  <a:lnTo>
                    <a:pt x="1329" y="0"/>
                  </a:lnTo>
                  <a:close/>
                </a:path>
                <a:path w="34925" h="8254">
                  <a:moveTo>
                    <a:pt x="33653" y="513"/>
                  </a:moveTo>
                  <a:lnTo>
                    <a:pt x="29423" y="1444"/>
                  </a:lnTo>
                  <a:lnTo>
                    <a:pt x="25161" y="1958"/>
                  </a:lnTo>
                  <a:lnTo>
                    <a:pt x="21025" y="2355"/>
                  </a:lnTo>
                  <a:lnTo>
                    <a:pt x="34039" y="2355"/>
                  </a:lnTo>
                  <a:lnTo>
                    <a:pt x="33653" y="513"/>
                  </a:lnTo>
                  <a:close/>
                </a:path>
              </a:pathLst>
            </a:custGeom>
            <a:solidFill>
              <a:srgbClr val="8F5F15"/>
            </a:solidFill>
          </p:spPr>
          <p:txBody>
            <a:bodyPr wrap="square" lIns="0" tIns="0" rIns="0" bIns="0" rtlCol="0"/>
            <a:lstStyle/>
            <a:p>
              <a:endParaRPr/>
            </a:p>
          </p:txBody>
        </p:sp>
        <p:sp>
          <p:nvSpPr>
            <p:cNvPr id="211" name="object 211"/>
            <p:cNvSpPr/>
            <p:nvPr/>
          </p:nvSpPr>
          <p:spPr>
            <a:xfrm>
              <a:off x="14036480" y="10746621"/>
              <a:ext cx="35560" cy="8890"/>
            </a:xfrm>
            <a:custGeom>
              <a:avLst/>
              <a:gdLst/>
              <a:ahLst/>
              <a:cxnLst/>
              <a:rect l="l" t="t" r="r" b="b"/>
              <a:pathLst>
                <a:path w="35559" h="8890">
                  <a:moveTo>
                    <a:pt x="1675" y="0"/>
                  </a:moveTo>
                  <a:lnTo>
                    <a:pt x="1444" y="0"/>
                  </a:lnTo>
                  <a:lnTo>
                    <a:pt x="83" y="1874"/>
                  </a:lnTo>
                  <a:lnTo>
                    <a:pt x="0" y="5591"/>
                  </a:lnTo>
                  <a:lnTo>
                    <a:pt x="544" y="6135"/>
                  </a:lnTo>
                  <a:lnTo>
                    <a:pt x="1874" y="6450"/>
                  </a:lnTo>
                  <a:lnTo>
                    <a:pt x="4994" y="6984"/>
                  </a:lnTo>
                  <a:lnTo>
                    <a:pt x="10889" y="7779"/>
                  </a:lnTo>
                  <a:lnTo>
                    <a:pt x="17308" y="8408"/>
                  </a:lnTo>
                  <a:lnTo>
                    <a:pt x="25077" y="8408"/>
                  </a:lnTo>
                  <a:lnTo>
                    <a:pt x="30040" y="8093"/>
                  </a:lnTo>
                  <a:lnTo>
                    <a:pt x="19915" y="8093"/>
                  </a:lnTo>
                  <a:lnTo>
                    <a:pt x="8628" y="6984"/>
                  </a:lnTo>
                  <a:lnTo>
                    <a:pt x="5109" y="6450"/>
                  </a:lnTo>
                  <a:lnTo>
                    <a:pt x="1989" y="5821"/>
                  </a:lnTo>
                  <a:lnTo>
                    <a:pt x="649" y="5821"/>
                  </a:lnTo>
                  <a:lnTo>
                    <a:pt x="759" y="1989"/>
                  </a:lnTo>
                  <a:lnTo>
                    <a:pt x="1560" y="544"/>
                  </a:lnTo>
                  <a:lnTo>
                    <a:pt x="4643" y="544"/>
                  </a:lnTo>
                  <a:lnTo>
                    <a:pt x="1675" y="0"/>
                  </a:lnTo>
                  <a:close/>
                </a:path>
                <a:path w="35559" h="8890">
                  <a:moveTo>
                    <a:pt x="34085" y="827"/>
                  </a:moveTo>
                  <a:lnTo>
                    <a:pt x="33674" y="827"/>
                  </a:lnTo>
                  <a:lnTo>
                    <a:pt x="34218" y="3434"/>
                  </a:lnTo>
                  <a:lnTo>
                    <a:pt x="34514" y="5591"/>
                  </a:lnTo>
                  <a:lnTo>
                    <a:pt x="34532" y="6638"/>
                  </a:lnTo>
                  <a:lnTo>
                    <a:pt x="29957" y="7580"/>
                  </a:lnTo>
                  <a:lnTo>
                    <a:pt x="24994" y="7779"/>
                  </a:lnTo>
                  <a:lnTo>
                    <a:pt x="19915" y="8093"/>
                  </a:lnTo>
                  <a:lnTo>
                    <a:pt x="30040" y="8093"/>
                  </a:lnTo>
                  <a:lnTo>
                    <a:pt x="34616" y="7266"/>
                  </a:lnTo>
                  <a:lnTo>
                    <a:pt x="35394" y="6334"/>
                  </a:lnTo>
                  <a:lnTo>
                    <a:pt x="35317" y="5591"/>
                  </a:lnTo>
                  <a:lnTo>
                    <a:pt x="34487" y="1874"/>
                  </a:lnTo>
                  <a:lnTo>
                    <a:pt x="34379" y="1476"/>
                  </a:lnTo>
                  <a:lnTo>
                    <a:pt x="34085" y="827"/>
                  </a:lnTo>
                  <a:close/>
                </a:path>
                <a:path w="35559" h="8890">
                  <a:moveTo>
                    <a:pt x="4643" y="544"/>
                  </a:moveTo>
                  <a:lnTo>
                    <a:pt x="1560" y="544"/>
                  </a:lnTo>
                  <a:lnTo>
                    <a:pt x="5622" y="1371"/>
                  </a:lnTo>
                  <a:lnTo>
                    <a:pt x="11088" y="1874"/>
                  </a:lnTo>
                  <a:lnTo>
                    <a:pt x="16795" y="2502"/>
                  </a:lnTo>
                  <a:lnTo>
                    <a:pt x="21360" y="2900"/>
                  </a:lnTo>
                  <a:lnTo>
                    <a:pt x="25507" y="2502"/>
                  </a:lnTo>
                  <a:lnTo>
                    <a:pt x="26393" y="2387"/>
                  </a:lnTo>
                  <a:lnTo>
                    <a:pt x="21360" y="2387"/>
                  </a:lnTo>
                  <a:lnTo>
                    <a:pt x="16910" y="1874"/>
                  </a:lnTo>
                  <a:lnTo>
                    <a:pt x="11203" y="1371"/>
                  </a:lnTo>
                  <a:lnTo>
                    <a:pt x="5727" y="743"/>
                  </a:lnTo>
                  <a:lnTo>
                    <a:pt x="4643" y="544"/>
                  </a:lnTo>
                  <a:close/>
                </a:path>
                <a:path w="35559" h="8890">
                  <a:moveTo>
                    <a:pt x="33904" y="429"/>
                  </a:moveTo>
                  <a:lnTo>
                    <a:pt x="29643" y="1476"/>
                  </a:lnTo>
                  <a:lnTo>
                    <a:pt x="25507" y="1874"/>
                  </a:lnTo>
                  <a:lnTo>
                    <a:pt x="21360" y="2387"/>
                  </a:lnTo>
                  <a:lnTo>
                    <a:pt x="26393" y="2387"/>
                  </a:lnTo>
                  <a:lnTo>
                    <a:pt x="29454" y="1989"/>
                  </a:lnTo>
                  <a:lnTo>
                    <a:pt x="33475" y="1057"/>
                  </a:lnTo>
                  <a:lnTo>
                    <a:pt x="33674" y="827"/>
                  </a:lnTo>
                  <a:lnTo>
                    <a:pt x="34085" y="827"/>
                  </a:lnTo>
                  <a:lnTo>
                    <a:pt x="33904" y="429"/>
                  </a:lnTo>
                  <a:close/>
                </a:path>
              </a:pathLst>
            </a:custGeom>
            <a:solidFill>
              <a:srgbClr val="000000"/>
            </a:solidFill>
          </p:spPr>
          <p:txBody>
            <a:bodyPr wrap="square" lIns="0" tIns="0" rIns="0" bIns="0" rtlCol="0"/>
            <a:lstStyle/>
            <a:p>
              <a:endParaRPr/>
            </a:p>
          </p:txBody>
        </p:sp>
        <p:sp>
          <p:nvSpPr>
            <p:cNvPr id="212" name="object 212"/>
            <p:cNvSpPr/>
            <p:nvPr/>
          </p:nvSpPr>
          <p:spPr>
            <a:xfrm>
              <a:off x="14040337" y="10747361"/>
              <a:ext cx="1905" cy="6350"/>
            </a:xfrm>
            <a:custGeom>
              <a:avLst/>
              <a:gdLst/>
              <a:ahLst/>
              <a:cxnLst/>
              <a:rect l="l" t="t" r="r" b="b"/>
              <a:pathLst>
                <a:path w="1905" h="6350">
                  <a:moveTo>
                    <a:pt x="712" y="0"/>
                  </a:moveTo>
                  <a:lnTo>
                    <a:pt x="0" y="5507"/>
                  </a:lnTo>
                  <a:lnTo>
                    <a:pt x="1643" y="5821"/>
                  </a:lnTo>
                  <a:lnTo>
                    <a:pt x="1874" y="83"/>
                  </a:lnTo>
                  <a:lnTo>
                    <a:pt x="712" y="0"/>
                  </a:lnTo>
                  <a:close/>
                </a:path>
              </a:pathLst>
            </a:custGeom>
            <a:solidFill>
              <a:srgbClr val="FFFFFF"/>
            </a:solidFill>
          </p:spPr>
          <p:txBody>
            <a:bodyPr wrap="square" lIns="0" tIns="0" rIns="0" bIns="0" rtlCol="0"/>
            <a:lstStyle/>
            <a:p>
              <a:endParaRPr/>
            </a:p>
          </p:txBody>
        </p:sp>
        <p:sp>
          <p:nvSpPr>
            <p:cNvPr id="213" name="object 213"/>
            <p:cNvSpPr/>
            <p:nvPr/>
          </p:nvSpPr>
          <p:spPr>
            <a:xfrm>
              <a:off x="14040334" y="10747167"/>
              <a:ext cx="2540" cy="6985"/>
            </a:xfrm>
            <a:custGeom>
              <a:avLst/>
              <a:gdLst/>
              <a:ahLst/>
              <a:cxnLst/>
              <a:rect l="l" t="t" r="r" b="b"/>
              <a:pathLst>
                <a:path w="2540" h="6984">
                  <a:moveTo>
                    <a:pt x="1989" y="0"/>
                  </a:moveTo>
                  <a:lnTo>
                    <a:pt x="429" y="115"/>
                  </a:lnTo>
                  <a:lnTo>
                    <a:pt x="0" y="6010"/>
                  </a:lnTo>
                  <a:lnTo>
                    <a:pt x="1989" y="6439"/>
                  </a:lnTo>
                  <a:lnTo>
                    <a:pt x="1989" y="0"/>
                  </a:lnTo>
                  <a:close/>
                </a:path>
              </a:pathLst>
            </a:custGeom>
            <a:solidFill>
              <a:srgbClr val="000000"/>
            </a:solidFill>
          </p:spPr>
          <p:txBody>
            <a:bodyPr wrap="square" lIns="0" tIns="0" rIns="0" bIns="0" rtlCol="0"/>
            <a:lstStyle/>
            <a:p>
              <a:endParaRPr/>
            </a:p>
          </p:txBody>
        </p:sp>
        <p:sp>
          <p:nvSpPr>
            <p:cNvPr id="214" name="object 214"/>
            <p:cNvSpPr/>
            <p:nvPr/>
          </p:nvSpPr>
          <p:spPr>
            <a:xfrm>
              <a:off x="14065503" y="10747871"/>
              <a:ext cx="1905" cy="6985"/>
            </a:xfrm>
            <a:custGeom>
              <a:avLst/>
              <a:gdLst/>
              <a:ahLst/>
              <a:cxnLst/>
              <a:rect l="l" t="t" r="r" b="b"/>
              <a:pathLst>
                <a:path w="1905" h="6984">
                  <a:moveTo>
                    <a:pt x="1329" y="0"/>
                  </a:moveTo>
                  <a:lnTo>
                    <a:pt x="0" y="314"/>
                  </a:lnTo>
                  <a:lnTo>
                    <a:pt x="115" y="6638"/>
                  </a:lnTo>
                  <a:lnTo>
                    <a:pt x="1444" y="6334"/>
                  </a:lnTo>
                  <a:lnTo>
                    <a:pt x="1329" y="0"/>
                  </a:lnTo>
                  <a:close/>
                </a:path>
              </a:pathLst>
            </a:custGeom>
            <a:solidFill>
              <a:srgbClr val="FFFFFF"/>
            </a:solidFill>
          </p:spPr>
          <p:txBody>
            <a:bodyPr wrap="square" lIns="0" tIns="0" rIns="0" bIns="0" rtlCol="0"/>
            <a:lstStyle/>
            <a:p>
              <a:endParaRPr/>
            </a:p>
          </p:txBody>
        </p:sp>
        <p:sp>
          <p:nvSpPr>
            <p:cNvPr id="215" name="object 215"/>
            <p:cNvSpPr/>
            <p:nvPr/>
          </p:nvSpPr>
          <p:spPr>
            <a:xfrm>
              <a:off x="14065190" y="10747559"/>
              <a:ext cx="2540" cy="7620"/>
            </a:xfrm>
            <a:custGeom>
              <a:avLst/>
              <a:gdLst/>
              <a:ahLst/>
              <a:cxnLst/>
              <a:rect l="l" t="t" r="r" b="b"/>
              <a:pathLst>
                <a:path w="2540" h="7620">
                  <a:moveTo>
                    <a:pt x="1560" y="0"/>
                  </a:moveTo>
                  <a:lnTo>
                    <a:pt x="0" y="628"/>
                  </a:lnTo>
                  <a:lnTo>
                    <a:pt x="115" y="7266"/>
                  </a:lnTo>
                  <a:lnTo>
                    <a:pt x="2073" y="6638"/>
                  </a:lnTo>
                  <a:lnTo>
                    <a:pt x="1560" y="0"/>
                  </a:lnTo>
                  <a:close/>
                </a:path>
              </a:pathLst>
            </a:custGeom>
            <a:solidFill>
              <a:srgbClr val="000000"/>
            </a:solidFill>
          </p:spPr>
          <p:txBody>
            <a:bodyPr wrap="square" lIns="0" tIns="0" rIns="0" bIns="0" rtlCol="0"/>
            <a:lstStyle/>
            <a:p>
              <a:endParaRPr/>
            </a:p>
          </p:txBody>
        </p:sp>
        <p:sp>
          <p:nvSpPr>
            <p:cNvPr id="216" name="object 216"/>
            <p:cNvSpPr/>
            <p:nvPr/>
          </p:nvSpPr>
          <p:spPr>
            <a:xfrm>
              <a:off x="14047170" y="10748185"/>
              <a:ext cx="1905" cy="6350"/>
            </a:xfrm>
            <a:custGeom>
              <a:avLst/>
              <a:gdLst/>
              <a:ahLst/>
              <a:cxnLst/>
              <a:rect l="l" t="t" r="r" b="b"/>
              <a:pathLst>
                <a:path w="1905" h="6350">
                  <a:moveTo>
                    <a:pt x="1654" y="0"/>
                  </a:moveTo>
                  <a:lnTo>
                    <a:pt x="513" y="0"/>
                  </a:lnTo>
                  <a:lnTo>
                    <a:pt x="0" y="6020"/>
                  </a:lnTo>
                  <a:lnTo>
                    <a:pt x="827" y="6020"/>
                  </a:lnTo>
                  <a:lnTo>
                    <a:pt x="1654" y="0"/>
                  </a:lnTo>
                  <a:close/>
                </a:path>
              </a:pathLst>
            </a:custGeom>
            <a:solidFill>
              <a:srgbClr val="FFFFFF"/>
            </a:solidFill>
          </p:spPr>
          <p:txBody>
            <a:bodyPr wrap="square" lIns="0" tIns="0" rIns="0" bIns="0" rtlCol="0"/>
            <a:lstStyle/>
            <a:p>
              <a:endParaRPr/>
            </a:p>
          </p:txBody>
        </p:sp>
        <p:sp>
          <p:nvSpPr>
            <p:cNvPr id="217" name="object 217"/>
            <p:cNvSpPr/>
            <p:nvPr/>
          </p:nvSpPr>
          <p:spPr>
            <a:xfrm>
              <a:off x="14047178" y="10747988"/>
              <a:ext cx="1905" cy="6985"/>
            </a:xfrm>
            <a:custGeom>
              <a:avLst/>
              <a:gdLst/>
              <a:ahLst/>
              <a:cxnLst/>
              <a:rect l="l" t="t" r="r" b="b"/>
              <a:pathLst>
                <a:path w="1905" h="6984">
                  <a:moveTo>
                    <a:pt x="1643" y="0"/>
                  </a:moveTo>
                  <a:lnTo>
                    <a:pt x="198" y="0"/>
                  </a:lnTo>
                  <a:lnTo>
                    <a:pt x="0" y="6523"/>
                  </a:lnTo>
                  <a:lnTo>
                    <a:pt x="1130" y="6523"/>
                  </a:lnTo>
                  <a:lnTo>
                    <a:pt x="1643" y="0"/>
                  </a:lnTo>
                  <a:close/>
                </a:path>
              </a:pathLst>
            </a:custGeom>
            <a:solidFill>
              <a:srgbClr val="000000"/>
            </a:solidFill>
          </p:spPr>
          <p:txBody>
            <a:bodyPr wrap="square" lIns="0" tIns="0" rIns="0" bIns="0" rtlCol="0"/>
            <a:lstStyle/>
            <a:p>
              <a:endParaRPr/>
            </a:p>
          </p:txBody>
        </p:sp>
        <p:sp>
          <p:nvSpPr>
            <p:cNvPr id="218" name="object 218"/>
            <p:cNvSpPr/>
            <p:nvPr/>
          </p:nvSpPr>
          <p:spPr>
            <a:xfrm>
              <a:off x="14025807" y="10860595"/>
              <a:ext cx="17145" cy="15240"/>
            </a:xfrm>
            <a:custGeom>
              <a:avLst/>
              <a:gdLst/>
              <a:ahLst/>
              <a:cxnLst/>
              <a:rect l="l" t="t" r="r" b="b"/>
              <a:pathLst>
                <a:path w="17144" h="15240">
                  <a:moveTo>
                    <a:pt x="10454" y="13753"/>
                  </a:moveTo>
                  <a:lnTo>
                    <a:pt x="10271" y="14722"/>
                  </a:lnTo>
                  <a:lnTo>
                    <a:pt x="13078" y="14292"/>
                  </a:lnTo>
                  <a:lnTo>
                    <a:pt x="14533" y="14010"/>
                  </a:lnTo>
                  <a:lnTo>
                    <a:pt x="14579" y="13790"/>
                  </a:lnTo>
                  <a:lnTo>
                    <a:pt x="11329" y="13790"/>
                  </a:lnTo>
                  <a:lnTo>
                    <a:pt x="10454" y="13753"/>
                  </a:lnTo>
                  <a:close/>
                </a:path>
                <a:path w="17144" h="15240">
                  <a:moveTo>
                    <a:pt x="11329" y="9109"/>
                  </a:moveTo>
                  <a:lnTo>
                    <a:pt x="10454" y="13753"/>
                  </a:lnTo>
                  <a:lnTo>
                    <a:pt x="11329" y="13790"/>
                  </a:lnTo>
                  <a:lnTo>
                    <a:pt x="11329" y="9109"/>
                  </a:lnTo>
                  <a:close/>
                </a:path>
                <a:path w="17144" h="15240">
                  <a:moveTo>
                    <a:pt x="15826" y="9109"/>
                  </a:moveTo>
                  <a:lnTo>
                    <a:pt x="11329" y="9109"/>
                  </a:lnTo>
                  <a:lnTo>
                    <a:pt x="11329" y="13790"/>
                  </a:lnTo>
                  <a:lnTo>
                    <a:pt x="14579" y="13790"/>
                  </a:lnTo>
                  <a:lnTo>
                    <a:pt x="15235" y="10868"/>
                  </a:lnTo>
                  <a:lnTo>
                    <a:pt x="15826" y="9109"/>
                  </a:lnTo>
                  <a:close/>
                </a:path>
                <a:path w="17144" h="15240">
                  <a:moveTo>
                    <a:pt x="15957" y="8816"/>
                  </a:moveTo>
                  <a:lnTo>
                    <a:pt x="9025" y="8816"/>
                  </a:lnTo>
                  <a:lnTo>
                    <a:pt x="8397" y="13580"/>
                  </a:lnTo>
                  <a:lnTo>
                    <a:pt x="7266" y="13580"/>
                  </a:lnTo>
                  <a:lnTo>
                    <a:pt x="9340" y="13706"/>
                  </a:lnTo>
                  <a:lnTo>
                    <a:pt x="10454" y="13753"/>
                  </a:lnTo>
                  <a:lnTo>
                    <a:pt x="10487" y="13580"/>
                  </a:lnTo>
                  <a:lnTo>
                    <a:pt x="8397" y="13580"/>
                  </a:lnTo>
                  <a:lnTo>
                    <a:pt x="7325" y="13422"/>
                  </a:lnTo>
                  <a:lnTo>
                    <a:pt x="10516" y="13422"/>
                  </a:lnTo>
                  <a:lnTo>
                    <a:pt x="11329" y="9109"/>
                  </a:lnTo>
                  <a:lnTo>
                    <a:pt x="15826" y="9109"/>
                  </a:lnTo>
                  <a:lnTo>
                    <a:pt x="15957" y="8816"/>
                  </a:lnTo>
                  <a:close/>
                </a:path>
                <a:path w="17144" h="15240">
                  <a:moveTo>
                    <a:pt x="9025" y="8816"/>
                  </a:moveTo>
                  <a:lnTo>
                    <a:pt x="7325" y="13422"/>
                  </a:lnTo>
                  <a:lnTo>
                    <a:pt x="8397" y="13580"/>
                  </a:lnTo>
                  <a:lnTo>
                    <a:pt x="9025" y="8816"/>
                  </a:lnTo>
                  <a:close/>
                </a:path>
                <a:path w="17144" h="15240">
                  <a:moveTo>
                    <a:pt x="16144" y="8397"/>
                  </a:moveTo>
                  <a:lnTo>
                    <a:pt x="6020" y="8397"/>
                  </a:lnTo>
                  <a:lnTo>
                    <a:pt x="5821" y="12847"/>
                  </a:lnTo>
                  <a:lnTo>
                    <a:pt x="4376" y="12847"/>
                  </a:lnTo>
                  <a:lnTo>
                    <a:pt x="6334" y="13277"/>
                  </a:lnTo>
                  <a:lnTo>
                    <a:pt x="7325" y="13422"/>
                  </a:lnTo>
                  <a:lnTo>
                    <a:pt x="7537" y="12847"/>
                  </a:lnTo>
                  <a:lnTo>
                    <a:pt x="5821" y="12847"/>
                  </a:lnTo>
                  <a:lnTo>
                    <a:pt x="4495" y="12583"/>
                  </a:lnTo>
                  <a:lnTo>
                    <a:pt x="7634" y="12583"/>
                  </a:lnTo>
                  <a:lnTo>
                    <a:pt x="9025" y="8816"/>
                  </a:lnTo>
                  <a:lnTo>
                    <a:pt x="15957" y="8816"/>
                  </a:lnTo>
                  <a:lnTo>
                    <a:pt x="16144" y="8397"/>
                  </a:lnTo>
                  <a:close/>
                </a:path>
                <a:path w="17144" h="15240">
                  <a:moveTo>
                    <a:pt x="6020" y="8397"/>
                  </a:moveTo>
                  <a:lnTo>
                    <a:pt x="5821" y="9643"/>
                  </a:lnTo>
                  <a:lnTo>
                    <a:pt x="4495" y="12583"/>
                  </a:lnTo>
                  <a:lnTo>
                    <a:pt x="5821" y="12847"/>
                  </a:lnTo>
                  <a:lnTo>
                    <a:pt x="6020" y="8397"/>
                  </a:lnTo>
                  <a:close/>
                </a:path>
                <a:path w="17144" h="15240">
                  <a:moveTo>
                    <a:pt x="2334" y="11557"/>
                  </a:moveTo>
                  <a:lnTo>
                    <a:pt x="2219" y="11936"/>
                  </a:lnTo>
                  <a:lnTo>
                    <a:pt x="3664" y="12418"/>
                  </a:lnTo>
                  <a:lnTo>
                    <a:pt x="4495" y="12583"/>
                  </a:lnTo>
                  <a:lnTo>
                    <a:pt x="4938" y="11601"/>
                  </a:lnTo>
                  <a:lnTo>
                    <a:pt x="3005" y="11601"/>
                  </a:lnTo>
                  <a:lnTo>
                    <a:pt x="2334" y="11557"/>
                  </a:lnTo>
                  <a:close/>
                </a:path>
                <a:path w="17144" h="15240">
                  <a:moveTo>
                    <a:pt x="3350" y="8198"/>
                  </a:moveTo>
                  <a:lnTo>
                    <a:pt x="2334" y="11557"/>
                  </a:lnTo>
                  <a:lnTo>
                    <a:pt x="3005" y="11601"/>
                  </a:lnTo>
                  <a:lnTo>
                    <a:pt x="3350" y="8198"/>
                  </a:lnTo>
                  <a:close/>
                </a:path>
                <a:path w="17144" h="15240">
                  <a:moveTo>
                    <a:pt x="16233" y="8198"/>
                  </a:moveTo>
                  <a:lnTo>
                    <a:pt x="3350" y="8198"/>
                  </a:lnTo>
                  <a:lnTo>
                    <a:pt x="3005" y="11601"/>
                  </a:lnTo>
                  <a:lnTo>
                    <a:pt x="4938" y="11601"/>
                  </a:lnTo>
                  <a:lnTo>
                    <a:pt x="5821" y="9643"/>
                  </a:lnTo>
                  <a:lnTo>
                    <a:pt x="6020" y="8397"/>
                  </a:lnTo>
                  <a:lnTo>
                    <a:pt x="16144" y="8397"/>
                  </a:lnTo>
                  <a:lnTo>
                    <a:pt x="16233" y="8198"/>
                  </a:lnTo>
                  <a:close/>
                </a:path>
                <a:path w="17144" h="15240">
                  <a:moveTo>
                    <a:pt x="1675" y="1444"/>
                  </a:moveTo>
                  <a:lnTo>
                    <a:pt x="1361" y="2889"/>
                  </a:lnTo>
                  <a:lnTo>
                    <a:pt x="827" y="4963"/>
                  </a:lnTo>
                  <a:lnTo>
                    <a:pt x="619" y="6942"/>
                  </a:lnTo>
                  <a:lnTo>
                    <a:pt x="510" y="8397"/>
                  </a:lnTo>
                  <a:lnTo>
                    <a:pt x="0" y="11402"/>
                  </a:lnTo>
                  <a:lnTo>
                    <a:pt x="2334" y="11557"/>
                  </a:lnTo>
                  <a:lnTo>
                    <a:pt x="3350" y="8198"/>
                  </a:lnTo>
                  <a:lnTo>
                    <a:pt x="16233" y="8198"/>
                  </a:lnTo>
                  <a:lnTo>
                    <a:pt x="16795" y="6942"/>
                  </a:lnTo>
                  <a:lnTo>
                    <a:pt x="15952" y="4764"/>
                  </a:lnTo>
                  <a:lnTo>
                    <a:pt x="7999" y="4764"/>
                  </a:lnTo>
                  <a:lnTo>
                    <a:pt x="1675" y="1444"/>
                  </a:lnTo>
                  <a:close/>
                </a:path>
                <a:path w="17144" h="15240">
                  <a:moveTo>
                    <a:pt x="14952" y="0"/>
                  </a:moveTo>
                  <a:lnTo>
                    <a:pt x="11748" y="2492"/>
                  </a:lnTo>
                  <a:lnTo>
                    <a:pt x="9141" y="4167"/>
                  </a:lnTo>
                  <a:lnTo>
                    <a:pt x="7999" y="4764"/>
                  </a:lnTo>
                  <a:lnTo>
                    <a:pt x="15952" y="4764"/>
                  </a:lnTo>
                  <a:lnTo>
                    <a:pt x="15434" y="3423"/>
                  </a:lnTo>
                  <a:lnTo>
                    <a:pt x="14533" y="732"/>
                  </a:lnTo>
                  <a:lnTo>
                    <a:pt x="14952" y="0"/>
                  </a:lnTo>
                  <a:close/>
                </a:path>
              </a:pathLst>
            </a:custGeom>
            <a:solidFill>
              <a:srgbClr val="EFA052"/>
            </a:solidFill>
          </p:spPr>
          <p:txBody>
            <a:bodyPr wrap="square" lIns="0" tIns="0" rIns="0" bIns="0" rtlCol="0"/>
            <a:lstStyle/>
            <a:p>
              <a:endParaRPr/>
            </a:p>
          </p:txBody>
        </p:sp>
        <p:sp>
          <p:nvSpPr>
            <p:cNvPr id="219" name="object 219"/>
            <p:cNvSpPr/>
            <p:nvPr/>
          </p:nvSpPr>
          <p:spPr>
            <a:xfrm>
              <a:off x="14025814" y="10860396"/>
              <a:ext cx="17145" cy="15240"/>
            </a:xfrm>
            <a:custGeom>
              <a:avLst/>
              <a:gdLst/>
              <a:ahLst/>
              <a:cxnLst/>
              <a:rect l="l" t="t" r="r" b="b"/>
              <a:pathLst>
                <a:path w="17144" h="15240">
                  <a:moveTo>
                    <a:pt x="11477" y="12931"/>
                  </a:moveTo>
                  <a:lnTo>
                    <a:pt x="11004" y="12931"/>
                  </a:lnTo>
                  <a:lnTo>
                    <a:pt x="11137" y="13674"/>
                  </a:lnTo>
                  <a:lnTo>
                    <a:pt x="11319" y="13989"/>
                  </a:lnTo>
                  <a:lnTo>
                    <a:pt x="11633" y="14292"/>
                  </a:lnTo>
                  <a:lnTo>
                    <a:pt x="12764" y="14805"/>
                  </a:lnTo>
                  <a:lnTo>
                    <a:pt x="13078" y="14690"/>
                  </a:lnTo>
                  <a:lnTo>
                    <a:pt x="14638" y="14491"/>
                  </a:lnTo>
                  <a:lnTo>
                    <a:pt x="12764" y="14491"/>
                  </a:lnTo>
                  <a:lnTo>
                    <a:pt x="11633" y="13591"/>
                  </a:lnTo>
                  <a:lnTo>
                    <a:pt x="11477" y="12931"/>
                  </a:lnTo>
                  <a:close/>
                </a:path>
                <a:path w="17144" h="15240">
                  <a:moveTo>
                    <a:pt x="15151" y="397"/>
                  </a:moveTo>
                  <a:lnTo>
                    <a:pt x="14523" y="397"/>
                  </a:lnTo>
                  <a:lnTo>
                    <a:pt x="14561" y="1246"/>
                  </a:lnTo>
                  <a:lnTo>
                    <a:pt x="14667" y="1958"/>
                  </a:lnTo>
                  <a:lnTo>
                    <a:pt x="16282" y="6638"/>
                  </a:lnTo>
                  <a:lnTo>
                    <a:pt x="15098" y="10470"/>
                  </a:lnTo>
                  <a:lnTo>
                    <a:pt x="14104" y="13989"/>
                  </a:lnTo>
                  <a:lnTo>
                    <a:pt x="12962" y="14208"/>
                  </a:lnTo>
                  <a:lnTo>
                    <a:pt x="12764" y="14491"/>
                  </a:lnTo>
                  <a:lnTo>
                    <a:pt x="14638" y="14491"/>
                  </a:lnTo>
                  <a:lnTo>
                    <a:pt x="15072" y="12732"/>
                  </a:lnTo>
                  <a:lnTo>
                    <a:pt x="15434" y="11601"/>
                  </a:lnTo>
                  <a:lnTo>
                    <a:pt x="15151" y="11486"/>
                  </a:lnTo>
                  <a:lnTo>
                    <a:pt x="15769" y="10470"/>
                  </a:lnTo>
                  <a:lnTo>
                    <a:pt x="16140" y="9015"/>
                  </a:lnTo>
                  <a:lnTo>
                    <a:pt x="16879" y="6638"/>
                  </a:lnTo>
                  <a:lnTo>
                    <a:pt x="15665" y="3204"/>
                  </a:lnTo>
                  <a:lnTo>
                    <a:pt x="15056" y="1361"/>
                  </a:lnTo>
                  <a:lnTo>
                    <a:pt x="14987" y="931"/>
                  </a:lnTo>
                  <a:lnTo>
                    <a:pt x="15151" y="397"/>
                  </a:lnTo>
                  <a:close/>
                </a:path>
                <a:path w="17144" h="15240">
                  <a:moveTo>
                    <a:pt x="8567" y="12732"/>
                  </a:moveTo>
                  <a:lnTo>
                    <a:pt x="8083" y="12732"/>
                  </a:lnTo>
                  <a:lnTo>
                    <a:pt x="8628" y="13674"/>
                  </a:lnTo>
                  <a:lnTo>
                    <a:pt x="9444" y="14208"/>
                  </a:lnTo>
                  <a:lnTo>
                    <a:pt x="9957" y="14208"/>
                  </a:lnTo>
                  <a:lnTo>
                    <a:pt x="10470" y="13894"/>
                  </a:lnTo>
                  <a:lnTo>
                    <a:pt x="10639" y="13591"/>
                  </a:lnTo>
                  <a:lnTo>
                    <a:pt x="10355" y="13591"/>
                  </a:lnTo>
                  <a:lnTo>
                    <a:pt x="8795" y="13360"/>
                  </a:lnTo>
                  <a:lnTo>
                    <a:pt x="8689" y="13161"/>
                  </a:lnTo>
                  <a:lnTo>
                    <a:pt x="8567" y="12732"/>
                  </a:lnTo>
                  <a:close/>
                </a:path>
                <a:path w="17144" h="15240">
                  <a:moveTo>
                    <a:pt x="5530" y="12449"/>
                  </a:moveTo>
                  <a:lnTo>
                    <a:pt x="5109" y="12449"/>
                  </a:lnTo>
                  <a:lnTo>
                    <a:pt x="5193" y="13245"/>
                  </a:lnTo>
                  <a:lnTo>
                    <a:pt x="5811" y="13674"/>
                  </a:lnTo>
                  <a:lnTo>
                    <a:pt x="7151" y="13674"/>
                  </a:lnTo>
                  <a:lnTo>
                    <a:pt x="7685" y="13360"/>
                  </a:lnTo>
                  <a:lnTo>
                    <a:pt x="7811" y="13161"/>
                  </a:lnTo>
                  <a:lnTo>
                    <a:pt x="6439" y="13161"/>
                  </a:lnTo>
                  <a:lnTo>
                    <a:pt x="5895" y="13046"/>
                  </a:lnTo>
                  <a:lnTo>
                    <a:pt x="5497" y="12847"/>
                  </a:lnTo>
                  <a:lnTo>
                    <a:pt x="5530" y="12449"/>
                  </a:lnTo>
                  <a:close/>
                </a:path>
                <a:path w="17144" h="15240">
                  <a:moveTo>
                    <a:pt x="11004" y="9245"/>
                  </a:moveTo>
                  <a:lnTo>
                    <a:pt x="10803" y="10041"/>
                  </a:lnTo>
                  <a:lnTo>
                    <a:pt x="10682" y="12031"/>
                  </a:lnTo>
                  <a:lnTo>
                    <a:pt x="10355" y="13591"/>
                  </a:lnTo>
                  <a:lnTo>
                    <a:pt x="10639" y="13591"/>
                  </a:lnTo>
                  <a:lnTo>
                    <a:pt x="11004" y="12931"/>
                  </a:lnTo>
                  <a:lnTo>
                    <a:pt x="11477" y="12931"/>
                  </a:lnTo>
                  <a:lnTo>
                    <a:pt x="11633" y="9308"/>
                  </a:lnTo>
                  <a:lnTo>
                    <a:pt x="11004" y="9245"/>
                  </a:lnTo>
                  <a:close/>
                </a:path>
                <a:path w="17144" h="15240">
                  <a:moveTo>
                    <a:pt x="8732" y="8910"/>
                  </a:moveTo>
                  <a:lnTo>
                    <a:pt x="8683" y="9130"/>
                  </a:lnTo>
                  <a:lnTo>
                    <a:pt x="8247" y="10156"/>
                  </a:lnTo>
                  <a:lnTo>
                    <a:pt x="8032" y="11601"/>
                  </a:lnTo>
                  <a:lnTo>
                    <a:pt x="7340" y="13161"/>
                  </a:lnTo>
                  <a:lnTo>
                    <a:pt x="7811" y="13161"/>
                  </a:lnTo>
                  <a:lnTo>
                    <a:pt x="8083" y="12732"/>
                  </a:lnTo>
                  <a:lnTo>
                    <a:pt x="8567" y="12732"/>
                  </a:lnTo>
                  <a:lnTo>
                    <a:pt x="8674" y="11601"/>
                  </a:lnTo>
                  <a:lnTo>
                    <a:pt x="9088" y="10575"/>
                  </a:lnTo>
                  <a:lnTo>
                    <a:pt x="9214" y="9130"/>
                  </a:lnTo>
                  <a:lnTo>
                    <a:pt x="8732" y="8910"/>
                  </a:lnTo>
                  <a:close/>
                </a:path>
                <a:path w="17144" h="15240">
                  <a:moveTo>
                    <a:pt x="3120" y="11486"/>
                  </a:moveTo>
                  <a:lnTo>
                    <a:pt x="2691" y="11486"/>
                  </a:lnTo>
                  <a:lnTo>
                    <a:pt x="2776" y="12031"/>
                  </a:lnTo>
                  <a:lnTo>
                    <a:pt x="2876" y="12334"/>
                  </a:lnTo>
                  <a:lnTo>
                    <a:pt x="3120" y="12732"/>
                  </a:lnTo>
                  <a:lnTo>
                    <a:pt x="3947" y="12931"/>
                  </a:lnTo>
                  <a:lnTo>
                    <a:pt x="4366" y="12931"/>
                  </a:lnTo>
                  <a:lnTo>
                    <a:pt x="4764" y="12732"/>
                  </a:lnTo>
                  <a:lnTo>
                    <a:pt x="5109" y="12449"/>
                  </a:lnTo>
                  <a:lnTo>
                    <a:pt x="5530" y="12449"/>
                  </a:lnTo>
                  <a:lnTo>
                    <a:pt x="3738" y="12334"/>
                  </a:lnTo>
                  <a:lnTo>
                    <a:pt x="3120" y="12135"/>
                  </a:lnTo>
                  <a:lnTo>
                    <a:pt x="3120" y="11486"/>
                  </a:lnTo>
                  <a:close/>
                </a:path>
                <a:path w="17144" h="15240">
                  <a:moveTo>
                    <a:pt x="5696" y="8826"/>
                  </a:moveTo>
                  <a:lnTo>
                    <a:pt x="5605" y="9245"/>
                  </a:lnTo>
                  <a:lnTo>
                    <a:pt x="5497" y="9413"/>
                  </a:lnTo>
                  <a:lnTo>
                    <a:pt x="5298" y="10041"/>
                  </a:lnTo>
                  <a:lnTo>
                    <a:pt x="5109" y="10889"/>
                  </a:lnTo>
                  <a:lnTo>
                    <a:pt x="5000" y="11601"/>
                  </a:lnTo>
                  <a:lnTo>
                    <a:pt x="4764" y="12031"/>
                  </a:lnTo>
                  <a:lnTo>
                    <a:pt x="4366" y="12219"/>
                  </a:lnTo>
                  <a:lnTo>
                    <a:pt x="3738" y="12334"/>
                  </a:lnTo>
                  <a:lnTo>
                    <a:pt x="5539" y="12334"/>
                  </a:lnTo>
                  <a:lnTo>
                    <a:pt x="5645" y="11601"/>
                  </a:lnTo>
                  <a:lnTo>
                    <a:pt x="6703" y="9245"/>
                  </a:lnTo>
                  <a:lnTo>
                    <a:pt x="5811" y="9245"/>
                  </a:lnTo>
                  <a:lnTo>
                    <a:pt x="5696" y="8826"/>
                  </a:lnTo>
                  <a:close/>
                </a:path>
                <a:path w="17144" h="15240">
                  <a:moveTo>
                    <a:pt x="1557" y="1930"/>
                  </a:moveTo>
                  <a:lnTo>
                    <a:pt x="203" y="9245"/>
                  </a:lnTo>
                  <a:lnTo>
                    <a:pt x="0" y="10659"/>
                  </a:lnTo>
                  <a:lnTo>
                    <a:pt x="1780" y="12031"/>
                  </a:lnTo>
                  <a:lnTo>
                    <a:pt x="2094" y="12031"/>
                  </a:lnTo>
                  <a:lnTo>
                    <a:pt x="2408" y="11800"/>
                  </a:lnTo>
                  <a:lnTo>
                    <a:pt x="2691" y="11486"/>
                  </a:lnTo>
                  <a:lnTo>
                    <a:pt x="3120" y="11486"/>
                  </a:lnTo>
                  <a:lnTo>
                    <a:pt x="2094" y="11402"/>
                  </a:lnTo>
                  <a:lnTo>
                    <a:pt x="1130" y="11172"/>
                  </a:lnTo>
                  <a:lnTo>
                    <a:pt x="694" y="10575"/>
                  </a:lnTo>
                  <a:lnTo>
                    <a:pt x="816" y="7853"/>
                  </a:lnTo>
                  <a:lnTo>
                    <a:pt x="1075" y="5696"/>
                  </a:lnTo>
                  <a:lnTo>
                    <a:pt x="1371" y="4481"/>
                  </a:lnTo>
                  <a:lnTo>
                    <a:pt x="1496" y="3518"/>
                  </a:lnTo>
                  <a:lnTo>
                    <a:pt x="1557" y="1930"/>
                  </a:lnTo>
                  <a:close/>
                </a:path>
                <a:path w="17144" h="15240">
                  <a:moveTo>
                    <a:pt x="3120" y="8282"/>
                  </a:moveTo>
                  <a:lnTo>
                    <a:pt x="2806" y="9245"/>
                  </a:lnTo>
                  <a:lnTo>
                    <a:pt x="2705" y="10041"/>
                  </a:lnTo>
                  <a:lnTo>
                    <a:pt x="2408" y="11004"/>
                  </a:lnTo>
                  <a:lnTo>
                    <a:pt x="2094" y="11402"/>
                  </a:lnTo>
                  <a:lnTo>
                    <a:pt x="3120" y="11402"/>
                  </a:lnTo>
                  <a:lnTo>
                    <a:pt x="3235" y="10355"/>
                  </a:lnTo>
                  <a:lnTo>
                    <a:pt x="3539" y="9413"/>
                  </a:lnTo>
                  <a:lnTo>
                    <a:pt x="3654" y="8512"/>
                  </a:lnTo>
                  <a:lnTo>
                    <a:pt x="3120" y="8282"/>
                  </a:lnTo>
                  <a:close/>
                </a:path>
                <a:path w="17144" h="15240">
                  <a:moveTo>
                    <a:pt x="6753" y="9130"/>
                  </a:moveTo>
                  <a:lnTo>
                    <a:pt x="5811" y="9245"/>
                  </a:lnTo>
                  <a:lnTo>
                    <a:pt x="6703" y="9245"/>
                  </a:lnTo>
                  <a:close/>
                </a:path>
                <a:path w="17144" h="15240">
                  <a:moveTo>
                    <a:pt x="1874" y="1361"/>
                  </a:moveTo>
                  <a:lnTo>
                    <a:pt x="1589" y="1874"/>
                  </a:lnTo>
                  <a:lnTo>
                    <a:pt x="1780" y="1958"/>
                  </a:lnTo>
                  <a:lnTo>
                    <a:pt x="6753" y="4680"/>
                  </a:lnTo>
                  <a:lnTo>
                    <a:pt x="9214" y="4481"/>
                  </a:lnTo>
                  <a:lnTo>
                    <a:pt x="9949" y="4052"/>
                  </a:lnTo>
                  <a:lnTo>
                    <a:pt x="6973" y="4052"/>
                  </a:lnTo>
                  <a:lnTo>
                    <a:pt x="1874" y="1361"/>
                  </a:lnTo>
                  <a:close/>
                </a:path>
                <a:path w="17144" h="15240">
                  <a:moveTo>
                    <a:pt x="14722" y="0"/>
                  </a:moveTo>
                  <a:lnTo>
                    <a:pt x="11517" y="2376"/>
                  </a:lnTo>
                  <a:lnTo>
                    <a:pt x="8628" y="4052"/>
                  </a:lnTo>
                  <a:lnTo>
                    <a:pt x="9949" y="4052"/>
                  </a:lnTo>
                  <a:lnTo>
                    <a:pt x="11402" y="3204"/>
                  </a:lnTo>
                  <a:lnTo>
                    <a:pt x="13989" y="1246"/>
                  </a:lnTo>
                  <a:lnTo>
                    <a:pt x="14523" y="397"/>
                  </a:lnTo>
                  <a:lnTo>
                    <a:pt x="15151" y="397"/>
                  </a:lnTo>
                  <a:lnTo>
                    <a:pt x="14722" y="0"/>
                  </a:lnTo>
                  <a:close/>
                </a:path>
              </a:pathLst>
            </a:custGeom>
            <a:solidFill>
              <a:srgbClr val="000000"/>
            </a:solidFill>
          </p:spPr>
          <p:txBody>
            <a:bodyPr wrap="square" lIns="0" tIns="0" rIns="0" bIns="0" rtlCol="0"/>
            <a:lstStyle/>
            <a:p>
              <a:endParaRPr/>
            </a:p>
          </p:txBody>
        </p:sp>
        <p:sp>
          <p:nvSpPr>
            <p:cNvPr id="220" name="object 220"/>
            <p:cNvSpPr/>
            <p:nvPr/>
          </p:nvSpPr>
          <p:spPr>
            <a:xfrm>
              <a:off x="14060571" y="10856676"/>
              <a:ext cx="32384" cy="7620"/>
            </a:xfrm>
            <a:custGeom>
              <a:avLst/>
              <a:gdLst/>
              <a:ahLst/>
              <a:cxnLst/>
              <a:rect l="l" t="t" r="r" b="b"/>
              <a:pathLst>
                <a:path w="32384" h="7620">
                  <a:moveTo>
                    <a:pt x="171" y="0"/>
                  </a:moveTo>
                  <a:lnTo>
                    <a:pt x="194" y="2889"/>
                  </a:lnTo>
                  <a:lnTo>
                    <a:pt x="78" y="3486"/>
                  </a:lnTo>
                  <a:lnTo>
                    <a:pt x="0" y="5078"/>
                  </a:lnTo>
                  <a:lnTo>
                    <a:pt x="275" y="7350"/>
                  </a:lnTo>
                  <a:lnTo>
                    <a:pt x="8055" y="6722"/>
                  </a:lnTo>
                  <a:lnTo>
                    <a:pt x="11888" y="5895"/>
                  </a:lnTo>
                  <a:lnTo>
                    <a:pt x="31856" y="5895"/>
                  </a:lnTo>
                  <a:lnTo>
                    <a:pt x="31657" y="3601"/>
                  </a:lnTo>
                  <a:lnTo>
                    <a:pt x="30327" y="3601"/>
                  </a:lnTo>
                  <a:lnTo>
                    <a:pt x="28222" y="3486"/>
                  </a:lnTo>
                  <a:lnTo>
                    <a:pt x="26463" y="3204"/>
                  </a:lnTo>
                  <a:lnTo>
                    <a:pt x="23887" y="2889"/>
                  </a:lnTo>
                  <a:lnTo>
                    <a:pt x="22662" y="2471"/>
                  </a:lnTo>
                  <a:lnTo>
                    <a:pt x="21301" y="1958"/>
                  </a:lnTo>
                  <a:lnTo>
                    <a:pt x="19029" y="712"/>
                  </a:lnTo>
                  <a:lnTo>
                    <a:pt x="1417" y="712"/>
                  </a:lnTo>
                  <a:lnTo>
                    <a:pt x="789" y="397"/>
                  </a:lnTo>
                  <a:lnTo>
                    <a:pt x="171" y="0"/>
                  </a:lnTo>
                  <a:close/>
                </a:path>
                <a:path w="32384" h="7620">
                  <a:moveTo>
                    <a:pt x="31856" y="5895"/>
                  </a:moveTo>
                  <a:lnTo>
                    <a:pt x="11888" y="5895"/>
                  </a:lnTo>
                  <a:lnTo>
                    <a:pt x="14265" y="6523"/>
                  </a:lnTo>
                  <a:lnTo>
                    <a:pt x="16767" y="7120"/>
                  </a:lnTo>
                  <a:lnTo>
                    <a:pt x="20254" y="7350"/>
                  </a:lnTo>
                  <a:lnTo>
                    <a:pt x="24191" y="7350"/>
                  </a:lnTo>
                  <a:lnTo>
                    <a:pt x="25552" y="7036"/>
                  </a:lnTo>
                  <a:lnTo>
                    <a:pt x="26463" y="6722"/>
                  </a:lnTo>
                  <a:lnTo>
                    <a:pt x="27207" y="6408"/>
                  </a:lnTo>
                  <a:lnTo>
                    <a:pt x="31347" y="6408"/>
                  </a:lnTo>
                  <a:lnTo>
                    <a:pt x="31856" y="5895"/>
                  </a:lnTo>
                  <a:close/>
                </a:path>
                <a:path w="32384" h="7620">
                  <a:moveTo>
                    <a:pt x="31347" y="6408"/>
                  </a:moveTo>
                  <a:lnTo>
                    <a:pt x="27207" y="6408"/>
                  </a:lnTo>
                  <a:lnTo>
                    <a:pt x="28966" y="7120"/>
                  </a:lnTo>
                  <a:lnTo>
                    <a:pt x="30641" y="7120"/>
                  </a:lnTo>
                  <a:lnTo>
                    <a:pt x="31347" y="6408"/>
                  </a:lnTo>
                  <a:close/>
                </a:path>
                <a:path w="32384" h="7620">
                  <a:moveTo>
                    <a:pt x="16139" y="83"/>
                  </a:moveTo>
                  <a:lnTo>
                    <a:pt x="10516" y="397"/>
                  </a:lnTo>
                  <a:lnTo>
                    <a:pt x="8254" y="397"/>
                  </a:lnTo>
                  <a:lnTo>
                    <a:pt x="1417" y="712"/>
                  </a:lnTo>
                  <a:lnTo>
                    <a:pt x="19029" y="712"/>
                  </a:lnTo>
                  <a:lnTo>
                    <a:pt x="16139" y="83"/>
                  </a:lnTo>
                  <a:close/>
                </a:path>
              </a:pathLst>
            </a:custGeom>
            <a:solidFill>
              <a:srgbClr val="EFA052"/>
            </a:solidFill>
          </p:spPr>
          <p:txBody>
            <a:bodyPr wrap="square" lIns="0" tIns="0" rIns="0" bIns="0" rtlCol="0"/>
            <a:lstStyle/>
            <a:p>
              <a:endParaRPr/>
            </a:p>
          </p:txBody>
        </p:sp>
        <p:sp>
          <p:nvSpPr>
            <p:cNvPr id="221" name="object 221"/>
            <p:cNvSpPr/>
            <p:nvPr/>
          </p:nvSpPr>
          <p:spPr>
            <a:xfrm>
              <a:off x="14060193" y="10856559"/>
              <a:ext cx="33020" cy="8255"/>
            </a:xfrm>
            <a:custGeom>
              <a:avLst/>
              <a:gdLst/>
              <a:ahLst/>
              <a:cxnLst/>
              <a:rect l="l" t="t" r="r" b="b"/>
              <a:pathLst>
                <a:path w="33019" h="8254">
                  <a:moveTo>
                    <a:pt x="15439" y="6533"/>
                  </a:moveTo>
                  <a:lnTo>
                    <a:pt x="13088" y="6533"/>
                  </a:lnTo>
                  <a:lnTo>
                    <a:pt x="17140" y="7580"/>
                  </a:lnTo>
                  <a:lnTo>
                    <a:pt x="20742" y="7664"/>
                  </a:lnTo>
                  <a:lnTo>
                    <a:pt x="24376" y="7664"/>
                  </a:lnTo>
                  <a:lnTo>
                    <a:pt x="25821" y="7465"/>
                  </a:lnTo>
                  <a:lnTo>
                    <a:pt x="26878" y="7151"/>
                  </a:lnTo>
                  <a:lnTo>
                    <a:pt x="20742" y="7151"/>
                  </a:lnTo>
                  <a:lnTo>
                    <a:pt x="17224" y="7036"/>
                  </a:lnTo>
                  <a:lnTo>
                    <a:pt x="15439" y="6533"/>
                  </a:lnTo>
                  <a:close/>
                </a:path>
                <a:path w="33019" h="8254">
                  <a:moveTo>
                    <a:pt x="31558" y="7036"/>
                  </a:moveTo>
                  <a:lnTo>
                    <a:pt x="27810" y="7036"/>
                  </a:lnTo>
                  <a:lnTo>
                    <a:pt x="28313" y="7151"/>
                  </a:lnTo>
                  <a:lnTo>
                    <a:pt x="28941" y="7350"/>
                  </a:lnTo>
                  <a:lnTo>
                    <a:pt x="30271" y="7664"/>
                  </a:lnTo>
                  <a:lnTo>
                    <a:pt x="31328" y="7350"/>
                  </a:lnTo>
                  <a:lnTo>
                    <a:pt x="31558" y="7036"/>
                  </a:lnTo>
                  <a:close/>
                </a:path>
                <a:path w="33019" h="8254">
                  <a:moveTo>
                    <a:pt x="1078" y="115"/>
                  </a:moveTo>
                  <a:lnTo>
                    <a:pt x="429" y="115"/>
                  </a:lnTo>
                  <a:lnTo>
                    <a:pt x="345" y="2272"/>
                  </a:lnTo>
                  <a:lnTo>
                    <a:pt x="230" y="2816"/>
                  </a:lnTo>
                  <a:lnTo>
                    <a:pt x="115" y="3717"/>
                  </a:lnTo>
                  <a:lnTo>
                    <a:pt x="0" y="5371"/>
                  </a:lnTo>
                  <a:lnTo>
                    <a:pt x="973" y="6334"/>
                  </a:lnTo>
                  <a:lnTo>
                    <a:pt x="1560" y="7036"/>
                  </a:lnTo>
                  <a:lnTo>
                    <a:pt x="3120" y="7350"/>
                  </a:lnTo>
                  <a:lnTo>
                    <a:pt x="4575" y="7465"/>
                  </a:lnTo>
                  <a:lnTo>
                    <a:pt x="7779" y="7151"/>
                  </a:lnTo>
                  <a:lnTo>
                    <a:pt x="9174" y="6931"/>
                  </a:lnTo>
                  <a:lnTo>
                    <a:pt x="2848" y="6931"/>
                  </a:lnTo>
                  <a:lnTo>
                    <a:pt x="1874" y="6533"/>
                  </a:lnTo>
                  <a:lnTo>
                    <a:pt x="1371" y="6020"/>
                  </a:lnTo>
                  <a:lnTo>
                    <a:pt x="659" y="5193"/>
                  </a:lnTo>
                  <a:lnTo>
                    <a:pt x="747" y="3319"/>
                  </a:lnTo>
                  <a:lnTo>
                    <a:pt x="858" y="2272"/>
                  </a:lnTo>
                  <a:lnTo>
                    <a:pt x="973" y="712"/>
                  </a:lnTo>
                  <a:lnTo>
                    <a:pt x="10900" y="712"/>
                  </a:lnTo>
                  <a:lnTo>
                    <a:pt x="16407" y="513"/>
                  </a:lnTo>
                  <a:lnTo>
                    <a:pt x="18959" y="513"/>
                  </a:lnTo>
                  <a:lnTo>
                    <a:pt x="18669" y="397"/>
                  </a:lnTo>
                  <a:lnTo>
                    <a:pt x="18217" y="314"/>
                  </a:lnTo>
                  <a:lnTo>
                    <a:pt x="1675" y="314"/>
                  </a:lnTo>
                  <a:lnTo>
                    <a:pt x="1277" y="198"/>
                  </a:lnTo>
                  <a:lnTo>
                    <a:pt x="1078" y="115"/>
                  </a:lnTo>
                  <a:close/>
                </a:path>
                <a:path w="33019" h="8254">
                  <a:moveTo>
                    <a:pt x="27810" y="6533"/>
                  </a:moveTo>
                  <a:lnTo>
                    <a:pt x="26732" y="6533"/>
                  </a:lnTo>
                  <a:lnTo>
                    <a:pt x="25706" y="6931"/>
                  </a:lnTo>
                  <a:lnTo>
                    <a:pt x="24376" y="7151"/>
                  </a:lnTo>
                  <a:lnTo>
                    <a:pt x="26878" y="7151"/>
                  </a:lnTo>
                  <a:lnTo>
                    <a:pt x="27266" y="7036"/>
                  </a:lnTo>
                  <a:lnTo>
                    <a:pt x="31558" y="7036"/>
                  </a:lnTo>
                  <a:lnTo>
                    <a:pt x="30470" y="6931"/>
                  </a:lnTo>
                  <a:lnTo>
                    <a:pt x="27810" y="6533"/>
                  </a:lnTo>
                  <a:close/>
                </a:path>
                <a:path w="33019" h="8254">
                  <a:moveTo>
                    <a:pt x="13507" y="6104"/>
                  </a:moveTo>
                  <a:lnTo>
                    <a:pt x="11214" y="6104"/>
                  </a:lnTo>
                  <a:lnTo>
                    <a:pt x="9538" y="6334"/>
                  </a:lnTo>
                  <a:lnTo>
                    <a:pt x="4094" y="6931"/>
                  </a:lnTo>
                  <a:lnTo>
                    <a:pt x="9174" y="6931"/>
                  </a:lnTo>
                  <a:lnTo>
                    <a:pt x="10502" y="6722"/>
                  </a:lnTo>
                  <a:lnTo>
                    <a:pt x="13088" y="6533"/>
                  </a:lnTo>
                  <a:lnTo>
                    <a:pt x="15439" y="6533"/>
                  </a:lnTo>
                  <a:lnTo>
                    <a:pt x="14732" y="6334"/>
                  </a:lnTo>
                  <a:lnTo>
                    <a:pt x="13507" y="6104"/>
                  </a:lnTo>
                  <a:close/>
                </a:path>
                <a:path w="33019" h="8254">
                  <a:moveTo>
                    <a:pt x="18959" y="513"/>
                  </a:moveTo>
                  <a:lnTo>
                    <a:pt x="16407" y="513"/>
                  </a:lnTo>
                  <a:lnTo>
                    <a:pt x="18585" y="942"/>
                  </a:lnTo>
                  <a:lnTo>
                    <a:pt x="20344" y="1759"/>
                  </a:lnTo>
                  <a:lnTo>
                    <a:pt x="21685" y="2272"/>
                  </a:lnTo>
                  <a:lnTo>
                    <a:pt x="22931" y="2816"/>
                  </a:lnTo>
                  <a:lnTo>
                    <a:pt x="24177" y="3319"/>
                  </a:lnTo>
                  <a:lnTo>
                    <a:pt x="31726" y="4146"/>
                  </a:lnTo>
                  <a:lnTo>
                    <a:pt x="31461" y="6020"/>
                  </a:lnTo>
                  <a:lnTo>
                    <a:pt x="31337" y="6334"/>
                  </a:lnTo>
                  <a:lnTo>
                    <a:pt x="31014" y="6722"/>
                  </a:lnTo>
                  <a:lnTo>
                    <a:pt x="30470" y="6931"/>
                  </a:lnTo>
                  <a:lnTo>
                    <a:pt x="31635" y="6931"/>
                  </a:lnTo>
                  <a:lnTo>
                    <a:pt x="32294" y="6020"/>
                  </a:lnTo>
                  <a:lnTo>
                    <a:pt x="32574" y="5591"/>
                  </a:lnTo>
                  <a:lnTo>
                    <a:pt x="32459" y="5193"/>
                  </a:lnTo>
                  <a:lnTo>
                    <a:pt x="32344" y="3549"/>
                  </a:lnTo>
                  <a:lnTo>
                    <a:pt x="30815" y="3434"/>
                  </a:lnTo>
                  <a:lnTo>
                    <a:pt x="28721" y="3319"/>
                  </a:lnTo>
                  <a:lnTo>
                    <a:pt x="24376" y="2816"/>
                  </a:lnTo>
                  <a:lnTo>
                    <a:pt x="21905" y="1759"/>
                  </a:lnTo>
                  <a:lnTo>
                    <a:pt x="20543" y="1141"/>
                  </a:lnTo>
                  <a:lnTo>
                    <a:pt x="18959" y="513"/>
                  </a:lnTo>
                  <a:close/>
                </a:path>
                <a:path w="33019" h="8254">
                  <a:moveTo>
                    <a:pt x="9758" y="712"/>
                  </a:moveTo>
                  <a:lnTo>
                    <a:pt x="973" y="712"/>
                  </a:lnTo>
                  <a:lnTo>
                    <a:pt x="1162" y="827"/>
                  </a:lnTo>
                  <a:lnTo>
                    <a:pt x="1560" y="942"/>
                  </a:lnTo>
                  <a:lnTo>
                    <a:pt x="4889" y="942"/>
                  </a:lnTo>
                  <a:lnTo>
                    <a:pt x="6753" y="827"/>
                  </a:lnTo>
                  <a:lnTo>
                    <a:pt x="8114" y="827"/>
                  </a:lnTo>
                  <a:lnTo>
                    <a:pt x="9758" y="712"/>
                  </a:lnTo>
                  <a:close/>
                </a:path>
                <a:path w="33019" h="8254">
                  <a:moveTo>
                    <a:pt x="16523" y="0"/>
                  </a:moveTo>
                  <a:lnTo>
                    <a:pt x="10900" y="198"/>
                  </a:lnTo>
                  <a:lnTo>
                    <a:pt x="8114" y="198"/>
                  </a:lnTo>
                  <a:lnTo>
                    <a:pt x="6753" y="314"/>
                  </a:lnTo>
                  <a:lnTo>
                    <a:pt x="18217" y="314"/>
                  </a:lnTo>
                  <a:lnTo>
                    <a:pt x="16523" y="0"/>
                  </a:lnTo>
                  <a:close/>
                </a:path>
              </a:pathLst>
            </a:custGeom>
            <a:solidFill>
              <a:srgbClr val="000000"/>
            </a:solidFill>
          </p:spPr>
          <p:txBody>
            <a:bodyPr wrap="square" lIns="0" tIns="0" rIns="0" bIns="0" rtlCol="0"/>
            <a:lstStyle/>
            <a:p>
              <a:endParaRPr/>
            </a:p>
          </p:txBody>
        </p:sp>
        <p:sp>
          <p:nvSpPr>
            <p:cNvPr id="222" name="object 222"/>
            <p:cNvSpPr/>
            <p:nvPr/>
          </p:nvSpPr>
          <p:spPr>
            <a:xfrm>
              <a:off x="14157085" y="10656089"/>
              <a:ext cx="131445" cy="77470"/>
            </a:xfrm>
            <a:custGeom>
              <a:avLst/>
              <a:gdLst/>
              <a:ahLst/>
              <a:cxnLst/>
              <a:rect l="l" t="t" r="r" b="b"/>
              <a:pathLst>
                <a:path w="131444" h="77470">
                  <a:moveTo>
                    <a:pt x="5193" y="0"/>
                  </a:moveTo>
                  <a:lnTo>
                    <a:pt x="0" y="8575"/>
                  </a:lnTo>
                  <a:lnTo>
                    <a:pt x="3319" y="11811"/>
                  </a:lnTo>
                  <a:lnTo>
                    <a:pt x="10156" y="14784"/>
                  </a:lnTo>
                  <a:lnTo>
                    <a:pt x="112520" y="64636"/>
                  </a:lnTo>
                  <a:lnTo>
                    <a:pt x="118415" y="65997"/>
                  </a:lnTo>
                  <a:lnTo>
                    <a:pt x="116258" y="69401"/>
                  </a:lnTo>
                  <a:lnTo>
                    <a:pt x="120404" y="74165"/>
                  </a:lnTo>
                  <a:lnTo>
                    <a:pt x="122278" y="76353"/>
                  </a:lnTo>
                  <a:lnTo>
                    <a:pt x="122708" y="76971"/>
                  </a:lnTo>
                  <a:lnTo>
                    <a:pt x="123922" y="77065"/>
                  </a:lnTo>
                  <a:lnTo>
                    <a:pt x="127127" y="77170"/>
                  </a:lnTo>
                  <a:lnTo>
                    <a:pt x="126812" y="72406"/>
                  </a:lnTo>
                  <a:lnTo>
                    <a:pt x="126195" y="71893"/>
                  </a:lnTo>
                  <a:lnTo>
                    <a:pt x="125913" y="71589"/>
                  </a:lnTo>
                  <a:lnTo>
                    <a:pt x="124854" y="71589"/>
                  </a:lnTo>
                  <a:lnTo>
                    <a:pt x="124139" y="69900"/>
                  </a:lnTo>
                  <a:lnTo>
                    <a:pt x="122991" y="69086"/>
                  </a:lnTo>
                  <a:lnTo>
                    <a:pt x="123409" y="68175"/>
                  </a:lnTo>
                  <a:lnTo>
                    <a:pt x="129470" y="68175"/>
                  </a:lnTo>
                  <a:lnTo>
                    <a:pt x="128603" y="67212"/>
                  </a:lnTo>
                  <a:lnTo>
                    <a:pt x="126195" y="64437"/>
                  </a:lnTo>
                  <a:lnTo>
                    <a:pt x="125284" y="64437"/>
                  </a:lnTo>
                  <a:lnTo>
                    <a:pt x="122048" y="64123"/>
                  </a:lnTo>
                  <a:lnTo>
                    <a:pt x="116258" y="61966"/>
                  </a:lnTo>
                  <a:lnTo>
                    <a:pt x="114195" y="60406"/>
                  </a:lnTo>
                  <a:lnTo>
                    <a:pt x="110446" y="57516"/>
                  </a:lnTo>
                  <a:lnTo>
                    <a:pt x="105368" y="54480"/>
                  </a:lnTo>
                  <a:lnTo>
                    <a:pt x="103693" y="53883"/>
                  </a:lnTo>
                  <a:lnTo>
                    <a:pt x="11601" y="4031"/>
                  </a:lnTo>
                  <a:lnTo>
                    <a:pt x="10156" y="3497"/>
                  </a:lnTo>
                  <a:lnTo>
                    <a:pt x="5193" y="0"/>
                  </a:lnTo>
                  <a:close/>
                </a:path>
                <a:path w="131444" h="77470">
                  <a:moveTo>
                    <a:pt x="124139" y="69900"/>
                  </a:moveTo>
                  <a:lnTo>
                    <a:pt x="124854" y="71589"/>
                  </a:lnTo>
                  <a:lnTo>
                    <a:pt x="125913" y="71589"/>
                  </a:lnTo>
                  <a:lnTo>
                    <a:pt x="124750" y="70332"/>
                  </a:lnTo>
                  <a:lnTo>
                    <a:pt x="124139" y="69900"/>
                  </a:lnTo>
                  <a:close/>
                </a:path>
                <a:path w="131444" h="77470">
                  <a:moveTo>
                    <a:pt x="129470" y="68175"/>
                  </a:moveTo>
                  <a:lnTo>
                    <a:pt x="123409" y="68175"/>
                  </a:lnTo>
                  <a:lnTo>
                    <a:pt x="124139" y="69900"/>
                  </a:lnTo>
                  <a:lnTo>
                    <a:pt x="124750" y="70332"/>
                  </a:lnTo>
                  <a:lnTo>
                    <a:pt x="125913" y="71589"/>
                  </a:lnTo>
                  <a:lnTo>
                    <a:pt x="130844" y="71589"/>
                  </a:lnTo>
                  <a:lnTo>
                    <a:pt x="131158" y="70050"/>
                  </a:lnTo>
                  <a:lnTo>
                    <a:pt x="129470" y="68175"/>
                  </a:lnTo>
                  <a:close/>
                </a:path>
              </a:pathLst>
            </a:custGeom>
            <a:solidFill>
              <a:srgbClr val="A34817"/>
            </a:solidFill>
          </p:spPr>
          <p:txBody>
            <a:bodyPr wrap="square" lIns="0" tIns="0" rIns="0" bIns="0" rtlCol="0"/>
            <a:lstStyle/>
            <a:p>
              <a:endParaRPr/>
            </a:p>
          </p:txBody>
        </p:sp>
        <p:sp>
          <p:nvSpPr>
            <p:cNvPr id="223" name="object 223"/>
            <p:cNvSpPr/>
            <p:nvPr/>
          </p:nvSpPr>
          <p:spPr>
            <a:xfrm>
              <a:off x="14158125" y="10657440"/>
              <a:ext cx="130175" cy="76200"/>
            </a:xfrm>
            <a:custGeom>
              <a:avLst/>
              <a:gdLst/>
              <a:ahLst/>
              <a:cxnLst/>
              <a:rect l="l" t="t" r="r" b="b"/>
              <a:pathLst>
                <a:path w="130175" h="76200">
                  <a:moveTo>
                    <a:pt x="54902" y="31369"/>
                  </a:moveTo>
                  <a:lnTo>
                    <a:pt x="7353" y="6121"/>
                  </a:lnTo>
                  <a:lnTo>
                    <a:pt x="7150" y="6743"/>
                  </a:lnTo>
                  <a:lnTo>
                    <a:pt x="54902" y="31369"/>
                  </a:lnTo>
                  <a:close/>
                </a:path>
                <a:path w="130175" h="76200">
                  <a:moveTo>
                    <a:pt x="66344" y="38227"/>
                  </a:moveTo>
                  <a:lnTo>
                    <a:pt x="65392" y="38227"/>
                  </a:lnTo>
                  <a:lnTo>
                    <a:pt x="65989" y="38442"/>
                  </a:lnTo>
                  <a:lnTo>
                    <a:pt x="66344" y="38227"/>
                  </a:lnTo>
                  <a:close/>
                </a:path>
                <a:path w="130175" h="76200">
                  <a:moveTo>
                    <a:pt x="129794" y="68707"/>
                  </a:moveTo>
                  <a:lnTo>
                    <a:pt x="129324" y="67348"/>
                  </a:lnTo>
                  <a:lnTo>
                    <a:pt x="129032" y="67017"/>
                  </a:lnTo>
                  <a:lnTo>
                    <a:pt x="129032" y="69189"/>
                  </a:lnTo>
                  <a:lnTo>
                    <a:pt x="128943" y="69418"/>
                  </a:lnTo>
                  <a:lnTo>
                    <a:pt x="128689" y="69926"/>
                  </a:lnTo>
                  <a:lnTo>
                    <a:pt x="127762" y="70040"/>
                  </a:lnTo>
                  <a:lnTo>
                    <a:pt x="125145" y="70040"/>
                  </a:lnTo>
                  <a:lnTo>
                    <a:pt x="123190" y="68059"/>
                  </a:lnTo>
                  <a:lnTo>
                    <a:pt x="121716" y="67970"/>
                  </a:lnTo>
                  <a:lnTo>
                    <a:pt x="123507" y="69189"/>
                  </a:lnTo>
                  <a:lnTo>
                    <a:pt x="125056" y="70866"/>
                  </a:lnTo>
                  <a:lnTo>
                    <a:pt x="125183" y="71056"/>
                  </a:lnTo>
                  <a:lnTo>
                    <a:pt x="125539" y="72618"/>
                  </a:lnTo>
                  <a:lnTo>
                    <a:pt x="125526" y="72821"/>
                  </a:lnTo>
                  <a:lnTo>
                    <a:pt x="124866" y="74269"/>
                  </a:lnTo>
                  <a:lnTo>
                    <a:pt x="124548" y="75006"/>
                  </a:lnTo>
                  <a:lnTo>
                    <a:pt x="123926" y="75526"/>
                  </a:lnTo>
                  <a:lnTo>
                    <a:pt x="122999" y="75526"/>
                  </a:lnTo>
                  <a:lnTo>
                    <a:pt x="122999" y="75717"/>
                  </a:lnTo>
                  <a:lnTo>
                    <a:pt x="122872" y="75526"/>
                  </a:lnTo>
                  <a:lnTo>
                    <a:pt x="121945" y="75285"/>
                  </a:lnTo>
                  <a:lnTo>
                    <a:pt x="121551" y="75006"/>
                  </a:lnTo>
                  <a:lnTo>
                    <a:pt x="120383" y="73558"/>
                  </a:lnTo>
                  <a:lnTo>
                    <a:pt x="119557" y="72618"/>
                  </a:lnTo>
                  <a:lnTo>
                    <a:pt x="118122" y="70866"/>
                  </a:lnTo>
                  <a:lnTo>
                    <a:pt x="117995" y="70662"/>
                  </a:lnTo>
                  <a:lnTo>
                    <a:pt x="116751" y="67741"/>
                  </a:lnTo>
                  <a:lnTo>
                    <a:pt x="115303" y="63944"/>
                  </a:lnTo>
                  <a:lnTo>
                    <a:pt x="111582" y="63093"/>
                  </a:lnTo>
                  <a:lnTo>
                    <a:pt x="9232" y="13157"/>
                  </a:lnTo>
                  <a:lnTo>
                    <a:pt x="4343" y="11087"/>
                  </a:lnTo>
                  <a:lnTo>
                    <a:pt x="1562" y="8902"/>
                  </a:lnTo>
                  <a:lnTo>
                    <a:pt x="546" y="5892"/>
                  </a:lnTo>
                  <a:lnTo>
                    <a:pt x="711" y="5067"/>
                  </a:lnTo>
                  <a:lnTo>
                    <a:pt x="1244" y="4140"/>
                  </a:lnTo>
                  <a:lnTo>
                    <a:pt x="2374" y="2273"/>
                  </a:lnTo>
                  <a:lnTo>
                    <a:pt x="3746" y="1358"/>
                  </a:lnTo>
                  <a:lnTo>
                    <a:pt x="7150" y="1358"/>
                  </a:lnTo>
                  <a:lnTo>
                    <a:pt x="8686" y="2146"/>
                  </a:lnTo>
                  <a:lnTo>
                    <a:pt x="10439" y="2997"/>
                  </a:lnTo>
                  <a:lnTo>
                    <a:pt x="52717" y="25831"/>
                  </a:lnTo>
                  <a:lnTo>
                    <a:pt x="52946" y="26517"/>
                  </a:lnTo>
                  <a:lnTo>
                    <a:pt x="54508" y="28587"/>
                  </a:lnTo>
                  <a:lnTo>
                    <a:pt x="54991" y="31064"/>
                  </a:lnTo>
                  <a:lnTo>
                    <a:pt x="55105" y="32105"/>
                  </a:lnTo>
                  <a:lnTo>
                    <a:pt x="55435" y="33159"/>
                  </a:lnTo>
                  <a:lnTo>
                    <a:pt x="55943" y="34264"/>
                  </a:lnTo>
                  <a:lnTo>
                    <a:pt x="56654" y="35229"/>
                  </a:lnTo>
                  <a:lnTo>
                    <a:pt x="57937" y="35737"/>
                  </a:lnTo>
                  <a:lnTo>
                    <a:pt x="59067" y="36258"/>
                  </a:lnTo>
                  <a:lnTo>
                    <a:pt x="63182" y="38227"/>
                  </a:lnTo>
                  <a:lnTo>
                    <a:pt x="65392" y="38227"/>
                  </a:lnTo>
                  <a:lnTo>
                    <a:pt x="61849" y="36982"/>
                  </a:lnTo>
                  <a:lnTo>
                    <a:pt x="59347" y="35737"/>
                  </a:lnTo>
                  <a:lnTo>
                    <a:pt x="55524" y="31064"/>
                  </a:lnTo>
                  <a:lnTo>
                    <a:pt x="55105" y="28384"/>
                  </a:lnTo>
                  <a:lnTo>
                    <a:pt x="54305" y="27343"/>
                  </a:lnTo>
                  <a:lnTo>
                    <a:pt x="53454" y="26301"/>
                  </a:lnTo>
                  <a:lnTo>
                    <a:pt x="70231" y="35280"/>
                  </a:lnTo>
                  <a:lnTo>
                    <a:pt x="69824" y="36055"/>
                  </a:lnTo>
                  <a:lnTo>
                    <a:pt x="68808" y="36791"/>
                  </a:lnTo>
                  <a:lnTo>
                    <a:pt x="66344" y="38227"/>
                  </a:lnTo>
                  <a:lnTo>
                    <a:pt x="66929" y="38227"/>
                  </a:lnTo>
                  <a:lnTo>
                    <a:pt x="68059" y="37807"/>
                  </a:lnTo>
                  <a:lnTo>
                    <a:pt x="70256" y="36487"/>
                  </a:lnTo>
                  <a:lnTo>
                    <a:pt x="70764" y="35572"/>
                  </a:lnTo>
                  <a:lnTo>
                    <a:pt x="102565" y="52730"/>
                  </a:lnTo>
                  <a:lnTo>
                    <a:pt x="104013" y="53327"/>
                  </a:lnTo>
                  <a:lnTo>
                    <a:pt x="109207" y="56337"/>
                  </a:lnTo>
                  <a:lnTo>
                    <a:pt x="112915" y="59258"/>
                  </a:lnTo>
                  <a:lnTo>
                    <a:pt x="115011" y="60820"/>
                  </a:lnTo>
                  <a:lnTo>
                    <a:pt x="120573" y="62979"/>
                  </a:lnTo>
                  <a:lnTo>
                    <a:pt x="121323" y="63093"/>
                  </a:lnTo>
                  <a:lnTo>
                    <a:pt x="125145" y="63512"/>
                  </a:lnTo>
                  <a:lnTo>
                    <a:pt x="127330" y="66103"/>
                  </a:lnTo>
                  <a:lnTo>
                    <a:pt x="129006" y="67970"/>
                  </a:lnTo>
                  <a:lnTo>
                    <a:pt x="129032" y="69189"/>
                  </a:lnTo>
                  <a:lnTo>
                    <a:pt x="129032" y="67017"/>
                  </a:lnTo>
                  <a:lnTo>
                    <a:pt x="127876" y="65697"/>
                  </a:lnTo>
                  <a:lnTo>
                    <a:pt x="125349" y="62979"/>
                  </a:lnTo>
                  <a:lnTo>
                    <a:pt x="121119" y="62458"/>
                  </a:lnTo>
                  <a:lnTo>
                    <a:pt x="115303" y="60312"/>
                  </a:lnTo>
                  <a:lnTo>
                    <a:pt x="109715" y="56057"/>
                  </a:lnTo>
                  <a:lnTo>
                    <a:pt x="104521" y="52933"/>
                  </a:lnTo>
                  <a:lnTo>
                    <a:pt x="102882" y="52197"/>
                  </a:lnTo>
                  <a:lnTo>
                    <a:pt x="71043" y="35064"/>
                  </a:lnTo>
                  <a:lnTo>
                    <a:pt x="71577" y="33947"/>
                  </a:lnTo>
                  <a:lnTo>
                    <a:pt x="74383" y="29222"/>
                  </a:lnTo>
                  <a:lnTo>
                    <a:pt x="75806" y="26517"/>
                  </a:lnTo>
                  <a:lnTo>
                    <a:pt x="75768" y="25704"/>
                  </a:lnTo>
                  <a:lnTo>
                    <a:pt x="75184" y="23583"/>
                  </a:lnTo>
                  <a:lnTo>
                    <a:pt x="75184" y="26517"/>
                  </a:lnTo>
                  <a:lnTo>
                    <a:pt x="73774" y="29222"/>
                  </a:lnTo>
                  <a:lnTo>
                    <a:pt x="71069" y="33667"/>
                  </a:lnTo>
                  <a:lnTo>
                    <a:pt x="70497" y="34759"/>
                  </a:lnTo>
                  <a:lnTo>
                    <a:pt x="53136" y="25425"/>
                  </a:lnTo>
                  <a:lnTo>
                    <a:pt x="53022" y="24955"/>
                  </a:lnTo>
                  <a:lnTo>
                    <a:pt x="52755" y="23139"/>
                  </a:lnTo>
                  <a:lnTo>
                    <a:pt x="53035" y="22910"/>
                  </a:lnTo>
                  <a:lnTo>
                    <a:pt x="53200" y="22694"/>
                  </a:lnTo>
                  <a:lnTo>
                    <a:pt x="53581" y="22174"/>
                  </a:lnTo>
                  <a:lnTo>
                    <a:pt x="53721" y="22085"/>
                  </a:lnTo>
                  <a:lnTo>
                    <a:pt x="54292" y="22161"/>
                  </a:lnTo>
                  <a:lnTo>
                    <a:pt x="54203" y="21971"/>
                  </a:lnTo>
                  <a:lnTo>
                    <a:pt x="54292" y="22161"/>
                  </a:lnTo>
                  <a:lnTo>
                    <a:pt x="54660" y="22212"/>
                  </a:lnTo>
                  <a:lnTo>
                    <a:pt x="55016" y="22263"/>
                  </a:lnTo>
                  <a:lnTo>
                    <a:pt x="54965" y="21767"/>
                  </a:lnTo>
                  <a:lnTo>
                    <a:pt x="54940" y="21539"/>
                  </a:lnTo>
                  <a:lnTo>
                    <a:pt x="54711" y="19062"/>
                  </a:lnTo>
                  <a:lnTo>
                    <a:pt x="54610" y="18199"/>
                  </a:lnTo>
                  <a:lnTo>
                    <a:pt x="54737" y="14185"/>
                  </a:lnTo>
                  <a:lnTo>
                    <a:pt x="54762" y="13563"/>
                  </a:lnTo>
                  <a:lnTo>
                    <a:pt x="54838" y="13296"/>
                  </a:lnTo>
                  <a:lnTo>
                    <a:pt x="58534" y="14719"/>
                  </a:lnTo>
                  <a:lnTo>
                    <a:pt x="58699" y="14732"/>
                  </a:lnTo>
                  <a:lnTo>
                    <a:pt x="60286" y="15316"/>
                  </a:lnTo>
                  <a:lnTo>
                    <a:pt x="67157" y="15316"/>
                  </a:lnTo>
                  <a:lnTo>
                    <a:pt x="73456" y="15113"/>
                  </a:lnTo>
                  <a:lnTo>
                    <a:pt x="73304" y="14719"/>
                  </a:lnTo>
                  <a:lnTo>
                    <a:pt x="73266" y="14516"/>
                  </a:lnTo>
                  <a:lnTo>
                    <a:pt x="73456" y="14884"/>
                  </a:lnTo>
                  <a:lnTo>
                    <a:pt x="74383" y="18313"/>
                  </a:lnTo>
                  <a:lnTo>
                    <a:pt x="74701" y="19177"/>
                  </a:lnTo>
                  <a:lnTo>
                    <a:pt x="74510" y="21437"/>
                  </a:lnTo>
                  <a:lnTo>
                    <a:pt x="74383" y="22174"/>
                  </a:lnTo>
                  <a:lnTo>
                    <a:pt x="74168" y="22694"/>
                  </a:lnTo>
                  <a:lnTo>
                    <a:pt x="74587" y="23622"/>
                  </a:lnTo>
                  <a:lnTo>
                    <a:pt x="75145" y="25704"/>
                  </a:lnTo>
                  <a:lnTo>
                    <a:pt x="75184" y="26517"/>
                  </a:lnTo>
                  <a:lnTo>
                    <a:pt x="75184" y="23583"/>
                  </a:lnTo>
                  <a:lnTo>
                    <a:pt x="75133" y="23393"/>
                  </a:lnTo>
                  <a:lnTo>
                    <a:pt x="74866" y="22694"/>
                  </a:lnTo>
                  <a:lnTo>
                    <a:pt x="74980" y="21945"/>
                  </a:lnTo>
                  <a:lnTo>
                    <a:pt x="75133" y="21336"/>
                  </a:lnTo>
                  <a:lnTo>
                    <a:pt x="75209" y="19062"/>
                  </a:lnTo>
                  <a:lnTo>
                    <a:pt x="75018" y="18211"/>
                  </a:lnTo>
                  <a:lnTo>
                    <a:pt x="74358" y="16535"/>
                  </a:lnTo>
                  <a:lnTo>
                    <a:pt x="74891" y="16167"/>
                  </a:lnTo>
                  <a:lnTo>
                    <a:pt x="74815" y="14516"/>
                  </a:lnTo>
                  <a:lnTo>
                    <a:pt x="73875" y="10350"/>
                  </a:lnTo>
                  <a:lnTo>
                    <a:pt x="72402" y="9105"/>
                  </a:lnTo>
                  <a:lnTo>
                    <a:pt x="71589" y="8280"/>
                  </a:lnTo>
                  <a:lnTo>
                    <a:pt x="70472" y="7226"/>
                  </a:lnTo>
                  <a:lnTo>
                    <a:pt x="68605" y="6515"/>
                  </a:lnTo>
                  <a:lnTo>
                    <a:pt x="67475" y="6324"/>
                  </a:lnTo>
                  <a:lnTo>
                    <a:pt x="66929" y="6324"/>
                  </a:lnTo>
                  <a:lnTo>
                    <a:pt x="66192" y="6210"/>
                  </a:lnTo>
                  <a:lnTo>
                    <a:pt x="65062" y="5689"/>
                  </a:lnTo>
                  <a:lnTo>
                    <a:pt x="63195" y="5892"/>
                  </a:lnTo>
                  <a:lnTo>
                    <a:pt x="59778" y="6324"/>
                  </a:lnTo>
                  <a:lnTo>
                    <a:pt x="58420" y="6515"/>
                  </a:lnTo>
                  <a:lnTo>
                    <a:pt x="57315" y="6629"/>
                  </a:lnTo>
                  <a:lnTo>
                    <a:pt x="55956" y="7340"/>
                  </a:lnTo>
                  <a:lnTo>
                    <a:pt x="54394" y="8077"/>
                  </a:lnTo>
                  <a:lnTo>
                    <a:pt x="54102" y="8280"/>
                  </a:lnTo>
                  <a:lnTo>
                    <a:pt x="54102" y="21437"/>
                  </a:lnTo>
                  <a:lnTo>
                    <a:pt x="53670" y="21437"/>
                  </a:lnTo>
                  <a:lnTo>
                    <a:pt x="53886" y="21132"/>
                  </a:lnTo>
                  <a:lnTo>
                    <a:pt x="54102" y="21437"/>
                  </a:lnTo>
                  <a:lnTo>
                    <a:pt x="54102" y="8280"/>
                  </a:lnTo>
                  <a:lnTo>
                    <a:pt x="52743" y="9207"/>
                  </a:lnTo>
                  <a:lnTo>
                    <a:pt x="51892" y="11518"/>
                  </a:lnTo>
                  <a:lnTo>
                    <a:pt x="51346" y="13271"/>
                  </a:lnTo>
                  <a:lnTo>
                    <a:pt x="50901" y="14516"/>
                  </a:lnTo>
                  <a:lnTo>
                    <a:pt x="50888" y="14795"/>
                  </a:lnTo>
                  <a:lnTo>
                    <a:pt x="51396" y="22580"/>
                  </a:lnTo>
                  <a:lnTo>
                    <a:pt x="51523" y="22910"/>
                  </a:lnTo>
                  <a:lnTo>
                    <a:pt x="51650" y="23063"/>
                  </a:lnTo>
                  <a:lnTo>
                    <a:pt x="51689" y="23939"/>
                  </a:lnTo>
                  <a:lnTo>
                    <a:pt x="51917" y="23710"/>
                  </a:lnTo>
                  <a:lnTo>
                    <a:pt x="52489" y="25069"/>
                  </a:lnTo>
                  <a:lnTo>
                    <a:pt x="8470" y="1358"/>
                  </a:lnTo>
                  <a:lnTo>
                    <a:pt x="7670" y="927"/>
                  </a:lnTo>
                  <a:lnTo>
                    <a:pt x="3009" y="0"/>
                  </a:lnTo>
                  <a:lnTo>
                    <a:pt x="114" y="4876"/>
                  </a:lnTo>
                  <a:lnTo>
                    <a:pt x="0" y="5892"/>
                  </a:lnTo>
                  <a:lnTo>
                    <a:pt x="317" y="7035"/>
                  </a:lnTo>
                  <a:lnTo>
                    <a:pt x="1028" y="9220"/>
                  </a:lnTo>
                  <a:lnTo>
                    <a:pt x="3924" y="11518"/>
                  </a:lnTo>
                  <a:lnTo>
                    <a:pt x="8991" y="13665"/>
                  </a:lnTo>
                  <a:lnTo>
                    <a:pt x="111480" y="63715"/>
                  </a:lnTo>
                  <a:lnTo>
                    <a:pt x="114795" y="64338"/>
                  </a:lnTo>
                  <a:lnTo>
                    <a:pt x="115417" y="65760"/>
                  </a:lnTo>
                  <a:lnTo>
                    <a:pt x="116751" y="69418"/>
                  </a:lnTo>
                  <a:lnTo>
                    <a:pt x="117487" y="71056"/>
                  </a:lnTo>
                  <a:lnTo>
                    <a:pt x="119164" y="73050"/>
                  </a:lnTo>
                  <a:lnTo>
                    <a:pt x="121653" y="75946"/>
                  </a:lnTo>
                  <a:lnTo>
                    <a:pt x="122999" y="76022"/>
                  </a:lnTo>
                  <a:lnTo>
                    <a:pt x="124129" y="76022"/>
                  </a:lnTo>
                  <a:lnTo>
                    <a:pt x="126047" y="72618"/>
                  </a:lnTo>
                  <a:lnTo>
                    <a:pt x="125768" y="70751"/>
                  </a:lnTo>
                  <a:lnTo>
                    <a:pt x="125349" y="70358"/>
                  </a:lnTo>
                  <a:lnTo>
                    <a:pt x="126911" y="70866"/>
                  </a:lnTo>
                  <a:lnTo>
                    <a:pt x="129006" y="70662"/>
                  </a:lnTo>
                  <a:lnTo>
                    <a:pt x="129171" y="70243"/>
                  </a:lnTo>
                  <a:lnTo>
                    <a:pt x="129260" y="70040"/>
                  </a:lnTo>
                  <a:lnTo>
                    <a:pt x="129794" y="68707"/>
                  </a:lnTo>
                  <a:close/>
                </a:path>
              </a:pathLst>
            </a:custGeom>
            <a:solidFill>
              <a:srgbClr val="000000"/>
            </a:solidFill>
          </p:spPr>
          <p:txBody>
            <a:bodyPr wrap="square" lIns="0" tIns="0" rIns="0" bIns="0" rtlCol="0"/>
            <a:lstStyle/>
            <a:p>
              <a:endParaRPr/>
            </a:p>
          </p:txBody>
        </p:sp>
        <p:pic>
          <p:nvPicPr>
            <p:cNvPr id="224" name="object 224"/>
            <p:cNvPicPr/>
            <p:nvPr/>
          </p:nvPicPr>
          <p:blipFill>
            <a:blip r:embed="rId11" cstate="print"/>
            <a:stretch>
              <a:fillRect/>
            </a:stretch>
          </p:blipFill>
          <p:spPr>
            <a:xfrm>
              <a:off x="14170050" y="10684774"/>
              <a:ext cx="99557" cy="66532"/>
            </a:xfrm>
            <a:prstGeom prst="rect">
              <a:avLst/>
            </a:prstGeom>
          </p:spPr>
        </p:pic>
        <p:sp>
          <p:nvSpPr>
            <p:cNvPr id="225" name="object 225"/>
            <p:cNvSpPr/>
            <p:nvPr/>
          </p:nvSpPr>
          <p:spPr>
            <a:xfrm>
              <a:off x="14170051" y="10676921"/>
              <a:ext cx="99695" cy="74930"/>
            </a:xfrm>
            <a:custGeom>
              <a:avLst/>
              <a:gdLst/>
              <a:ahLst/>
              <a:cxnLst/>
              <a:rect l="l" t="t" r="r" b="b"/>
              <a:pathLst>
                <a:path w="99694" h="74929">
                  <a:moveTo>
                    <a:pt x="26035" y="27863"/>
                  </a:moveTo>
                  <a:lnTo>
                    <a:pt x="24955" y="28359"/>
                  </a:lnTo>
                  <a:lnTo>
                    <a:pt x="24955" y="29070"/>
                  </a:lnTo>
                  <a:lnTo>
                    <a:pt x="26035" y="27863"/>
                  </a:lnTo>
                  <a:close/>
                </a:path>
                <a:path w="99694" h="74929">
                  <a:moveTo>
                    <a:pt x="39687" y="44119"/>
                  </a:moveTo>
                  <a:lnTo>
                    <a:pt x="39154" y="43802"/>
                  </a:lnTo>
                  <a:lnTo>
                    <a:pt x="37896" y="43802"/>
                  </a:lnTo>
                  <a:lnTo>
                    <a:pt x="37299" y="44119"/>
                  </a:lnTo>
                  <a:lnTo>
                    <a:pt x="37299" y="45250"/>
                  </a:lnTo>
                  <a:lnTo>
                    <a:pt x="37896" y="45681"/>
                  </a:lnTo>
                  <a:lnTo>
                    <a:pt x="38519" y="45681"/>
                  </a:lnTo>
                  <a:lnTo>
                    <a:pt x="39154" y="45681"/>
                  </a:lnTo>
                  <a:lnTo>
                    <a:pt x="39687" y="45250"/>
                  </a:lnTo>
                  <a:lnTo>
                    <a:pt x="39687" y="44119"/>
                  </a:lnTo>
                  <a:close/>
                </a:path>
                <a:path w="99694" h="74929">
                  <a:moveTo>
                    <a:pt x="45466" y="62992"/>
                  </a:moveTo>
                  <a:lnTo>
                    <a:pt x="44958" y="62788"/>
                  </a:lnTo>
                  <a:lnTo>
                    <a:pt x="44424" y="62992"/>
                  </a:lnTo>
                  <a:lnTo>
                    <a:pt x="43916" y="63411"/>
                  </a:lnTo>
                  <a:lnTo>
                    <a:pt x="42379" y="64554"/>
                  </a:lnTo>
                  <a:lnTo>
                    <a:pt x="41414" y="67551"/>
                  </a:lnTo>
                  <a:lnTo>
                    <a:pt x="41948" y="71272"/>
                  </a:lnTo>
                  <a:lnTo>
                    <a:pt x="41948" y="65989"/>
                  </a:lnTo>
                  <a:lnTo>
                    <a:pt x="43713" y="64211"/>
                  </a:lnTo>
                  <a:lnTo>
                    <a:pt x="44310" y="63830"/>
                  </a:lnTo>
                  <a:lnTo>
                    <a:pt x="44653" y="63525"/>
                  </a:lnTo>
                  <a:lnTo>
                    <a:pt x="45046" y="63411"/>
                  </a:lnTo>
                  <a:lnTo>
                    <a:pt x="45389" y="63525"/>
                  </a:lnTo>
                  <a:lnTo>
                    <a:pt x="45466" y="62992"/>
                  </a:lnTo>
                  <a:close/>
                </a:path>
                <a:path w="99694" h="74929">
                  <a:moveTo>
                    <a:pt x="45897" y="50647"/>
                  </a:moveTo>
                  <a:lnTo>
                    <a:pt x="45389" y="50444"/>
                  </a:lnTo>
                  <a:lnTo>
                    <a:pt x="43713" y="52438"/>
                  </a:lnTo>
                  <a:lnTo>
                    <a:pt x="39255" y="57912"/>
                  </a:lnTo>
                  <a:lnTo>
                    <a:pt x="40703" y="60921"/>
                  </a:lnTo>
                  <a:lnTo>
                    <a:pt x="39890" y="58026"/>
                  </a:lnTo>
                  <a:lnTo>
                    <a:pt x="44310" y="52514"/>
                  </a:lnTo>
                  <a:lnTo>
                    <a:pt x="45783" y="50761"/>
                  </a:lnTo>
                  <a:close/>
                </a:path>
                <a:path w="99694" h="74929">
                  <a:moveTo>
                    <a:pt x="46405" y="27317"/>
                  </a:moveTo>
                  <a:lnTo>
                    <a:pt x="44958" y="26835"/>
                  </a:lnTo>
                  <a:lnTo>
                    <a:pt x="42862" y="26720"/>
                  </a:lnTo>
                  <a:lnTo>
                    <a:pt x="39763" y="26619"/>
                  </a:lnTo>
                  <a:lnTo>
                    <a:pt x="36563" y="27749"/>
                  </a:lnTo>
                  <a:lnTo>
                    <a:pt x="39763" y="27152"/>
                  </a:lnTo>
                  <a:lnTo>
                    <a:pt x="42862" y="27317"/>
                  </a:lnTo>
                  <a:lnTo>
                    <a:pt x="46405" y="27317"/>
                  </a:lnTo>
                  <a:close/>
                </a:path>
                <a:path w="99694" h="74929">
                  <a:moveTo>
                    <a:pt x="48171" y="42900"/>
                  </a:moveTo>
                  <a:lnTo>
                    <a:pt x="46405" y="44856"/>
                  </a:lnTo>
                  <a:lnTo>
                    <a:pt x="44424" y="45796"/>
                  </a:lnTo>
                  <a:lnTo>
                    <a:pt x="37896" y="45796"/>
                  </a:lnTo>
                  <a:lnTo>
                    <a:pt x="36563" y="45173"/>
                  </a:lnTo>
                  <a:lnTo>
                    <a:pt x="36309" y="44856"/>
                  </a:lnTo>
                  <a:lnTo>
                    <a:pt x="35623" y="44030"/>
                  </a:lnTo>
                  <a:lnTo>
                    <a:pt x="33274" y="40830"/>
                  </a:lnTo>
                  <a:lnTo>
                    <a:pt x="34886" y="34277"/>
                  </a:lnTo>
                  <a:lnTo>
                    <a:pt x="34378" y="34074"/>
                  </a:lnTo>
                  <a:lnTo>
                    <a:pt x="33045" y="38455"/>
                  </a:lnTo>
                  <a:lnTo>
                    <a:pt x="33159" y="41732"/>
                  </a:lnTo>
                  <a:lnTo>
                    <a:pt x="34886" y="44348"/>
                  </a:lnTo>
                  <a:lnTo>
                    <a:pt x="35166" y="44856"/>
                  </a:lnTo>
                  <a:lnTo>
                    <a:pt x="35140" y="45173"/>
                  </a:lnTo>
                  <a:lnTo>
                    <a:pt x="34988" y="45796"/>
                  </a:lnTo>
                  <a:lnTo>
                    <a:pt x="34442" y="48577"/>
                  </a:lnTo>
                  <a:lnTo>
                    <a:pt x="33870" y="50990"/>
                  </a:lnTo>
                  <a:lnTo>
                    <a:pt x="34226" y="52641"/>
                  </a:lnTo>
                  <a:lnTo>
                    <a:pt x="34061" y="53035"/>
                  </a:lnTo>
                  <a:lnTo>
                    <a:pt x="33642" y="54190"/>
                  </a:lnTo>
                  <a:lnTo>
                    <a:pt x="33045" y="55753"/>
                  </a:lnTo>
                  <a:lnTo>
                    <a:pt x="32308" y="57505"/>
                  </a:lnTo>
                  <a:lnTo>
                    <a:pt x="30657" y="59867"/>
                  </a:lnTo>
                  <a:lnTo>
                    <a:pt x="32854" y="57912"/>
                  </a:lnTo>
                  <a:lnTo>
                    <a:pt x="33553" y="55918"/>
                  </a:lnTo>
                  <a:lnTo>
                    <a:pt x="34175" y="54394"/>
                  </a:lnTo>
                  <a:lnTo>
                    <a:pt x="34455" y="53644"/>
                  </a:lnTo>
                  <a:lnTo>
                    <a:pt x="34721" y="54787"/>
                  </a:lnTo>
                  <a:lnTo>
                    <a:pt x="35598" y="57200"/>
                  </a:lnTo>
                  <a:lnTo>
                    <a:pt x="35623" y="61734"/>
                  </a:lnTo>
                  <a:lnTo>
                    <a:pt x="36245" y="61734"/>
                  </a:lnTo>
                  <a:lnTo>
                    <a:pt x="36245" y="57200"/>
                  </a:lnTo>
                  <a:lnTo>
                    <a:pt x="35356" y="54787"/>
                  </a:lnTo>
                  <a:lnTo>
                    <a:pt x="34493" y="50990"/>
                  </a:lnTo>
                  <a:lnTo>
                    <a:pt x="35039" y="48374"/>
                  </a:lnTo>
                  <a:lnTo>
                    <a:pt x="35318" y="46926"/>
                  </a:lnTo>
                  <a:lnTo>
                    <a:pt x="35509" y="46101"/>
                  </a:lnTo>
                  <a:lnTo>
                    <a:pt x="35623" y="45796"/>
                  </a:lnTo>
                  <a:lnTo>
                    <a:pt x="35623" y="44856"/>
                  </a:lnTo>
                  <a:lnTo>
                    <a:pt x="36652" y="45910"/>
                  </a:lnTo>
                  <a:lnTo>
                    <a:pt x="38011" y="46393"/>
                  </a:lnTo>
                  <a:lnTo>
                    <a:pt x="44729" y="46393"/>
                  </a:lnTo>
                  <a:lnTo>
                    <a:pt x="45783" y="45796"/>
                  </a:lnTo>
                  <a:lnTo>
                    <a:pt x="46723" y="45262"/>
                  </a:lnTo>
                  <a:lnTo>
                    <a:pt x="48171" y="43611"/>
                  </a:lnTo>
                  <a:lnTo>
                    <a:pt x="48171" y="42900"/>
                  </a:lnTo>
                  <a:close/>
                </a:path>
                <a:path w="99694" h="74929">
                  <a:moveTo>
                    <a:pt x="49733" y="63728"/>
                  </a:moveTo>
                  <a:lnTo>
                    <a:pt x="48780" y="60807"/>
                  </a:lnTo>
                  <a:lnTo>
                    <a:pt x="48780" y="54787"/>
                  </a:lnTo>
                  <a:lnTo>
                    <a:pt x="49098" y="53657"/>
                  </a:lnTo>
                  <a:lnTo>
                    <a:pt x="48488" y="53568"/>
                  </a:lnTo>
                  <a:lnTo>
                    <a:pt x="48285" y="54673"/>
                  </a:lnTo>
                  <a:lnTo>
                    <a:pt x="48285" y="60807"/>
                  </a:lnTo>
                  <a:lnTo>
                    <a:pt x="49733" y="63728"/>
                  </a:lnTo>
                  <a:close/>
                </a:path>
                <a:path w="99694" h="74929">
                  <a:moveTo>
                    <a:pt x="50355" y="34582"/>
                  </a:moveTo>
                  <a:lnTo>
                    <a:pt x="49733" y="31699"/>
                  </a:lnTo>
                  <a:lnTo>
                    <a:pt x="49733" y="37401"/>
                  </a:lnTo>
                  <a:lnTo>
                    <a:pt x="49415" y="39573"/>
                  </a:lnTo>
                  <a:lnTo>
                    <a:pt x="49923" y="39687"/>
                  </a:lnTo>
                  <a:lnTo>
                    <a:pt x="50355" y="37401"/>
                  </a:lnTo>
                  <a:lnTo>
                    <a:pt x="50355" y="34582"/>
                  </a:lnTo>
                  <a:close/>
                </a:path>
                <a:path w="99694" h="74929">
                  <a:moveTo>
                    <a:pt x="52539" y="18834"/>
                  </a:moveTo>
                  <a:lnTo>
                    <a:pt x="47739" y="16675"/>
                  </a:lnTo>
                  <a:lnTo>
                    <a:pt x="45999" y="15659"/>
                  </a:lnTo>
                  <a:lnTo>
                    <a:pt x="44958" y="15151"/>
                  </a:lnTo>
                  <a:lnTo>
                    <a:pt x="44030" y="13500"/>
                  </a:lnTo>
                  <a:lnTo>
                    <a:pt x="43713" y="12738"/>
                  </a:lnTo>
                  <a:lnTo>
                    <a:pt x="43573" y="11595"/>
                  </a:lnTo>
                  <a:lnTo>
                    <a:pt x="43395" y="10833"/>
                  </a:lnTo>
                  <a:lnTo>
                    <a:pt x="43294" y="9563"/>
                  </a:lnTo>
                  <a:lnTo>
                    <a:pt x="43256" y="9436"/>
                  </a:lnTo>
                  <a:lnTo>
                    <a:pt x="43091" y="8801"/>
                  </a:lnTo>
                  <a:lnTo>
                    <a:pt x="41833" y="8166"/>
                  </a:lnTo>
                  <a:lnTo>
                    <a:pt x="41998" y="8801"/>
                  </a:lnTo>
                  <a:lnTo>
                    <a:pt x="42075" y="10325"/>
                  </a:lnTo>
                  <a:lnTo>
                    <a:pt x="41948" y="11722"/>
                  </a:lnTo>
                  <a:lnTo>
                    <a:pt x="41821" y="13881"/>
                  </a:lnTo>
                  <a:lnTo>
                    <a:pt x="41706" y="19342"/>
                  </a:lnTo>
                  <a:lnTo>
                    <a:pt x="41833" y="21132"/>
                  </a:lnTo>
                  <a:lnTo>
                    <a:pt x="38747" y="22644"/>
                  </a:lnTo>
                  <a:lnTo>
                    <a:pt x="33985" y="24041"/>
                  </a:lnTo>
                  <a:lnTo>
                    <a:pt x="27546" y="26200"/>
                  </a:lnTo>
                  <a:lnTo>
                    <a:pt x="26035" y="27863"/>
                  </a:lnTo>
                  <a:lnTo>
                    <a:pt x="30238" y="25946"/>
                  </a:lnTo>
                  <a:lnTo>
                    <a:pt x="34188" y="24676"/>
                  </a:lnTo>
                  <a:lnTo>
                    <a:pt x="39141" y="23025"/>
                  </a:lnTo>
                  <a:lnTo>
                    <a:pt x="42468" y="21374"/>
                  </a:lnTo>
                  <a:lnTo>
                    <a:pt x="42252" y="18326"/>
                  </a:lnTo>
                  <a:lnTo>
                    <a:pt x="42316" y="15151"/>
                  </a:lnTo>
                  <a:lnTo>
                    <a:pt x="42468" y="13881"/>
                  </a:lnTo>
                  <a:lnTo>
                    <a:pt x="42595" y="11722"/>
                  </a:lnTo>
                  <a:lnTo>
                    <a:pt x="42697" y="9436"/>
                  </a:lnTo>
                  <a:lnTo>
                    <a:pt x="42722" y="9563"/>
                  </a:lnTo>
                  <a:lnTo>
                    <a:pt x="50355" y="18834"/>
                  </a:lnTo>
                  <a:lnTo>
                    <a:pt x="52539" y="18834"/>
                  </a:lnTo>
                  <a:close/>
                </a:path>
                <a:path w="99694" h="74929">
                  <a:moveTo>
                    <a:pt x="54076" y="596"/>
                  </a:moveTo>
                  <a:lnTo>
                    <a:pt x="50939" y="279"/>
                  </a:lnTo>
                  <a:lnTo>
                    <a:pt x="48171" y="203"/>
                  </a:lnTo>
                  <a:lnTo>
                    <a:pt x="47739" y="520"/>
                  </a:lnTo>
                  <a:lnTo>
                    <a:pt x="46291" y="2159"/>
                  </a:lnTo>
                  <a:lnTo>
                    <a:pt x="48056" y="927"/>
                  </a:lnTo>
                  <a:lnTo>
                    <a:pt x="50634" y="927"/>
                  </a:lnTo>
                  <a:lnTo>
                    <a:pt x="52311" y="1028"/>
                  </a:lnTo>
                  <a:lnTo>
                    <a:pt x="53365" y="1447"/>
                  </a:lnTo>
                  <a:lnTo>
                    <a:pt x="53441" y="1651"/>
                  </a:lnTo>
                  <a:lnTo>
                    <a:pt x="54076" y="1651"/>
                  </a:lnTo>
                  <a:lnTo>
                    <a:pt x="54076" y="825"/>
                  </a:lnTo>
                  <a:lnTo>
                    <a:pt x="54076" y="596"/>
                  </a:lnTo>
                  <a:close/>
                </a:path>
                <a:path w="99694" h="74929">
                  <a:moveTo>
                    <a:pt x="54444" y="18834"/>
                  </a:moveTo>
                  <a:lnTo>
                    <a:pt x="52539" y="18834"/>
                  </a:lnTo>
                  <a:lnTo>
                    <a:pt x="53670" y="19342"/>
                  </a:lnTo>
                  <a:lnTo>
                    <a:pt x="54444" y="18834"/>
                  </a:lnTo>
                  <a:close/>
                </a:path>
                <a:path w="99694" h="74929">
                  <a:moveTo>
                    <a:pt x="55321" y="19977"/>
                  </a:moveTo>
                  <a:lnTo>
                    <a:pt x="54800" y="19888"/>
                  </a:lnTo>
                  <a:lnTo>
                    <a:pt x="54584" y="20396"/>
                  </a:lnTo>
                  <a:lnTo>
                    <a:pt x="54584" y="21018"/>
                  </a:lnTo>
                  <a:lnTo>
                    <a:pt x="54483" y="21653"/>
                  </a:lnTo>
                  <a:lnTo>
                    <a:pt x="54267" y="24003"/>
                  </a:lnTo>
                  <a:lnTo>
                    <a:pt x="54063" y="26416"/>
                  </a:lnTo>
                  <a:lnTo>
                    <a:pt x="50634" y="27317"/>
                  </a:lnTo>
                  <a:lnTo>
                    <a:pt x="54584" y="26924"/>
                  </a:lnTo>
                  <a:lnTo>
                    <a:pt x="55118" y="21767"/>
                  </a:lnTo>
                  <a:lnTo>
                    <a:pt x="55118" y="21120"/>
                  </a:lnTo>
                  <a:lnTo>
                    <a:pt x="55232" y="20523"/>
                  </a:lnTo>
                  <a:lnTo>
                    <a:pt x="55321" y="19977"/>
                  </a:lnTo>
                  <a:close/>
                </a:path>
                <a:path w="99694" h="74929">
                  <a:moveTo>
                    <a:pt x="55600" y="66624"/>
                  </a:moveTo>
                  <a:lnTo>
                    <a:pt x="55321" y="64427"/>
                  </a:lnTo>
                  <a:lnTo>
                    <a:pt x="53441" y="63296"/>
                  </a:lnTo>
                  <a:lnTo>
                    <a:pt x="51917" y="63296"/>
                  </a:lnTo>
                  <a:lnTo>
                    <a:pt x="51917" y="63931"/>
                  </a:lnTo>
                  <a:lnTo>
                    <a:pt x="52933" y="63931"/>
                  </a:lnTo>
                  <a:lnTo>
                    <a:pt x="54800" y="64630"/>
                  </a:lnTo>
                  <a:lnTo>
                    <a:pt x="55600" y="66624"/>
                  </a:lnTo>
                  <a:close/>
                </a:path>
                <a:path w="99694" h="74929">
                  <a:moveTo>
                    <a:pt x="57150" y="17310"/>
                  </a:moveTo>
                  <a:lnTo>
                    <a:pt x="56769" y="17310"/>
                  </a:lnTo>
                  <a:lnTo>
                    <a:pt x="54444" y="18834"/>
                  </a:lnTo>
                  <a:lnTo>
                    <a:pt x="54813" y="18834"/>
                  </a:lnTo>
                  <a:lnTo>
                    <a:pt x="55943" y="18453"/>
                  </a:lnTo>
                  <a:lnTo>
                    <a:pt x="57150" y="17310"/>
                  </a:lnTo>
                  <a:close/>
                </a:path>
                <a:path w="99694" h="74929">
                  <a:moveTo>
                    <a:pt x="58115" y="17056"/>
                  </a:moveTo>
                  <a:lnTo>
                    <a:pt x="57467" y="17183"/>
                  </a:lnTo>
                  <a:lnTo>
                    <a:pt x="57251" y="18453"/>
                  </a:lnTo>
                  <a:lnTo>
                    <a:pt x="56908" y="21132"/>
                  </a:lnTo>
                  <a:lnTo>
                    <a:pt x="58013" y="17310"/>
                  </a:lnTo>
                  <a:lnTo>
                    <a:pt x="58115" y="17056"/>
                  </a:lnTo>
                  <a:close/>
                </a:path>
                <a:path w="99694" h="74929">
                  <a:moveTo>
                    <a:pt x="61531" y="63931"/>
                  </a:moveTo>
                  <a:lnTo>
                    <a:pt x="59270" y="61544"/>
                  </a:lnTo>
                  <a:lnTo>
                    <a:pt x="56248" y="52717"/>
                  </a:lnTo>
                  <a:lnTo>
                    <a:pt x="56248" y="51777"/>
                  </a:lnTo>
                  <a:lnTo>
                    <a:pt x="55600" y="51777"/>
                  </a:lnTo>
                  <a:lnTo>
                    <a:pt x="55600" y="53022"/>
                  </a:lnTo>
                  <a:lnTo>
                    <a:pt x="58839" y="61963"/>
                  </a:lnTo>
                  <a:lnTo>
                    <a:pt x="61226" y="63931"/>
                  </a:lnTo>
                  <a:lnTo>
                    <a:pt x="56997" y="65684"/>
                  </a:lnTo>
                  <a:lnTo>
                    <a:pt x="58115" y="71678"/>
                  </a:lnTo>
                  <a:lnTo>
                    <a:pt x="57594" y="65989"/>
                  </a:lnTo>
                  <a:lnTo>
                    <a:pt x="61226" y="64427"/>
                  </a:lnTo>
                  <a:lnTo>
                    <a:pt x="61531" y="63931"/>
                  </a:lnTo>
                  <a:close/>
                </a:path>
                <a:path w="99694" h="74929">
                  <a:moveTo>
                    <a:pt x="62471" y="596"/>
                  </a:moveTo>
                  <a:lnTo>
                    <a:pt x="61645" y="0"/>
                  </a:lnTo>
                  <a:lnTo>
                    <a:pt x="60286" y="0"/>
                  </a:lnTo>
                  <a:lnTo>
                    <a:pt x="58216" y="596"/>
                  </a:lnTo>
                  <a:lnTo>
                    <a:pt x="56451" y="1562"/>
                  </a:lnTo>
                  <a:lnTo>
                    <a:pt x="57162" y="3200"/>
                  </a:lnTo>
                  <a:lnTo>
                    <a:pt x="57696" y="4660"/>
                  </a:lnTo>
                  <a:lnTo>
                    <a:pt x="58216" y="5994"/>
                  </a:lnTo>
                  <a:lnTo>
                    <a:pt x="58559" y="6642"/>
                  </a:lnTo>
                  <a:lnTo>
                    <a:pt x="58839" y="7239"/>
                  </a:lnTo>
                  <a:lnTo>
                    <a:pt x="58559" y="7785"/>
                  </a:lnTo>
                  <a:lnTo>
                    <a:pt x="55600" y="8178"/>
                  </a:lnTo>
                  <a:lnTo>
                    <a:pt x="55600" y="8483"/>
                  </a:lnTo>
                  <a:lnTo>
                    <a:pt x="54076" y="8369"/>
                  </a:lnTo>
                  <a:lnTo>
                    <a:pt x="53555" y="8178"/>
                  </a:lnTo>
                  <a:lnTo>
                    <a:pt x="53784" y="7239"/>
                  </a:lnTo>
                  <a:lnTo>
                    <a:pt x="53365" y="6642"/>
                  </a:lnTo>
                  <a:lnTo>
                    <a:pt x="53136" y="7239"/>
                  </a:lnTo>
                  <a:lnTo>
                    <a:pt x="53047" y="8483"/>
                  </a:lnTo>
                  <a:lnTo>
                    <a:pt x="54889" y="8915"/>
                  </a:lnTo>
                  <a:lnTo>
                    <a:pt x="56134" y="8686"/>
                  </a:lnTo>
                  <a:lnTo>
                    <a:pt x="57581" y="8686"/>
                  </a:lnTo>
                  <a:lnTo>
                    <a:pt x="58127" y="8801"/>
                  </a:lnTo>
                  <a:lnTo>
                    <a:pt x="58559" y="8801"/>
                  </a:lnTo>
                  <a:lnTo>
                    <a:pt x="58928" y="8064"/>
                  </a:lnTo>
                  <a:lnTo>
                    <a:pt x="59461" y="7353"/>
                  </a:lnTo>
                  <a:lnTo>
                    <a:pt x="59042" y="6413"/>
                  </a:lnTo>
                  <a:lnTo>
                    <a:pt x="58750" y="5791"/>
                  </a:lnTo>
                  <a:lnTo>
                    <a:pt x="58445" y="5905"/>
                  </a:lnTo>
                  <a:lnTo>
                    <a:pt x="58216" y="4457"/>
                  </a:lnTo>
                  <a:lnTo>
                    <a:pt x="57581" y="2794"/>
                  </a:lnTo>
                  <a:lnTo>
                    <a:pt x="57277" y="1727"/>
                  </a:lnTo>
                  <a:lnTo>
                    <a:pt x="58445" y="1244"/>
                  </a:lnTo>
                  <a:lnTo>
                    <a:pt x="60706" y="406"/>
                  </a:lnTo>
                  <a:lnTo>
                    <a:pt x="61645" y="711"/>
                  </a:lnTo>
                  <a:lnTo>
                    <a:pt x="62153" y="1028"/>
                  </a:lnTo>
                  <a:lnTo>
                    <a:pt x="62471" y="596"/>
                  </a:lnTo>
                  <a:close/>
                </a:path>
                <a:path w="99694" h="74929">
                  <a:moveTo>
                    <a:pt x="63690" y="53568"/>
                  </a:moveTo>
                  <a:lnTo>
                    <a:pt x="61328" y="48882"/>
                  </a:lnTo>
                  <a:lnTo>
                    <a:pt x="61010" y="48145"/>
                  </a:lnTo>
                  <a:lnTo>
                    <a:pt x="60363" y="48374"/>
                  </a:lnTo>
                  <a:lnTo>
                    <a:pt x="60794" y="49110"/>
                  </a:lnTo>
                  <a:lnTo>
                    <a:pt x="61214" y="49707"/>
                  </a:lnTo>
                  <a:lnTo>
                    <a:pt x="61645" y="50444"/>
                  </a:lnTo>
                  <a:lnTo>
                    <a:pt x="62242" y="51574"/>
                  </a:lnTo>
                  <a:lnTo>
                    <a:pt x="62979" y="52717"/>
                  </a:lnTo>
                  <a:lnTo>
                    <a:pt x="63690" y="53568"/>
                  </a:lnTo>
                  <a:close/>
                </a:path>
                <a:path w="99694" h="74929">
                  <a:moveTo>
                    <a:pt x="65671" y="28067"/>
                  </a:moveTo>
                  <a:lnTo>
                    <a:pt x="64744" y="27330"/>
                  </a:lnTo>
                  <a:lnTo>
                    <a:pt x="62242" y="27152"/>
                  </a:lnTo>
                  <a:lnTo>
                    <a:pt x="60083" y="26835"/>
                  </a:lnTo>
                  <a:lnTo>
                    <a:pt x="55435" y="27330"/>
                  </a:lnTo>
                  <a:lnTo>
                    <a:pt x="60083" y="27330"/>
                  </a:lnTo>
                  <a:lnTo>
                    <a:pt x="62242" y="27635"/>
                  </a:lnTo>
                  <a:lnTo>
                    <a:pt x="64643" y="27940"/>
                  </a:lnTo>
                  <a:lnTo>
                    <a:pt x="65671" y="28067"/>
                  </a:lnTo>
                  <a:close/>
                </a:path>
                <a:path w="99694" h="74929">
                  <a:moveTo>
                    <a:pt x="65862" y="43802"/>
                  </a:moveTo>
                  <a:lnTo>
                    <a:pt x="65468" y="43383"/>
                  </a:lnTo>
                  <a:lnTo>
                    <a:pt x="64109" y="43383"/>
                  </a:lnTo>
                  <a:lnTo>
                    <a:pt x="63601" y="43802"/>
                  </a:lnTo>
                  <a:lnTo>
                    <a:pt x="63601" y="44932"/>
                  </a:lnTo>
                  <a:lnTo>
                    <a:pt x="64109" y="45364"/>
                  </a:lnTo>
                  <a:lnTo>
                    <a:pt x="64731" y="45364"/>
                  </a:lnTo>
                  <a:lnTo>
                    <a:pt x="65468" y="45364"/>
                  </a:lnTo>
                  <a:lnTo>
                    <a:pt x="65862" y="44932"/>
                  </a:lnTo>
                  <a:lnTo>
                    <a:pt x="65862" y="43802"/>
                  </a:lnTo>
                  <a:close/>
                </a:path>
                <a:path w="99694" h="74929">
                  <a:moveTo>
                    <a:pt x="70548" y="45897"/>
                  </a:moveTo>
                  <a:lnTo>
                    <a:pt x="70497" y="44653"/>
                  </a:lnTo>
                  <a:lnTo>
                    <a:pt x="70396" y="43497"/>
                  </a:lnTo>
                  <a:lnTo>
                    <a:pt x="70319" y="41135"/>
                  </a:lnTo>
                  <a:lnTo>
                    <a:pt x="69418" y="45567"/>
                  </a:lnTo>
                  <a:lnTo>
                    <a:pt x="70548" y="45897"/>
                  </a:lnTo>
                  <a:close/>
                </a:path>
                <a:path w="99694" h="74929">
                  <a:moveTo>
                    <a:pt x="75196" y="47244"/>
                  </a:moveTo>
                  <a:lnTo>
                    <a:pt x="72771" y="46545"/>
                  </a:lnTo>
                  <a:lnTo>
                    <a:pt x="72910" y="46697"/>
                  </a:lnTo>
                  <a:lnTo>
                    <a:pt x="75196" y="47244"/>
                  </a:lnTo>
                  <a:close/>
                </a:path>
                <a:path w="99694" h="74929">
                  <a:moveTo>
                    <a:pt x="76454" y="56146"/>
                  </a:moveTo>
                  <a:lnTo>
                    <a:pt x="75831" y="54673"/>
                  </a:lnTo>
                  <a:lnTo>
                    <a:pt x="74612" y="53987"/>
                  </a:lnTo>
                  <a:lnTo>
                    <a:pt x="73533" y="53340"/>
                  </a:lnTo>
                  <a:lnTo>
                    <a:pt x="72313" y="52628"/>
                  </a:lnTo>
                  <a:lnTo>
                    <a:pt x="71374" y="52120"/>
                  </a:lnTo>
                  <a:lnTo>
                    <a:pt x="71297" y="51955"/>
                  </a:lnTo>
                  <a:lnTo>
                    <a:pt x="71374" y="51473"/>
                  </a:lnTo>
                  <a:lnTo>
                    <a:pt x="71678" y="49593"/>
                  </a:lnTo>
                  <a:lnTo>
                    <a:pt x="71183" y="46164"/>
                  </a:lnTo>
                  <a:lnTo>
                    <a:pt x="71183" y="45986"/>
                  </a:lnTo>
                  <a:lnTo>
                    <a:pt x="72771" y="46545"/>
                  </a:lnTo>
                  <a:lnTo>
                    <a:pt x="71678" y="45250"/>
                  </a:lnTo>
                  <a:lnTo>
                    <a:pt x="71183" y="44030"/>
                  </a:lnTo>
                  <a:lnTo>
                    <a:pt x="71183" y="36969"/>
                  </a:lnTo>
                  <a:lnTo>
                    <a:pt x="70840" y="36855"/>
                  </a:lnTo>
                  <a:lnTo>
                    <a:pt x="70548" y="36753"/>
                  </a:lnTo>
                  <a:lnTo>
                    <a:pt x="70319" y="38214"/>
                  </a:lnTo>
                  <a:lnTo>
                    <a:pt x="70319" y="41135"/>
                  </a:lnTo>
                  <a:lnTo>
                    <a:pt x="70548" y="40043"/>
                  </a:lnTo>
                  <a:lnTo>
                    <a:pt x="70548" y="45897"/>
                  </a:lnTo>
                  <a:lnTo>
                    <a:pt x="70548" y="46101"/>
                  </a:lnTo>
                  <a:lnTo>
                    <a:pt x="57899" y="46101"/>
                  </a:lnTo>
                  <a:lnTo>
                    <a:pt x="54584" y="44234"/>
                  </a:lnTo>
                  <a:lnTo>
                    <a:pt x="52108" y="42900"/>
                  </a:lnTo>
                  <a:lnTo>
                    <a:pt x="54267" y="44780"/>
                  </a:lnTo>
                  <a:lnTo>
                    <a:pt x="57696" y="46697"/>
                  </a:lnTo>
                  <a:lnTo>
                    <a:pt x="60706" y="46697"/>
                  </a:lnTo>
                  <a:lnTo>
                    <a:pt x="66294" y="46697"/>
                  </a:lnTo>
                  <a:lnTo>
                    <a:pt x="70637" y="46697"/>
                  </a:lnTo>
                  <a:lnTo>
                    <a:pt x="71069" y="49517"/>
                  </a:lnTo>
                  <a:lnTo>
                    <a:pt x="70904" y="51003"/>
                  </a:lnTo>
                  <a:lnTo>
                    <a:pt x="70866" y="50876"/>
                  </a:lnTo>
                  <a:lnTo>
                    <a:pt x="70866" y="51473"/>
                  </a:lnTo>
                  <a:lnTo>
                    <a:pt x="70434" y="53454"/>
                  </a:lnTo>
                  <a:lnTo>
                    <a:pt x="70129" y="55803"/>
                  </a:lnTo>
                  <a:lnTo>
                    <a:pt x="70637" y="55918"/>
                  </a:lnTo>
                  <a:lnTo>
                    <a:pt x="70866" y="55092"/>
                  </a:lnTo>
                  <a:lnTo>
                    <a:pt x="71196" y="52705"/>
                  </a:lnTo>
                  <a:lnTo>
                    <a:pt x="72009" y="53149"/>
                  </a:lnTo>
                  <a:lnTo>
                    <a:pt x="73215" y="53873"/>
                  </a:lnTo>
                  <a:lnTo>
                    <a:pt x="74269" y="54470"/>
                  </a:lnTo>
                  <a:lnTo>
                    <a:pt x="75412" y="55105"/>
                  </a:lnTo>
                  <a:lnTo>
                    <a:pt x="75946" y="56349"/>
                  </a:lnTo>
                  <a:lnTo>
                    <a:pt x="76454" y="56146"/>
                  </a:lnTo>
                  <a:close/>
                </a:path>
                <a:path w="99694" h="74929">
                  <a:moveTo>
                    <a:pt x="94386" y="49822"/>
                  </a:moveTo>
                  <a:lnTo>
                    <a:pt x="93840" y="49707"/>
                  </a:lnTo>
                  <a:lnTo>
                    <a:pt x="93675" y="50647"/>
                  </a:lnTo>
                  <a:lnTo>
                    <a:pt x="93459" y="51384"/>
                  </a:lnTo>
                  <a:lnTo>
                    <a:pt x="92938" y="54190"/>
                  </a:lnTo>
                  <a:lnTo>
                    <a:pt x="91884" y="59448"/>
                  </a:lnTo>
                  <a:lnTo>
                    <a:pt x="87350" y="65290"/>
                  </a:lnTo>
                  <a:lnTo>
                    <a:pt x="92392" y="59778"/>
                  </a:lnTo>
                  <a:lnTo>
                    <a:pt x="93459" y="54394"/>
                  </a:lnTo>
                  <a:lnTo>
                    <a:pt x="93954" y="51460"/>
                  </a:lnTo>
                  <a:lnTo>
                    <a:pt x="94386" y="49822"/>
                  </a:lnTo>
                  <a:close/>
                </a:path>
                <a:path w="99694" h="74929">
                  <a:moveTo>
                    <a:pt x="99682" y="44234"/>
                  </a:moveTo>
                  <a:lnTo>
                    <a:pt x="99656" y="43726"/>
                  </a:lnTo>
                  <a:lnTo>
                    <a:pt x="89192" y="38519"/>
                  </a:lnTo>
                  <a:lnTo>
                    <a:pt x="89306" y="37630"/>
                  </a:lnTo>
                  <a:lnTo>
                    <a:pt x="89230" y="36487"/>
                  </a:lnTo>
                  <a:lnTo>
                    <a:pt x="88480" y="34836"/>
                  </a:lnTo>
                  <a:lnTo>
                    <a:pt x="88684" y="34836"/>
                  </a:lnTo>
                  <a:lnTo>
                    <a:pt x="90043" y="34582"/>
                  </a:lnTo>
                  <a:lnTo>
                    <a:pt x="90157" y="33439"/>
                  </a:lnTo>
                  <a:lnTo>
                    <a:pt x="90131" y="32423"/>
                  </a:lnTo>
                  <a:lnTo>
                    <a:pt x="89750" y="32169"/>
                  </a:lnTo>
                  <a:lnTo>
                    <a:pt x="88798" y="31534"/>
                  </a:lnTo>
                  <a:lnTo>
                    <a:pt x="85166" y="33058"/>
                  </a:lnTo>
                  <a:lnTo>
                    <a:pt x="84848" y="34201"/>
                  </a:lnTo>
                  <a:lnTo>
                    <a:pt x="84543" y="34836"/>
                  </a:lnTo>
                  <a:lnTo>
                    <a:pt x="84442" y="35217"/>
                  </a:lnTo>
                  <a:lnTo>
                    <a:pt x="85280" y="39535"/>
                  </a:lnTo>
                  <a:lnTo>
                    <a:pt x="85585" y="40805"/>
                  </a:lnTo>
                  <a:lnTo>
                    <a:pt x="85712" y="41567"/>
                  </a:lnTo>
                  <a:lnTo>
                    <a:pt x="86296" y="42710"/>
                  </a:lnTo>
                  <a:lnTo>
                    <a:pt x="86804" y="43472"/>
                  </a:lnTo>
                  <a:lnTo>
                    <a:pt x="87122" y="44107"/>
                  </a:lnTo>
                  <a:lnTo>
                    <a:pt x="87236" y="47536"/>
                  </a:lnTo>
                  <a:lnTo>
                    <a:pt x="84543" y="48806"/>
                  </a:lnTo>
                  <a:lnTo>
                    <a:pt x="84416" y="49314"/>
                  </a:lnTo>
                  <a:lnTo>
                    <a:pt x="83058" y="45377"/>
                  </a:lnTo>
                  <a:lnTo>
                    <a:pt x="81216" y="43091"/>
                  </a:lnTo>
                  <a:lnTo>
                    <a:pt x="79654" y="41948"/>
                  </a:lnTo>
                  <a:lnTo>
                    <a:pt x="79768" y="41440"/>
                  </a:lnTo>
                  <a:lnTo>
                    <a:pt x="79971" y="40932"/>
                  </a:lnTo>
                  <a:lnTo>
                    <a:pt x="81013" y="36487"/>
                  </a:lnTo>
                  <a:lnTo>
                    <a:pt x="79260" y="33439"/>
                  </a:lnTo>
                  <a:lnTo>
                    <a:pt x="79146" y="33058"/>
                  </a:lnTo>
                  <a:lnTo>
                    <a:pt x="61328" y="23787"/>
                  </a:lnTo>
                  <a:lnTo>
                    <a:pt x="56845" y="21666"/>
                  </a:lnTo>
                  <a:lnTo>
                    <a:pt x="56769" y="22263"/>
                  </a:lnTo>
                  <a:lnTo>
                    <a:pt x="61023" y="24295"/>
                  </a:lnTo>
                  <a:lnTo>
                    <a:pt x="78638" y="33566"/>
                  </a:lnTo>
                  <a:lnTo>
                    <a:pt x="80327" y="36487"/>
                  </a:lnTo>
                  <a:lnTo>
                    <a:pt x="80327" y="36868"/>
                  </a:lnTo>
                  <a:lnTo>
                    <a:pt x="79349" y="40932"/>
                  </a:lnTo>
                  <a:lnTo>
                    <a:pt x="78943" y="42202"/>
                  </a:lnTo>
                  <a:lnTo>
                    <a:pt x="79768" y="42710"/>
                  </a:lnTo>
                  <a:lnTo>
                    <a:pt x="81013" y="43726"/>
                  </a:lnTo>
                  <a:lnTo>
                    <a:pt x="82664" y="46012"/>
                  </a:lnTo>
                  <a:lnTo>
                    <a:pt x="83985" y="49136"/>
                  </a:lnTo>
                  <a:lnTo>
                    <a:pt x="82981" y="49707"/>
                  </a:lnTo>
                  <a:lnTo>
                    <a:pt x="80276" y="51574"/>
                  </a:lnTo>
                  <a:lnTo>
                    <a:pt x="79971" y="55206"/>
                  </a:lnTo>
                  <a:lnTo>
                    <a:pt x="79857" y="56883"/>
                  </a:lnTo>
                  <a:lnTo>
                    <a:pt x="78955" y="58534"/>
                  </a:lnTo>
                  <a:lnTo>
                    <a:pt x="79425" y="58839"/>
                  </a:lnTo>
                  <a:lnTo>
                    <a:pt x="80505" y="57086"/>
                  </a:lnTo>
                  <a:lnTo>
                    <a:pt x="80505" y="55206"/>
                  </a:lnTo>
                  <a:lnTo>
                    <a:pt x="80911" y="51892"/>
                  </a:lnTo>
                  <a:lnTo>
                    <a:pt x="83299" y="50253"/>
                  </a:lnTo>
                  <a:lnTo>
                    <a:pt x="84188" y="49618"/>
                  </a:lnTo>
                  <a:lnTo>
                    <a:pt x="85051" y="49314"/>
                  </a:lnTo>
                  <a:lnTo>
                    <a:pt x="87820" y="48044"/>
                  </a:lnTo>
                  <a:lnTo>
                    <a:pt x="87769" y="44107"/>
                  </a:lnTo>
                  <a:lnTo>
                    <a:pt x="87337" y="43218"/>
                  </a:lnTo>
                  <a:lnTo>
                    <a:pt x="86804" y="42456"/>
                  </a:lnTo>
                  <a:lnTo>
                    <a:pt x="86182" y="41313"/>
                  </a:lnTo>
                  <a:lnTo>
                    <a:pt x="85559" y="37630"/>
                  </a:lnTo>
                  <a:lnTo>
                    <a:pt x="85051" y="35217"/>
                  </a:lnTo>
                  <a:lnTo>
                    <a:pt x="85648" y="33439"/>
                  </a:lnTo>
                  <a:lnTo>
                    <a:pt x="86804" y="33058"/>
                  </a:lnTo>
                  <a:lnTo>
                    <a:pt x="87744" y="32550"/>
                  </a:lnTo>
                  <a:lnTo>
                    <a:pt x="88798" y="32169"/>
                  </a:lnTo>
                  <a:lnTo>
                    <a:pt x="89611" y="32296"/>
                  </a:lnTo>
                  <a:lnTo>
                    <a:pt x="89496" y="34201"/>
                  </a:lnTo>
                  <a:lnTo>
                    <a:pt x="87744" y="34709"/>
                  </a:lnTo>
                  <a:lnTo>
                    <a:pt x="87744" y="34836"/>
                  </a:lnTo>
                  <a:lnTo>
                    <a:pt x="88734" y="36614"/>
                  </a:lnTo>
                  <a:lnTo>
                    <a:pt x="88798" y="38773"/>
                  </a:lnTo>
                  <a:lnTo>
                    <a:pt x="99352" y="43726"/>
                  </a:lnTo>
                  <a:lnTo>
                    <a:pt x="97904" y="45631"/>
                  </a:lnTo>
                  <a:lnTo>
                    <a:pt x="97485" y="46393"/>
                  </a:lnTo>
                  <a:lnTo>
                    <a:pt x="97282" y="46647"/>
                  </a:lnTo>
                  <a:lnTo>
                    <a:pt x="97078" y="47536"/>
                  </a:lnTo>
                  <a:lnTo>
                    <a:pt x="96748" y="49695"/>
                  </a:lnTo>
                  <a:lnTo>
                    <a:pt x="95999" y="53505"/>
                  </a:lnTo>
                  <a:lnTo>
                    <a:pt x="94894" y="59601"/>
                  </a:lnTo>
                  <a:lnTo>
                    <a:pt x="91592" y="65062"/>
                  </a:lnTo>
                  <a:lnTo>
                    <a:pt x="90551" y="66840"/>
                  </a:lnTo>
                  <a:lnTo>
                    <a:pt x="89395" y="66967"/>
                  </a:lnTo>
                  <a:lnTo>
                    <a:pt x="88061" y="67475"/>
                  </a:lnTo>
                  <a:lnTo>
                    <a:pt x="85369" y="69888"/>
                  </a:lnTo>
                  <a:lnTo>
                    <a:pt x="84620" y="70015"/>
                  </a:lnTo>
                  <a:lnTo>
                    <a:pt x="83058" y="70015"/>
                  </a:lnTo>
                  <a:lnTo>
                    <a:pt x="81419" y="69888"/>
                  </a:lnTo>
                  <a:lnTo>
                    <a:pt x="80962" y="68618"/>
                  </a:lnTo>
                  <a:lnTo>
                    <a:pt x="80175" y="66840"/>
                  </a:lnTo>
                  <a:lnTo>
                    <a:pt x="79540" y="65570"/>
                  </a:lnTo>
                  <a:lnTo>
                    <a:pt x="77279" y="63919"/>
                  </a:lnTo>
                  <a:lnTo>
                    <a:pt x="75095" y="62141"/>
                  </a:lnTo>
                  <a:lnTo>
                    <a:pt x="70637" y="57696"/>
                  </a:lnTo>
                  <a:lnTo>
                    <a:pt x="70269" y="56426"/>
                  </a:lnTo>
                  <a:lnTo>
                    <a:pt x="70129" y="55918"/>
                  </a:lnTo>
                  <a:lnTo>
                    <a:pt x="67602" y="63157"/>
                  </a:lnTo>
                  <a:lnTo>
                    <a:pt x="67513" y="64427"/>
                  </a:lnTo>
                  <a:lnTo>
                    <a:pt x="67843" y="67475"/>
                  </a:lnTo>
                  <a:lnTo>
                    <a:pt x="67932" y="69278"/>
                  </a:lnTo>
                  <a:lnTo>
                    <a:pt x="65989" y="65989"/>
                  </a:lnTo>
                  <a:lnTo>
                    <a:pt x="65557" y="61544"/>
                  </a:lnTo>
                  <a:lnTo>
                    <a:pt x="68160" y="54673"/>
                  </a:lnTo>
                  <a:lnTo>
                    <a:pt x="66916" y="48260"/>
                  </a:lnTo>
                  <a:lnTo>
                    <a:pt x="66802" y="47244"/>
                  </a:lnTo>
                  <a:lnTo>
                    <a:pt x="66802" y="46824"/>
                  </a:lnTo>
                  <a:lnTo>
                    <a:pt x="66294" y="46697"/>
                  </a:lnTo>
                  <a:lnTo>
                    <a:pt x="66205" y="47244"/>
                  </a:lnTo>
                  <a:lnTo>
                    <a:pt x="66408" y="48145"/>
                  </a:lnTo>
                  <a:lnTo>
                    <a:pt x="66611" y="49428"/>
                  </a:lnTo>
                  <a:lnTo>
                    <a:pt x="67551" y="54584"/>
                  </a:lnTo>
                  <a:lnTo>
                    <a:pt x="66611" y="57200"/>
                  </a:lnTo>
                  <a:lnTo>
                    <a:pt x="64960" y="61544"/>
                  </a:lnTo>
                  <a:lnTo>
                    <a:pt x="65481" y="66192"/>
                  </a:lnTo>
                  <a:lnTo>
                    <a:pt x="67945" y="69405"/>
                  </a:lnTo>
                  <a:lnTo>
                    <a:pt x="67970" y="69761"/>
                  </a:lnTo>
                  <a:lnTo>
                    <a:pt x="58331" y="71666"/>
                  </a:lnTo>
                  <a:lnTo>
                    <a:pt x="58115" y="71678"/>
                  </a:lnTo>
                  <a:lnTo>
                    <a:pt x="49022" y="71793"/>
                  </a:lnTo>
                  <a:lnTo>
                    <a:pt x="41109" y="71793"/>
                  </a:lnTo>
                  <a:lnTo>
                    <a:pt x="35737" y="61760"/>
                  </a:lnTo>
                  <a:lnTo>
                    <a:pt x="34188" y="66459"/>
                  </a:lnTo>
                  <a:lnTo>
                    <a:pt x="32308" y="69888"/>
                  </a:lnTo>
                  <a:lnTo>
                    <a:pt x="31051" y="72428"/>
                  </a:lnTo>
                  <a:lnTo>
                    <a:pt x="30238" y="73952"/>
                  </a:lnTo>
                  <a:lnTo>
                    <a:pt x="28562" y="74079"/>
                  </a:lnTo>
                  <a:lnTo>
                    <a:pt x="28473" y="74460"/>
                  </a:lnTo>
                  <a:lnTo>
                    <a:pt x="28473" y="74079"/>
                  </a:lnTo>
                  <a:lnTo>
                    <a:pt x="26098" y="74079"/>
                  </a:lnTo>
                  <a:lnTo>
                    <a:pt x="24345" y="71793"/>
                  </a:lnTo>
                  <a:lnTo>
                    <a:pt x="24028" y="70904"/>
                  </a:lnTo>
                  <a:lnTo>
                    <a:pt x="23736" y="63284"/>
                  </a:lnTo>
                  <a:lnTo>
                    <a:pt x="23736" y="63030"/>
                  </a:lnTo>
                  <a:lnTo>
                    <a:pt x="12928" y="63284"/>
                  </a:lnTo>
                  <a:lnTo>
                    <a:pt x="9613" y="64427"/>
                  </a:lnTo>
                  <a:lnTo>
                    <a:pt x="8166" y="64427"/>
                  </a:lnTo>
                  <a:lnTo>
                    <a:pt x="7454" y="64300"/>
                  </a:lnTo>
                  <a:lnTo>
                    <a:pt x="7035" y="63919"/>
                  </a:lnTo>
                  <a:lnTo>
                    <a:pt x="7112" y="63157"/>
                  </a:lnTo>
                  <a:lnTo>
                    <a:pt x="7454" y="62522"/>
                  </a:lnTo>
                  <a:lnTo>
                    <a:pt x="7645" y="62141"/>
                  </a:lnTo>
                  <a:lnTo>
                    <a:pt x="6286" y="62141"/>
                  </a:lnTo>
                  <a:lnTo>
                    <a:pt x="4762" y="63030"/>
                  </a:lnTo>
                  <a:lnTo>
                    <a:pt x="1663" y="62865"/>
                  </a:lnTo>
                  <a:lnTo>
                    <a:pt x="2273" y="62242"/>
                  </a:lnTo>
                  <a:lnTo>
                    <a:pt x="3200" y="61963"/>
                  </a:lnTo>
                  <a:lnTo>
                    <a:pt x="3822" y="61645"/>
                  </a:lnTo>
                  <a:lnTo>
                    <a:pt x="7353" y="60172"/>
                  </a:lnTo>
                  <a:lnTo>
                    <a:pt x="7772" y="59982"/>
                  </a:lnTo>
                  <a:lnTo>
                    <a:pt x="7848" y="59245"/>
                  </a:lnTo>
                  <a:lnTo>
                    <a:pt x="7569" y="59448"/>
                  </a:lnTo>
                  <a:lnTo>
                    <a:pt x="7150" y="59563"/>
                  </a:lnTo>
                  <a:lnTo>
                    <a:pt x="6604" y="59778"/>
                  </a:lnTo>
                  <a:lnTo>
                    <a:pt x="6184" y="59855"/>
                  </a:lnTo>
                  <a:lnTo>
                    <a:pt x="5689" y="60096"/>
                  </a:lnTo>
                  <a:lnTo>
                    <a:pt x="4838" y="60515"/>
                  </a:lnTo>
                  <a:lnTo>
                    <a:pt x="4241" y="60807"/>
                  </a:lnTo>
                  <a:lnTo>
                    <a:pt x="3632" y="61112"/>
                  </a:lnTo>
                  <a:lnTo>
                    <a:pt x="2971" y="61429"/>
                  </a:lnTo>
                  <a:lnTo>
                    <a:pt x="1955" y="61849"/>
                  </a:lnTo>
                  <a:lnTo>
                    <a:pt x="977" y="62826"/>
                  </a:lnTo>
                  <a:lnTo>
                    <a:pt x="304" y="62776"/>
                  </a:lnTo>
                  <a:lnTo>
                    <a:pt x="723" y="61379"/>
                  </a:lnTo>
                  <a:lnTo>
                    <a:pt x="3822" y="59982"/>
                  </a:lnTo>
                  <a:lnTo>
                    <a:pt x="5499" y="59474"/>
                  </a:lnTo>
                  <a:lnTo>
                    <a:pt x="7150" y="58839"/>
                  </a:lnTo>
                  <a:lnTo>
                    <a:pt x="8902" y="58077"/>
                  </a:lnTo>
                  <a:lnTo>
                    <a:pt x="12331" y="57696"/>
                  </a:lnTo>
                  <a:lnTo>
                    <a:pt x="13665" y="57823"/>
                  </a:lnTo>
                  <a:lnTo>
                    <a:pt x="17589" y="58458"/>
                  </a:lnTo>
                  <a:lnTo>
                    <a:pt x="18834" y="58712"/>
                  </a:lnTo>
                  <a:lnTo>
                    <a:pt x="21869" y="58966"/>
                  </a:lnTo>
                  <a:lnTo>
                    <a:pt x="23634" y="59982"/>
                  </a:lnTo>
                  <a:lnTo>
                    <a:pt x="24079" y="59982"/>
                  </a:lnTo>
                  <a:lnTo>
                    <a:pt x="25361" y="60401"/>
                  </a:lnTo>
                  <a:lnTo>
                    <a:pt x="26403" y="61112"/>
                  </a:lnTo>
                  <a:lnTo>
                    <a:pt x="27343" y="61963"/>
                  </a:lnTo>
                  <a:lnTo>
                    <a:pt x="28359" y="62560"/>
                  </a:lnTo>
                  <a:lnTo>
                    <a:pt x="29108" y="62560"/>
                  </a:lnTo>
                  <a:lnTo>
                    <a:pt x="29210" y="62357"/>
                  </a:lnTo>
                  <a:lnTo>
                    <a:pt x="27965" y="61645"/>
                  </a:lnTo>
                  <a:lnTo>
                    <a:pt x="27114" y="61112"/>
                  </a:lnTo>
                  <a:lnTo>
                    <a:pt x="27038" y="60718"/>
                  </a:lnTo>
                  <a:lnTo>
                    <a:pt x="25476" y="59778"/>
                  </a:lnTo>
                  <a:lnTo>
                    <a:pt x="24892" y="59639"/>
                  </a:lnTo>
                  <a:lnTo>
                    <a:pt x="24930" y="59474"/>
                  </a:lnTo>
                  <a:lnTo>
                    <a:pt x="25044" y="58839"/>
                  </a:lnTo>
                  <a:lnTo>
                    <a:pt x="24930" y="58458"/>
                  </a:lnTo>
                  <a:lnTo>
                    <a:pt x="24028" y="54394"/>
                  </a:lnTo>
                  <a:lnTo>
                    <a:pt x="24104" y="51346"/>
                  </a:lnTo>
                  <a:lnTo>
                    <a:pt x="26517" y="47028"/>
                  </a:lnTo>
                  <a:lnTo>
                    <a:pt x="26301" y="43091"/>
                  </a:lnTo>
                  <a:lnTo>
                    <a:pt x="26200" y="42456"/>
                  </a:lnTo>
                  <a:lnTo>
                    <a:pt x="25984" y="41440"/>
                  </a:lnTo>
                  <a:lnTo>
                    <a:pt x="25781" y="40170"/>
                  </a:lnTo>
                  <a:lnTo>
                    <a:pt x="25361" y="38265"/>
                  </a:lnTo>
                  <a:lnTo>
                    <a:pt x="25031" y="36487"/>
                  </a:lnTo>
                  <a:lnTo>
                    <a:pt x="24955" y="29070"/>
                  </a:lnTo>
                  <a:lnTo>
                    <a:pt x="24447" y="29629"/>
                  </a:lnTo>
                  <a:lnTo>
                    <a:pt x="24511" y="36487"/>
                  </a:lnTo>
                  <a:lnTo>
                    <a:pt x="25336" y="41440"/>
                  </a:lnTo>
                  <a:lnTo>
                    <a:pt x="25552" y="42456"/>
                  </a:lnTo>
                  <a:lnTo>
                    <a:pt x="25666" y="43218"/>
                  </a:lnTo>
                  <a:lnTo>
                    <a:pt x="25908" y="47028"/>
                  </a:lnTo>
                  <a:lnTo>
                    <a:pt x="24765" y="48933"/>
                  </a:lnTo>
                  <a:lnTo>
                    <a:pt x="23634" y="51219"/>
                  </a:lnTo>
                  <a:lnTo>
                    <a:pt x="23634" y="55918"/>
                  </a:lnTo>
                  <a:lnTo>
                    <a:pt x="23901" y="59397"/>
                  </a:lnTo>
                  <a:lnTo>
                    <a:pt x="22034" y="58458"/>
                  </a:lnTo>
                  <a:lnTo>
                    <a:pt x="18948" y="58077"/>
                  </a:lnTo>
                  <a:lnTo>
                    <a:pt x="17183" y="57950"/>
                  </a:lnTo>
                  <a:lnTo>
                    <a:pt x="15875" y="57696"/>
                  </a:lnTo>
                  <a:lnTo>
                    <a:pt x="13906" y="57315"/>
                  </a:lnTo>
                  <a:lnTo>
                    <a:pt x="12331" y="57188"/>
                  </a:lnTo>
                  <a:lnTo>
                    <a:pt x="10147" y="57442"/>
                  </a:lnTo>
                  <a:lnTo>
                    <a:pt x="8788" y="57569"/>
                  </a:lnTo>
                  <a:lnTo>
                    <a:pt x="7035" y="58331"/>
                  </a:lnTo>
                  <a:lnTo>
                    <a:pt x="2692" y="59982"/>
                  </a:lnTo>
                  <a:lnTo>
                    <a:pt x="190" y="61125"/>
                  </a:lnTo>
                  <a:lnTo>
                    <a:pt x="0" y="63538"/>
                  </a:lnTo>
                  <a:lnTo>
                    <a:pt x="4953" y="63538"/>
                  </a:lnTo>
                  <a:lnTo>
                    <a:pt x="5918" y="63030"/>
                  </a:lnTo>
                  <a:lnTo>
                    <a:pt x="6400" y="62776"/>
                  </a:lnTo>
                  <a:lnTo>
                    <a:pt x="7150" y="62522"/>
                  </a:lnTo>
                  <a:lnTo>
                    <a:pt x="6413" y="63284"/>
                  </a:lnTo>
                  <a:lnTo>
                    <a:pt x="6400" y="64427"/>
                  </a:lnTo>
                  <a:lnTo>
                    <a:pt x="7264" y="64935"/>
                  </a:lnTo>
                  <a:lnTo>
                    <a:pt x="8470" y="65062"/>
                  </a:lnTo>
                  <a:lnTo>
                    <a:pt x="9728" y="65062"/>
                  </a:lnTo>
                  <a:lnTo>
                    <a:pt x="11455" y="64427"/>
                  </a:lnTo>
                  <a:lnTo>
                    <a:pt x="13982" y="63538"/>
                  </a:lnTo>
                  <a:lnTo>
                    <a:pt x="23507" y="63284"/>
                  </a:lnTo>
                  <a:lnTo>
                    <a:pt x="23507" y="70904"/>
                  </a:lnTo>
                  <a:lnTo>
                    <a:pt x="23799" y="72047"/>
                  </a:lnTo>
                  <a:lnTo>
                    <a:pt x="25781" y="74587"/>
                  </a:lnTo>
                  <a:lnTo>
                    <a:pt x="28562" y="74587"/>
                  </a:lnTo>
                  <a:lnTo>
                    <a:pt x="30670" y="74460"/>
                  </a:lnTo>
                  <a:lnTo>
                    <a:pt x="32842" y="70142"/>
                  </a:lnTo>
                  <a:lnTo>
                    <a:pt x="33274" y="69507"/>
                  </a:lnTo>
                  <a:lnTo>
                    <a:pt x="33870" y="68237"/>
                  </a:lnTo>
                  <a:lnTo>
                    <a:pt x="34493" y="67221"/>
                  </a:lnTo>
                  <a:lnTo>
                    <a:pt x="35204" y="65062"/>
                  </a:lnTo>
                  <a:lnTo>
                    <a:pt x="35509" y="63411"/>
                  </a:lnTo>
                  <a:lnTo>
                    <a:pt x="35572" y="64935"/>
                  </a:lnTo>
                  <a:lnTo>
                    <a:pt x="35699" y="66459"/>
                  </a:lnTo>
                  <a:lnTo>
                    <a:pt x="36360" y="70269"/>
                  </a:lnTo>
                  <a:lnTo>
                    <a:pt x="36474" y="70650"/>
                  </a:lnTo>
                  <a:lnTo>
                    <a:pt x="36652" y="70777"/>
                  </a:lnTo>
                  <a:lnTo>
                    <a:pt x="40817" y="72428"/>
                  </a:lnTo>
                  <a:lnTo>
                    <a:pt x="49733" y="72428"/>
                  </a:lnTo>
                  <a:lnTo>
                    <a:pt x="58432" y="72301"/>
                  </a:lnTo>
                  <a:lnTo>
                    <a:pt x="60845" y="71793"/>
                  </a:lnTo>
                  <a:lnTo>
                    <a:pt x="68084" y="70269"/>
                  </a:lnTo>
                  <a:lnTo>
                    <a:pt x="68376" y="70015"/>
                  </a:lnTo>
                  <a:lnTo>
                    <a:pt x="68135" y="65570"/>
                  </a:lnTo>
                  <a:lnTo>
                    <a:pt x="68160" y="64300"/>
                  </a:lnTo>
                  <a:lnTo>
                    <a:pt x="69900" y="58585"/>
                  </a:lnTo>
                  <a:lnTo>
                    <a:pt x="70027" y="58077"/>
                  </a:lnTo>
                  <a:lnTo>
                    <a:pt x="70129" y="56426"/>
                  </a:lnTo>
                  <a:lnTo>
                    <a:pt x="70751" y="58712"/>
                  </a:lnTo>
                  <a:lnTo>
                    <a:pt x="75006" y="62776"/>
                  </a:lnTo>
                  <a:lnTo>
                    <a:pt x="76962" y="64300"/>
                  </a:lnTo>
                  <a:lnTo>
                    <a:pt x="79146" y="66078"/>
                  </a:lnTo>
                  <a:lnTo>
                    <a:pt x="80505" y="68999"/>
                  </a:lnTo>
                  <a:lnTo>
                    <a:pt x="81013" y="70396"/>
                  </a:lnTo>
                  <a:lnTo>
                    <a:pt x="82981" y="70650"/>
                  </a:lnTo>
                  <a:lnTo>
                    <a:pt x="84734" y="70650"/>
                  </a:lnTo>
                  <a:lnTo>
                    <a:pt x="85585" y="70396"/>
                  </a:lnTo>
                  <a:lnTo>
                    <a:pt x="86055" y="70015"/>
                  </a:lnTo>
                  <a:lnTo>
                    <a:pt x="88887" y="67729"/>
                  </a:lnTo>
                  <a:lnTo>
                    <a:pt x="89611" y="67475"/>
                  </a:lnTo>
                  <a:lnTo>
                    <a:pt x="90843" y="67221"/>
                  </a:lnTo>
                  <a:lnTo>
                    <a:pt x="94018" y="62141"/>
                  </a:lnTo>
                  <a:lnTo>
                    <a:pt x="95326" y="59982"/>
                  </a:lnTo>
                  <a:lnTo>
                    <a:pt x="95453" y="59601"/>
                  </a:lnTo>
                  <a:lnTo>
                    <a:pt x="96596" y="53378"/>
                  </a:lnTo>
                  <a:lnTo>
                    <a:pt x="97586" y="48298"/>
                  </a:lnTo>
                  <a:lnTo>
                    <a:pt x="97790" y="47028"/>
                  </a:lnTo>
                  <a:lnTo>
                    <a:pt x="98018" y="46774"/>
                  </a:lnTo>
                  <a:lnTo>
                    <a:pt x="98412" y="46012"/>
                  </a:lnTo>
                  <a:lnTo>
                    <a:pt x="99682" y="44234"/>
                  </a:lnTo>
                  <a:close/>
                </a:path>
              </a:pathLst>
            </a:custGeom>
            <a:solidFill>
              <a:srgbClr val="000000"/>
            </a:solidFill>
          </p:spPr>
          <p:txBody>
            <a:bodyPr wrap="square" lIns="0" tIns="0" rIns="0" bIns="0" rtlCol="0"/>
            <a:lstStyle/>
            <a:p>
              <a:endParaRPr/>
            </a:p>
          </p:txBody>
        </p:sp>
        <p:sp>
          <p:nvSpPr>
            <p:cNvPr id="226" name="object 226"/>
            <p:cNvSpPr/>
            <p:nvPr/>
          </p:nvSpPr>
          <p:spPr>
            <a:xfrm>
              <a:off x="14227053" y="10678247"/>
              <a:ext cx="5080" cy="3175"/>
            </a:xfrm>
            <a:custGeom>
              <a:avLst/>
              <a:gdLst/>
              <a:ahLst/>
              <a:cxnLst/>
              <a:rect l="l" t="t" r="r" b="b"/>
              <a:pathLst>
                <a:path w="5080" h="3175">
                  <a:moveTo>
                    <a:pt x="3706" y="0"/>
                  </a:moveTo>
                  <a:lnTo>
                    <a:pt x="1329" y="1361"/>
                  </a:lnTo>
                  <a:lnTo>
                    <a:pt x="0" y="1989"/>
                  </a:lnTo>
                  <a:lnTo>
                    <a:pt x="3371" y="3005"/>
                  </a:lnTo>
                  <a:lnTo>
                    <a:pt x="2889" y="2816"/>
                  </a:lnTo>
                  <a:lnTo>
                    <a:pt x="4334" y="3120"/>
                  </a:lnTo>
                  <a:lnTo>
                    <a:pt x="4764" y="2272"/>
                  </a:lnTo>
                  <a:lnTo>
                    <a:pt x="4848" y="1560"/>
                  </a:lnTo>
                  <a:lnTo>
                    <a:pt x="4848" y="1361"/>
                  </a:lnTo>
                  <a:lnTo>
                    <a:pt x="5046" y="1026"/>
                  </a:lnTo>
                  <a:lnTo>
                    <a:pt x="4848" y="1026"/>
                  </a:lnTo>
                  <a:lnTo>
                    <a:pt x="4020" y="827"/>
                  </a:lnTo>
                  <a:lnTo>
                    <a:pt x="3706" y="0"/>
                  </a:lnTo>
                  <a:close/>
                </a:path>
              </a:pathLst>
            </a:custGeom>
            <a:solidFill>
              <a:srgbClr val="FFFFFF"/>
            </a:solidFill>
          </p:spPr>
          <p:txBody>
            <a:bodyPr wrap="square" lIns="0" tIns="0" rIns="0" bIns="0" rtlCol="0"/>
            <a:lstStyle/>
            <a:p>
              <a:endParaRPr/>
            </a:p>
          </p:txBody>
        </p:sp>
        <p:sp>
          <p:nvSpPr>
            <p:cNvPr id="227" name="object 227"/>
            <p:cNvSpPr/>
            <p:nvPr/>
          </p:nvSpPr>
          <p:spPr>
            <a:xfrm>
              <a:off x="14222361" y="10678661"/>
              <a:ext cx="10160" cy="12700"/>
            </a:xfrm>
            <a:custGeom>
              <a:avLst/>
              <a:gdLst/>
              <a:ahLst/>
              <a:cxnLst/>
              <a:rect l="l" t="t" r="r" b="b"/>
              <a:pathLst>
                <a:path w="10159" h="12700">
                  <a:moveTo>
                    <a:pt x="6007" y="11518"/>
                  </a:moveTo>
                  <a:lnTo>
                    <a:pt x="4254" y="12446"/>
                  </a:lnTo>
                  <a:lnTo>
                    <a:pt x="2489" y="12128"/>
                  </a:lnTo>
                  <a:lnTo>
                    <a:pt x="393" y="11518"/>
                  </a:lnTo>
                  <a:lnTo>
                    <a:pt x="203" y="12026"/>
                  </a:lnTo>
                  <a:lnTo>
                    <a:pt x="1130" y="12357"/>
                  </a:lnTo>
                  <a:lnTo>
                    <a:pt x="2070" y="12674"/>
                  </a:lnTo>
                  <a:lnTo>
                    <a:pt x="3124" y="12674"/>
                  </a:lnTo>
                  <a:lnTo>
                    <a:pt x="4038" y="12674"/>
                  </a:lnTo>
                  <a:lnTo>
                    <a:pt x="5080" y="12357"/>
                  </a:lnTo>
                  <a:lnTo>
                    <a:pt x="6007" y="11518"/>
                  </a:lnTo>
                  <a:close/>
                </a:path>
                <a:path w="10159" h="12700">
                  <a:moveTo>
                    <a:pt x="6527" y="10883"/>
                  </a:moveTo>
                  <a:lnTo>
                    <a:pt x="5816" y="10375"/>
                  </a:lnTo>
                  <a:lnTo>
                    <a:pt x="4254" y="10490"/>
                  </a:lnTo>
                  <a:lnTo>
                    <a:pt x="2374" y="10579"/>
                  </a:lnTo>
                  <a:lnTo>
                    <a:pt x="0" y="11226"/>
                  </a:lnTo>
                  <a:lnTo>
                    <a:pt x="825" y="11226"/>
                  </a:lnTo>
                  <a:lnTo>
                    <a:pt x="1638" y="11112"/>
                  </a:lnTo>
                  <a:lnTo>
                    <a:pt x="2374" y="11112"/>
                  </a:lnTo>
                  <a:lnTo>
                    <a:pt x="5588" y="10883"/>
                  </a:lnTo>
                  <a:lnTo>
                    <a:pt x="6235" y="11404"/>
                  </a:lnTo>
                  <a:lnTo>
                    <a:pt x="6527" y="10883"/>
                  </a:lnTo>
                  <a:close/>
                </a:path>
                <a:path w="10159" h="12700">
                  <a:moveTo>
                    <a:pt x="6832" y="10375"/>
                  </a:moveTo>
                  <a:lnTo>
                    <a:pt x="6235" y="9436"/>
                  </a:lnTo>
                  <a:lnTo>
                    <a:pt x="5270" y="9245"/>
                  </a:lnTo>
                  <a:lnTo>
                    <a:pt x="4457" y="10071"/>
                  </a:lnTo>
                  <a:lnTo>
                    <a:pt x="4457" y="9639"/>
                  </a:lnTo>
                  <a:lnTo>
                    <a:pt x="2501" y="9359"/>
                  </a:lnTo>
                  <a:lnTo>
                    <a:pt x="1524" y="9359"/>
                  </a:lnTo>
                  <a:lnTo>
                    <a:pt x="1041" y="9639"/>
                  </a:lnTo>
                  <a:lnTo>
                    <a:pt x="393" y="10579"/>
                  </a:lnTo>
                  <a:lnTo>
                    <a:pt x="1244" y="10160"/>
                  </a:lnTo>
                  <a:lnTo>
                    <a:pt x="1752" y="9842"/>
                  </a:lnTo>
                  <a:lnTo>
                    <a:pt x="2501" y="9842"/>
                  </a:lnTo>
                  <a:lnTo>
                    <a:pt x="3124" y="9956"/>
                  </a:lnTo>
                  <a:lnTo>
                    <a:pt x="3835" y="10160"/>
                  </a:lnTo>
                  <a:lnTo>
                    <a:pt x="4368" y="10375"/>
                  </a:lnTo>
                  <a:lnTo>
                    <a:pt x="5511" y="9753"/>
                  </a:lnTo>
                  <a:lnTo>
                    <a:pt x="6121" y="10160"/>
                  </a:lnTo>
                  <a:lnTo>
                    <a:pt x="6438" y="10693"/>
                  </a:lnTo>
                  <a:lnTo>
                    <a:pt x="6832" y="10375"/>
                  </a:lnTo>
                  <a:close/>
                </a:path>
                <a:path w="10159" h="12700">
                  <a:moveTo>
                    <a:pt x="9652" y="1587"/>
                  </a:moveTo>
                  <a:lnTo>
                    <a:pt x="9537" y="419"/>
                  </a:lnTo>
                  <a:lnTo>
                    <a:pt x="9537" y="622"/>
                  </a:lnTo>
                  <a:lnTo>
                    <a:pt x="8661" y="266"/>
                  </a:lnTo>
                  <a:lnTo>
                    <a:pt x="8470" y="0"/>
                  </a:lnTo>
                  <a:lnTo>
                    <a:pt x="8051" y="0"/>
                  </a:lnTo>
                  <a:lnTo>
                    <a:pt x="7581" y="0"/>
                  </a:lnTo>
                  <a:lnTo>
                    <a:pt x="7454" y="0"/>
                  </a:lnTo>
                  <a:lnTo>
                    <a:pt x="6832" y="215"/>
                  </a:lnTo>
                  <a:lnTo>
                    <a:pt x="5499" y="1358"/>
                  </a:lnTo>
                  <a:lnTo>
                    <a:pt x="5588" y="1968"/>
                  </a:lnTo>
                  <a:lnTo>
                    <a:pt x="7581" y="2603"/>
                  </a:lnTo>
                  <a:lnTo>
                    <a:pt x="8051" y="2603"/>
                  </a:lnTo>
                  <a:lnTo>
                    <a:pt x="9334" y="2603"/>
                  </a:lnTo>
                  <a:lnTo>
                    <a:pt x="9652" y="1587"/>
                  </a:lnTo>
                  <a:close/>
                </a:path>
              </a:pathLst>
            </a:custGeom>
            <a:solidFill>
              <a:srgbClr val="000000"/>
            </a:solidFill>
          </p:spPr>
          <p:txBody>
            <a:bodyPr wrap="square" lIns="0" tIns="0" rIns="0" bIns="0" rtlCol="0"/>
            <a:lstStyle/>
            <a:p>
              <a:endParaRPr/>
            </a:p>
          </p:txBody>
        </p:sp>
        <p:sp>
          <p:nvSpPr>
            <p:cNvPr id="228" name="object 228"/>
            <p:cNvSpPr/>
            <p:nvPr/>
          </p:nvSpPr>
          <p:spPr>
            <a:xfrm>
              <a:off x="14217402" y="10678879"/>
              <a:ext cx="5715" cy="3175"/>
            </a:xfrm>
            <a:custGeom>
              <a:avLst/>
              <a:gdLst/>
              <a:ahLst/>
              <a:cxnLst/>
              <a:rect l="l" t="t" r="r" b="b"/>
              <a:pathLst>
                <a:path w="5715" h="3175">
                  <a:moveTo>
                    <a:pt x="2889" y="0"/>
                  </a:moveTo>
                  <a:lnTo>
                    <a:pt x="1759" y="397"/>
                  </a:lnTo>
                  <a:lnTo>
                    <a:pt x="603" y="732"/>
                  </a:lnTo>
                  <a:lnTo>
                    <a:pt x="0" y="1047"/>
                  </a:lnTo>
                  <a:lnTo>
                    <a:pt x="1246" y="1246"/>
                  </a:lnTo>
                  <a:lnTo>
                    <a:pt x="827" y="1361"/>
                  </a:lnTo>
                  <a:lnTo>
                    <a:pt x="1759" y="1863"/>
                  </a:lnTo>
                  <a:lnTo>
                    <a:pt x="2806" y="2376"/>
                  </a:lnTo>
                  <a:lnTo>
                    <a:pt x="3120" y="2806"/>
                  </a:lnTo>
                  <a:lnTo>
                    <a:pt x="4450" y="2073"/>
                  </a:lnTo>
                  <a:lnTo>
                    <a:pt x="4764" y="1958"/>
                  </a:lnTo>
                  <a:lnTo>
                    <a:pt x="5277" y="1528"/>
                  </a:lnTo>
                  <a:lnTo>
                    <a:pt x="5326" y="1246"/>
                  </a:lnTo>
                  <a:lnTo>
                    <a:pt x="4963" y="1246"/>
                  </a:lnTo>
                  <a:lnTo>
                    <a:pt x="4963" y="397"/>
                  </a:lnTo>
                  <a:lnTo>
                    <a:pt x="2889" y="0"/>
                  </a:lnTo>
                  <a:close/>
                </a:path>
                <a:path w="5715" h="3175">
                  <a:moveTo>
                    <a:pt x="5361" y="1047"/>
                  </a:moveTo>
                  <a:lnTo>
                    <a:pt x="5162" y="1246"/>
                  </a:lnTo>
                  <a:lnTo>
                    <a:pt x="5326" y="1246"/>
                  </a:lnTo>
                  <a:lnTo>
                    <a:pt x="5361" y="1047"/>
                  </a:lnTo>
                  <a:close/>
                </a:path>
              </a:pathLst>
            </a:custGeom>
            <a:solidFill>
              <a:srgbClr val="FFFFFF"/>
            </a:solidFill>
          </p:spPr>
          <p:txBody>
            <a:bodyPr wrap="square" lIns="0" tIns="0" rIns="0" bIns="0" rtlCol="0"/>
            <a:lstStyle/>
            <a:p>
              <a:endParaRPr/>
            </a:p>
          </p:txBody>
        </p:sp>
        <p:sp>
          <p:nvSpPr>
            <p:cNvPr id="229" name="object 229"/>
            <p:cNvSpPr/>
            <p:nvPr/>
          </p:nvSpPr>
          <p:spPr>
            <a:xfrm>
              <a:off x="14217283" y="10678877"/>
              <a:ext cx="5715" cy="3175"/>
            </a:xfrm>
            <a:custGeom>
              <a:avLst/>
              <a:gdLst/>
              <a:ahLst/>
              <a:cxnLst/>
              <a:rect l="l" t="t" r="r" b="b"/>
              <a:pathLst>
                <a:path w="5715" h="3175">
                  <a:moveTo>
                    <a:pt x="5473" y="1054"/>
                  </a:moveTo>
                  <a:lnTo>
                    <a:pt x="5283" y="1257"/>
                  </a:lnTo>
                  <a:lnTo>
                    <a:pt x="5080" y="1536"/>
                  </a:lnTo>
                  <a:lnTo>
                    <a:pt x="4762" y="1879"/>
                  </a:lnTo>
                  <a:lnTo>
                    <a:pt x="4445" y="1968"/>
                  </a:lnTo>
                  <a:lnTo>
                    <a:pt x="4025" y="2184"/>
                  </a:lnTo>
                  <a:lnTo>
                    <a:pt x="3606" y="2273"/>
                  </a:lnTo>
                  <a:lnTo>
                    <a:pt x="3403" y="2273"/>
                  </a:lnTo>
                  <a:lnTo>
                    <a:pt x="2705" y="1968"/>
                  </a:lnTo>
                  <a:lnTo>
                    <a:pt x="3238" y="1968"/>
                  </a:lnTo>
                  <a:lnTo>
                    <a:pt x="3721" y="1968"/>
                  </a:lnTo>
                  <a:lnTo>
                    <a:pt x="4025" y="1536"/>
                  </a:lnTo>
                  <a:lnTo>
                    <a:pt x="4025" y="482"/>
                  </a:lnTo>
                  <a:lnTo>
                    <a:pt x="4762" y="736"/>
                  </a:lnTo>
                  <a:lnTo>
                    <a:pt x="5194" y="939"/>
                  </a:lnTo>
                  <a:lnTo>
                    <a:pt x="4991" y="406"/>
                  </a:lnTo>
                  <a:lnTo>
                    <a:pt x="3949" y="88"/>
                  </a:lnTo>
                  <a:lnTo>
                    <a:pt x="3784" y="88"/>
                  </a:lnTo>
                  <a:lnTo>
                    <a:pt x="2806" y="0"/>
                  </a:lnTo>
                  <a:lnTo>
                    <a:pt x="2679" y="127"/>
                  </a:lnTo>
                  <a:lnTo>
                    <a:pt x="2679" y="1955"/>
                  </a:lnTo>
                  <a:lnTo>
                    <a:pt x="1358" y="1371"/>
                  </a:lnTo>
                  <a:lnTo>
                    <a:pt x="1130" y="1143"/>
                  </a:lnTo>
                  <a:lnTo>
                    <a:pt x="927" y="1143"/>
                  </a:lnTo>
                  <a:lnTo>
                    <a:pt x="508" y="939"/>
                  </a:lnTo>
                  <a:lnTo>
                    <a:pt x="2387" y="533"/>
                  </a:lnTo>
                  <a:lnTo>
                    <a:pt x="2387" y="1536"/>
                  </a:lnTo>
                  <a:lnTo>
                    <a:pt x="2679" y="1955"/>
                  </a:lnTo>
                  <a:lnTo>
                    <a:pt x="2679" y="127"/>
                  </a:lnTo>
                  <a:lnTo>
                    <a:pt x="0" y="939"/>
                  </a:lnTo>
                  <a:lnTo>
                    <a:pt x="203" y="1054"/>
                  </a:lnTo>
                  <a:lnTo>
                    <a:pt x="2273" y="2273"/>
                  </a:lnTo>
                  <a:lnTo>
                    <a:pt x="3403" y="2616"/>
                  </a:lnTo>
                  <a:lnTo>
                    <a:pt x="3721" y="2616"/>
                  </a:lnTo>
                  <a:lnTo>
                    <a:pt x="4140" y="2501"/>
                  </a:lnTo>
                  <a:lnTo>
                    <a:pt x="4572" y="2273"/>
                  </a:lnTo>
                  <a:lnTo>
                    <a:pt x="5473" y="1054"/>
                  </a:lnTo>
                  <a:close/>
                </a:path>
              </a:pathLst>
            </a:custGeom>
            <a:solidFill>
              <a:srgbClr val="000000"/>
            </a:solidFill>
          </p:spPr>
          <p:txBody>
            <a:bodyPr wrap="square" lIns="0" tIns="0" rIns="0" bIns="0" rtlCol="0"/>
            <a:lstStyle/>
            <a:p>
              <a:endParaRPr/>
            </a:p>
          </p:txBody>
        </p:sp>
        <p:sp>
          <p:nvSpPr>
            <p:cNvPr id="230" name="object 230"/>
            <p:cNvSpPr/>
            <p:nvPr/>
          </p:nvSpPr>
          <p:spPr>
            <a:xfrm>
              <a:off x="14198423" y="10752641"/>
              <a:ext cx="54610" cy="113030"/>
            </a:xfrm>
            <a:custGeom>
              <a:avLst/>
              <a:gdLst/>
              <a:ahLst/>
              <a:cxnLst/>
              <a:rect l="l" t="t" r="r" b="b"/>
              <a:pathLst>
                <a:path w="54609" h="113029">
                  <a:moveTo>
                    <a:pt x="48032" y="35747"/>
                  </a:moveTo>
                  <a:lnTo>
                    <a:pt x="24449" y="35747"/>
                  </a:lnTo>
                  <a:lnTo>
                    <a:pt x="30972" y="53987"/>
                  </a:lnTo>
                  <a:lnTo>
                    <a:pt x="31297" y="57191"/>
                  </a:lnTo>
                  <a:lnTo>
                    <a:pt x="31631" y="65286"/>
                  </a:lnTo>
                  <a:lnTo>
                    <a:pt x="32125" y="80511"/>
                  </a:lnTo>
                  <a:lnTo>
                    <a:pt x="32700" y="95810"/>
                  </a:lnTo>
                  <a:lnTo>
                    <a:pt x="33276" y="104122"/>
                  </a:lnTo>
                  <a:lnTo>
                    <a:pt x="42501" y="111378"/>
                  </a:lnTo>
                  <a:lnTo>
                    <a:pt x="43831" y="112122"/>
                  </a:lnTo>
                  <a:lnTo>
                    <a:pt x="45077" y="112603"/>
                  </a:lnTo>
                  <a:lnTo>
                    <a:pt x="54103" y="108258"/>
                  </a:lnTo>
                  <a:lnTo>
                    <a:pt x="54302" y="107043"/>
                  </a:lnTo>
                  <a:lnTo>
                    <a:pt x="54199" y="103609"/>
                  </a:lnTo>
                  <a:lnTo>
                    <a:pt x="53421" y="96220"/>
                  </a:lnTo>
                  <a:lnTo>
                    <a:pt x="51770" y="84604"/>
                  </a:lnTo>
                  <a:lnTo>
                    <a:pt x="49139" y="69306"/>
                  </a:lnTo>
                  <a:lnTo>
                    <a:pt x="47464" y="61254"/>
                  </a:lnTo>
                  <a:lnTo>
                    <a:pt x="48396" y="59778"/>
                  </a:lnTo>
                  <a:lnTo>
                    <a:pt x="48272" y="46218"/>
                  </a:lnTo>
                  <a:lnTo>
                    <a:pt x="48172" y="39913"/>
                  </a:lnTo>
                  <a:lnTo>
                    <a:pt x="48032" y="35747"/>
                  </a:lnTo>
                  <a:close/>
                </a:path>
                <a:path w="54609" h="113029">
                  <a:moveTo>
                    <a:pt x="8198" y="963"/>
                  </a:moveTo>
                  <a:lnTo>
                    <a:pt x="6837" y="3748"/>
                  </a:lnTo>
                  <a:lnTo>
                    <a:pt x="6753" y="6408"/>
                  </a:lnTo>
                  <a:lnTo>
                    <a:pt x="6228" y="13928"/>
                  </a:lnTo>
                  <a:lnTo>
                    <a:pt x="4447" y="37590"/>
                  </a:lnTo>
                  <a:lnTo>
                    <a:pt x="3937" y="44773"/>
                  </a:lnTo>
                  <a:lnTo>
                    <a:pt x="3036" y="48794"/>
                  </a:lnTo>
                  <a:lnTo>
                    <a:pt x="2917" y="61254"/>
                  </a:lnTo>
                  <a:lnTo>
                    <a:pt x="2562" y="68731"/>
                  </a:lnTo>
                  <a:lnTo>
                    <a:pt x="474" y="93153"/>
                  </a:lnTo>
                  <a:lnTo>
                    <a:pt x="0" y="103609"/>
                  </a:lnTo>
                  <a:lnTo>
                    <a:pt x="3036" y="104122"/>
                  </a:lnTo>
                  <a:lnTo>
                    <a:pt x="19486" y="105483"/>
                  </a:lnTo>
                  <a:lnTo>
                    <a:pt x="19603" y="95810"/>
                  </a:lnTo>
                  <a:lnTo>
                    <a:pt x="19549" y="80511"/>
                  </a:lnTo>
                  <a:lnTo>
                    <a:pt x="19274" y="69690"/>
                  </a:lnTo>
                  <a:lnTo>
                    <a:pt x="18041" y="55328"/>
                  </a:lnTo>
                  <a:lnTo>
                    <a:pt x="18554" y="51998"/>
                  </a:lnTo>
                  <a:lnTo>
                    <a:pt x="19553" y="48794"/>
                  </a:lnTo>
                  <a:lnTo>
                    <a:pt x="20428" y="46218"/>
                  </a:lnTo>
                  <a:lnTo>
                    <a:pt x="24449" y="37590"/>
                  </a:lnTo>
                  <a:lnTo>
                    <a:pt x="24449" y="35747"/>
                  </a:lnTo>
                  <a:lnTo>
                    <a:pt x="48032" y="35747"/>
                  </a:lnTo>
                  <a:lnTo>
                    <a:pt x="47738" y="26989"/>
                  </a:lnTo>
                  <a:lnTo>
                    <a:pt x="46951" y="17193"/>
                  </a:lnTo>
                  <a:lnTo>
                    <a:pt x="45506" y="8198"/>
                  </a:lnTo>
                  <a:lnTo>
                    <a:pt x="42327" y="2387"/>
                  </a:lnTo>
                  <a:lnTo>
                    <a:pt x="21559" y="2387"/>
                  </a:lnTo>
                  <a:lnTo>
                    <a:pt x="19486" y="2073"/>
                  </a:lnTo>
                  <a:lnTo>
                    <a:pt x="16167" y="1874"/>
                  </a:lnTo>
                  <a:lnTo>
                    <a:pt x="12648" y="1444"/>
                  </a:lnTo>
                  <a:lnTo>
                    <a:pt x="8198" y="963"/>
                  </a:lnTo>
                  <a:close/>
                </a:path>
                <a:path w="54609" h="113029">
                  <a:moveTo>
                    <a:pt x="41129" y="0"/>
                  </a:moveTo>
                  <a:lnTo>
                    <a:pt x="36763" y="963"/>
                  </a:lnTo>
                  <a:lnTo>
                    <a:pt x="29224" y="1560"/>
                  </a:lnTo>
                  <a:lnTo>
                    <a:pt x="21559" y="2387"/>
                  </a:lnTo>
                  <a:lnTo>
                    <a:pt x="42327" y="2387"/>
                  </a:lnTo>
                  <a:lnTo>
                    <a:pt x="41359" y="617"/>
                  </a:lnTo>
                  <a:lnTo>
                    <a:pt x="41129" y="0"/>
                  </a:lnTo>
                  <a:close/>
                </a:path>
              </a:pathLst>
            </a:custGeom>
            <a:solidFill>
              <a:srgbClr val="FFFFFF"/>
            </a:solidFill>
          </p:spPr>
          <p:txBody>
            <a:bodyPr wrap="square" lIns="0" tIns="0" rIns="0" bIns="0" rtlCol="0"/>
            <a:lstStyle/>
            <a:p>
              <a:endParaRPr/>
            </a:p>
          </p:txBody>
        </p:sp>
        <p:sp>
          <p:nvSpPr>
            <p:cNvPr id="231" name="object 231"/>
            <p:cNvSpPr/>
            <p:nvPr/>
          </p:nvSpPr>
          <p:spPr>
            <a:xfrm>
              <a:off x="14198321" y="10752334"/>
              <a:ext cx="55244" cy="113030"/>
            </a:xfrm>
            <a:custGeom>
              <a:avLst/>
              <a:gdLst/>
              <a:ahLst/>
              <a:cxnLst/>
              <a:rect l="l" t="t" r="r" b="b"/>
              <a:pathLst>
                <a:path w="55244" h="113029">
                  <a:moveTo>
                    <a:pt x="7620" y="74396"/>
                  </a:moveTo>
                  <a:lnTo>
                    <a:pt x="7467" y="71501"/>
                  </a:lnTo>
                  <a:lnTo>
                    <a:pt x="6934" y="71501"/>
                  </a:lnTo>
                  <a:lnTo>
                    <a:pt x="7150" y="76606"/>
                  </a:lnTo>
                  <a:lnTo>
                    <a:pt x="6896" y="84366"/>
                  </a:lnTo>
                  <a:lnTo>
                    <a:pt x="5778" y="93662"/>
                  </a:lnTo>
                  <a:lnTo>
                    <a:pt x="3416" y="103390"/>
                  </a:lnTo>
                  <a:lnTo>
                    <a:pt x="6413" y="92049"/>
                  </a:lnTo>
                  <a:lnTo>
                    <a:pt x="7543" y="81813"/>
                  </a:lnTo>
                  <a:lnTo>
                    <a:pt x="7620" y="74396"/>
                  </a:lnTo>
                  <a:close/>
                </a:path>
                <a:path w="55244" h="113029">
                  <a:moveTo>
                    <a:pt x="17792" y="5511"/>
                  </a:moveTo>
                  <a:lnTo>
                    <a:pt x="17741" y="4965"/>
                  </a:lnTo>
                  <a:lnTo>
                    <a:pt x="14820" y="5613"/>
                  </a:lnTo>
                  <a:lnTo>
                    <a:pt x="12230" y="5702"/>
                  </a:lnTo>
                  <a:lnTo>
                    <a:pt x="11506" y="5295"/>
                  </a:lnTo>
                  <a:lnTo>
                    <a:pt x="10325" y="24612"/>
                  </a:lnTo>
                  <a:lnTo>
                    <a:pt x="9093" y="41617"/>
                  </a:lnTo>
                  <a:lnTo>
                    <a:pt x="7670" y="57505"/>
                  </a:lnTo>
                  <a:lnTo>
                    <a:pt x="9385" y="42113"/>
                  </a:lnTo>
                  <a:lnTo>
                    <a:pt x="10706" y="25539"/>
                  </a:lnTo>
                  <a:lnTo>
                    <a:pt x="11506" y="11938"/>
                  </a:lnTo>
                  <a:lnTo>
                    <a:pt x="11607" y="5397"/>
                  </a:lnTo>
                  <a:lnTo>
                    <a:pt x="12115" y="6642"/>
                  </a:lnTo>
                  <a:lnTo>
                    <a:pt x="17792" y="5511"/>
                  </a:lnTo>
                  <a:close/>
                </a:path>
                <a:path w="55244" h="113029">
                  <a:moveTo>
                    <a:pt x="18338" y="30886"/>
                  </a:moveTo>
                  <a:lnTo>
                    <a:pt x="17805" y="30556"/>
                  </a:lnTo>
                  <a:lnTo>
                    <a:pt x="17627" y="30886"/>
                  </a:lnTo>
                  <a:lnTo>
                    <a:pt x="15544" y="33870"/>
                  </a:lnTo>
                  <a:lnTo>
                    <a:pt x="16687" y="35242"/>
                  </a:lnTo>
                  <a:lnTo>
                    <a:pt x="16256" y="34112"/>
                  </a:lnTo>
                  <a:lnTo>
                    <a:pt x="17741" y="31800"/>
                  </a:lnTo>
                  <a:lnTo>
                    <a:pt x="18338" y="30886"/>
                  </a:lnTo>
                  <a:close/>
                </a:path>
                <a:path w="55244" h="113029">
                  <a:moveTo>
                    <a:pt x="21145" y="28282"/>
                  </a:moveTo>
                  <a:lnTo>
                    <a:pt x="20523" y="11722"/>
                  </a:lnTo>
                  <a:lnTo>
                    <a:pt x="20523" y="9537"/>
                  </a:lnTo>
                  <a:lnTo>
                    <a:pt x="20015" y="9537"/>
                  </a:lnTo>
                  <a:lnTo>
                    <a:pt x="20015" y="11722"/>
                  </a:lnTo>
                  <a:lnTo>
                    <a:pt x="20523" y="28282"/>
                  </a:lnTo>
                  <a:lnTo>
                    <a:pt x="21145" y="28282"/>
                  </a:lnTo>
                  <a:close/>
                </a:path>
                <a:path w="55244" h="113029">
                  <a:moveTo>
                    <a:pt x="24053" y="30289"/>
                  </a:moveTo>
                  <a:lnTo>
                    <a:pt x="24041" y="30149"/>
                  </a:lnTo>
                  <a:lnTo>
                    <a:pt x="23863" y="30086"/>
                  </a:lnTo>
                  <a:lnTo>
                    <a:pt x="24053" y="30289"/>
                  </a:lnTo>
                  <a:close/>
                </a:path>
                <a:path w="55244" h="113029">
                  <a:moveTo>
                    <a:pt x="24866" y="36055"/>
                  </a:moveTo>
                  <a:lnTo>
                    <a:pt x="24663" y="30899"/>
                  </a:lnTo>
                  <a:lnTo>
                    <a:pt x="24053" y="30289"/>
                  </a:lnTo>
                  <a:lnTo>
                    <a:pt x="24866" y="36055"/>
                  </a:lnTo>
                  <a:close/>
                </a:path>
                <a:path w="55244" h="113029">
                  <a:moveTo>
                    <a:pt x="25514" y="24650"/>
                  </a:moveTo>
                  <a:lnTo>
                    <a:pt x="24866" y="8077"/>
                  </a:lnTo>
                  <a:lnTo>
                    <a:pt x="24549" y="5511"/>
                  </a:lnTo>
                  <a:lnTo>
                    <a:pt x="24041" y="5511"/>
                  </a:lnTo>
                  <a:lnTo>
                    <a:pt x="24231" y="8191"/>
                  </a:lnTo>
                  <a:lnTo>
                    <a:pt x="24980" y="24650"/>
                  </a:lnTo>
                  <a:lnTo>
                    <a:pt x="24853" y="27038"/>
                  </a:lnTo>
                  <a:lnTo>
                    <a:pt x="23215" y="28600"/>
                  </a:lnTo>
                  <a:lnTo>
                    <a:pt x="22275" y="29540"/>
                  </a:lnTo>
                  <a:lnTo>
                    <a:pt x="23863" y="30086"/>
                  </a:lnTo>
                  <a:lnTo>
                    <a:pt x="23304" y="29540"/>
                  </a:lnTo>
                  <a:lnTo>
                    <a:pt x="22669" y="29425"/>
                  </a:lnTo>
                  <a:lnTo>
                    <a:pt x="23952" y="28790"/>
                  </a:lnTo>
                  <a:lnTo>
                    <a:pt x="25514" y="27038"/>
                  </a:lnTo>
                  <a:lnTo>
                    <a:pt x="25514" y="24650"/>
                  </a:lnTo>
                  <a:close/>
                </a:path>
                <a:path w="55244" h="113029">
                  <a:moveTo>
                    <a:pt x="32943" y="34099"/>
                  </a:moveTo>
                  <a:lnTo>
                    <a:pt x="31699" y="31102"/>
                  </a:lnTo>
                  <a:lnTo>
                    <a:pt x="29845" y="23317"/>
                  </a:lnTo>
                  <a:lnTo>
                    <a:pt x="29629" y="21374"/>
                  </a:lnTo>
                  <a:lnTo>
                    <a:pt x="29006" y="21374"/>
                  </a:lnTo>
                  <a:lnTo>
                    <a:pt x="29197" y="23317"/>
                  </a:lnTo>
                  <a:lnTo>
                    <a:pt x="31076" y="31102"/>
                  </a:lnTo>
                  <a:lnTo>
                    <a:pt x="32943" y="34099"/>
                  </a:lnTo>
                  <a:close/>
                </a:path>
                <a:path w="55244" h="113029">
                  <a:moveTo>
                    <a:pt x="37947" y="55943"/>
                  </a:moveTo>
                  <a:lnTo>
                    <a:pt x="36550" y="36995"/>
                  </a:lnTo>
                  <a:lnTo>
                    <a:pt x="34340" y="21234"/>
                  </a:lnTo>
                  <a:lnTo>
                    <a:pt x="32143" y="9906"/>
                  </a:lnTo>
                  <a:lnTo>
                    <a:pt x="30759" y="4254"/>
                  </a:lnTo>
                  <a:lnTo>
                    <a:pt x="30175" y="4483"/>
                  </a:lnTo>
                  <a:lnTo>
                    <a:pt x="31597" y="10058"/>
                  </a:lnTo>
                  <a:lnTo>
                    <a:pt x="33858" y="21310"/>
                  </a:lnTo>
                  <a:lnTo>
                    <a:pt x="36207" y="37020"/>
                  </a:lnTo>
                  <a:lnTo>
                    <a:pt x="37947" y="55943"/>
                  </a:lnTo>
                  <a:close/>
                </a:path>
                <a:path w="55244" h="113029">
                  <a:moveTo>
                    <a:pt x="40093" y="87642"/>
                  </a:moveTo>
                  <a:lnTo>
                    <a:pt x="40017" y="86194"/>
                  </a:lnTo>
                  <a:lnTo>
                    <a:pt x="39585" y="81648"/>
                  </a:lnTo>
                  <a:lnTo>
                    <a:pt x="39281" y="76885"/>
                  </a:lnTo>
                  <a:lnTo>
                    <a:pt x="38417" y="65366"/>
                  </a:lnTo>
                  <a:lnTo>
                    <a:pt x="38252" y="64033"/>
                  </a:lnTo>
                  <a:lnTo>
                    <a:pt x="37706" y="64147"/>
                  </a:lnTo>
                  <a:lnTo>
                    <a:pt x="37934" y="65481"/>
                  </a:lnTo>
                  <a:lnTo>
                    <a:pt x="39382" y="86309"/>
                  </a:lnTo>
                  <a:lnTo>
                    <a:pt x="40093" y="87642"/>
                  </a:lnTo>
                  <a:close/>
                </a:path>
                <a:path w="55244" h="113029">
                  <a:moveTo>
                    <a:pt x="40665" y="10528"/>
                  </a:moveTo>
                  <a:lnTo>
                    <a:pt x="38849" y="3098"/>
                  </a:lnTo>
                  <a:lnTo>
                    <a:pt x="38341" y="3098"/>
                  </a:lnTo>
                  <a:lnTo>
                    <a:pt x="38735" y="5308"/>
                  </a:lnTo>
                  <a:lnTo>
                    <a:pt x="40665" y="10528"/>
                  </a:lnTo>
                  <a:close/>
                </a:path>
                <a:path w="55244" h="113029">
                  <a:moveTo>
                    <a:pt x="54711" y="107442"/>
                  </a:moveTo>
                  <a:lnTo>
                    <a:pt x="54597" y="103924"/>
                  </a:lnTo>
                  <a:lnTo>
                    <a:pt x="54063" y="98907"/>
                  </a:lnTo>
                  <a:lnTo>
                    <a:pt x="54063" y="107442"/>
                  </a:lnTo>
                  <a:lnTo>
                    <a:pt x="53886" y="108153"/>
                  </a:lnTo>
                  <a:lnTo>
                    <a:pt x="46228" y="112115"/>
                  </a:lnTo>
                  <a:lnTo>
                    <a:pt x="44157" y="112115"/>
                  </a:lnTo>
                  <a:lnTo>
                    <a:pt x="44157" y="102679"/>
                  </a:lnTo>
                  <a:lnTo>
                    <a:pt x="41630" y="92202"/>
                  </a:lnTo>
                  <a:lnTo>
                    <a:pt x="41033" y="91071"/>
                  </a:lnTo>
                  <a:lnTo>
                    <a:pt x="40487" y="91274"/>
                  </a:lnTo>
                  <a:lnTo>
                    <a:pt x="41148" y="92519"/>
                  </a:lnTo>
                  <a:lnTo>
                    <a:pt x="43624" y="103009"/>
                  </a:lnTo>
                  <a:lnTo>
                    <a:pt x="44132" y="112115"/>
                  </a:lnTo>
                  <a:lnTo>
                    <a:pt x="42799" y="111391"/>
                  </a:lnTo>
                  <a:lnTo>
                    <a:pt x="33769" y="104432"/>
                  </a:lnTo>
                  <a:lnTo>
                    <a:pt x="33350" y="100558"/>
                  </a:lnTo>
                  <a:lnTo>
                    <a:pt x="33007" y="93103"/>
                  </a:lnTo>
                  <a:lnTo>
                    <a:pt x="32016" y="65595"/>
                  </a:lnTo>
                  <a:lnTo>
                    <a:pt x="31864" y="60452"/>
                  </a:lnTo>
                  <a:lnTo>
                    <a:pt x="33375" y="62776"/>
                  </a:lnTo>
                  <a:lnTo>
                    <a:pt x="35648" y="63804"/>
                  </a:lnTo>
                  <a:lnTo>
                    <a:pt x="33769" y="62395"/>
                  </a:lnTo>
                  <a:lnTo>
                    <a:pt x="32435" y="60286"/>
                  </a:lnTo>
                  <a:lnTo>
                    <a:pt x="31711" y="57785"/>
                  </a:lnTo>
                  <a:lnTo>
                    <a:pt x="31699" y="57518"/>
                  </a:lnTo>
                  <a:lnTo>
                    <a:pt x="31292" y="54305"/>
                  </a:lnTo>
                  <a:lnTo>
                    <a:pt x="25095" y="36690"/>
                  </a:lnTo>
                  <a:lnTo>
                    <a:pt x="24663" y="36372"/>
                  </a:lnTo>
                  <a:lnTo>
                    <a:pt x="24244" y="36055"/>
                  </a:lnTo>
                  <a:lnTo>
                    <a:pt x="24244" y="37198"/>
                  </a:lnTo>
                  <a:lnTo>
                    <a:pt x="20332" y="46609"/>
                  </a:lnTo>
                  <a:lnTo>
                    <a:pt x="19253" y="49314"/>
                  </a:lnTo>
                  <a:lnTo>
                    <a:pt x="18338" y="52235"/>
                  </a:lnTo>
                  <a:lnTo>
                    <a:pt x="17818" y="55435"/>
                  </a:lnTo>
                  <a:lnTo>
                    <a:pt x="17195" y="56375"/>
                  </a:lnTo>
                  <a:lnTo>
                    <a:pt x="16154" y="57708"/>
                  </a:lnTo>
                  <a:lnTo>
                    <a:pt x="17424" y="60515"/>
                  </a:lnTo>
                  <a:lnTo>
                    <a:pt x="16776" y="57823"/>
                  </a:lnTo>
                  <a:lnTo>
                    <a:pt x="17627" y="56680"/>
                  </a:lnTo>
                  <a:lnTo>
                    <a:pt x="17881" y="56375"/>
                  </a:lnTo>
                  <a:lnTo>
                    <a:pt x="18681" y="64173"/>
                  </a:lnTo>
                  <a:lnTo>
                    <a:pt x="19240" y="74726"/>
                  </a:lnTo>
                  <a:lnTo>
                    <a:pt x="19354" y="80632"/>
                  </a:lnTo>
                  <a:lnTo>
                    <a:pt x="19405" y="96824"/>
                  </a:lnTo>
                  <a:lnTo>
                    <a:pt x="19278" y="103720"/>
                  </a:lnTo>
                  <a:lnTo>
                    <a:pt x="19062" y="104546"/>
                  </a:lnTo>
                  <a:lnTo>
                    <a:pt x="7975" y="104546"/>
                  </a:lnTo>
                  <a:lnTo>
                    <a:pt x="3213" y="104228"/>
                  </a:lnTo>
                  <a:lnTo>
                    <a:pt x="406" y="103924"/>
                  </a:lnTo>
                  <a:lnTo>
                    <a:pt x="520" y="96824"/>
                  </a:lnTo>
                  <a:lnTo>
                    <a:pt x="1270" y="89115"/>
                  </a:lnTo>
                  <a:lnTo>
                    <a:pt x="2946" y="69634"/>
                  </a:lnTo>
                  <a:lnTo>
                    <a:pt x="3314" y="65595"/>
                  </a:lnTo>
                  <a:lnTo>
                    <a:pt x="3441" y="49225"/>
                  </a:lnTo>
                  <a:lnTo>
                    <a:pt x="4343" y="45199"/>
                  </a:lnTo>
                  <a:lnTo>
                    <a:pt x="4597" y="41046"/>
                  </a:lnTo>
                  <a:lnTo>
                    <a:pt x="5918" y="22809"/>
                  </a:lnTo>
                  <a:lnTo>
                    <a:pt x="6934" y="9334"/>
                  </a:lnTo>
                  <a:lnTo>
                    <a:pt x="7162" y="6731"/>
                  </a:lnTo>
                  <a:lnTo>
                    <a:pt x="7251" y="4254"/>
                  </a:lnTo>
                  <a:lnTo>
                    <a:pt x="8496" y="1651"/>
                  </a:lnTo>
                  <a:lnTo>
                    <a:pt x="8293" y="1562"/>
                  </a:lnTo>
                  <a:lnTo>
                    <a:pt x="8686" y="1562"/>
                  </a:lnTo>
                  <a:lnTo>
                    <a:pt x="12941" y="2184"/>
                  </a:lnTo>
                  <a:lnTo>
                    <a:pt x="22567" y="2895"/>
                  </a:lnTo>
                  <a:lnTo>
                    <a:pt x="28232" y="2298"/>
                  </a:lnTo>
                  <a:lnTo>
                    <a:pt x="29324" y="2184"/>
                  </a:lnTo>
                  <a:lnTo>
                    <a:pt x="36969" y="1562"/>
                  </a:lnTo>
                  <a:lnTo>
                    <a:pt x="41236" y="546"/>
                  </a:lnTo>
                  <a:lnTo>
                    <a:pt x="41338" y="1270"/>
                  </a:lnTo>
                  <a:lnTo>
                    <a:pt x="42583" y="3949"/>
                  </a:lnTo>
                  <a:lnTo>
                    <a:pt x="45605" y="10071"/>
                  </a:lnTo>
                  <a:lnTo>
                    <a:pt x="46316" y="14884"/>
                  </a:lnTo>
                  <a:lnTo>
                    <a:pt x="40767" y="10820"/>
                  </a:lnTo>
                  <a:lnTo>
                    <a:pt x="41148" y="11836"/>
                  </a:lnTo>
                  <a:lnTo>
                    <a:pt x="46329" y="14947"/>
                  </a:lnTo>
                  <a:lnTo>
                    <a:pt x="46736" y="17614"/>
                  </a:lnTo>
                  <a:lnTo>
                    <a:pt x="47574" y="27787"/>
                  </a:lnTo>
                  <a:lnTo>
                    <a:pt x="48006" y="41046"/>
                  </a:lnTo>
                  <a:lnTo>
                    <a:pt x="48069" y="59385"/>
                  </a:lnTo>
                  <a:lnTo>
                    <a:pt x="47942" y="61137"/>
                  </a:lnTo>
                  <a:lnTo>
                    <a:pt x="47675" y="63411"/>
                  </a:lnTo>
                  <a:lnTo>
                    <a:pt x="48920" y="69710"/>
                  </a:lnTo>
                  <a:lnTo>
                    <a:pt x="51650" y="85242"/>
                  </a:lnTo>
                  <a:lnTo>
                    <a:pt x="53314" y="96824"/>
                  </a:lnTo>
                  <a:lnTo>
                    <a:pt x="54013" y="103720"/>
                  </a:lnTo>
                  <a:lnTo>
                    <a:pt x="54063" y="107442"/>
                  </a:lnTo>
                  <a:lnTo>
                    <a:pt x="54063" y="98907"/>
                  </a:lnTo>
                  <a:lnTo>
                    <a:pt x="53784" y="96266"/>
                  </a:lnTo>
                  <a:lnTo>
                    <a:pt x="52133" y="84645"/>
                  </a:lnTo>
                  <a:lnTo>
                    <a:pt x="49555" y="69634"/>
                  </a:lnTo>
                  <a:lnTo>
                    <a:pt x="48272" y="63411"/>
                  </a:lnTo>
                  <a:lnTo>
                    <a:pt x="48501" y="61036"/>
                  </a:lnTo>
                  <a:lnTo>
                    <a:pt x="48691" y="59385"/>
                  </a:lnTo>
                  <a:lnTo>
                    <a:pt x="48564" y="41046"/>
                  </a:lnTo>
                  <a:lnTo>
                    <a:pt x="48094" y="27698"/>
                  </a:lnTo>
                  <a:lnTo>
                    <a:pt x="47244" y="17500"/>
                  </a:lnTo>
                  <a:lnTo>
                    <a:pt x="46113" y="9956"/>
                  </a:lnTo>
                  <a:lnTo>
                    <a:pt x="41605" y="546"/>
                  </a:lnTo>
                  <a:lnTo>
                    <a:pt x="41338" y="0"/>
                  </a:lnTo>
                  <a:lnTo>
                    <a:pt x="41148" y="0"/>
                  </a:lnTo>
                  <a:lnTo>
                    <a:pt x="36855" y="939"/>
                  </a:lnTo>
                  <a:lnTo>
                    <a:pt x="22479" y="2298"/>
                  </a:lnTo>
                  <a:lnTo>
                    <a:pt x="21450" y="2184"/>
                  </a:lnTo>
                  <a:lnTo>
                    <a:pt x="16256" y="1866"/>
                  </a:lnTo>
                  <a:lnTo>
                    <a:pt x="12738" y="1562"/>
                  </a:lnTo>
                  <a:lnTo>
                    <a:pt x="8382" y="939"/>
                  </a:lnTo>
                  <a:lnTo>
                    <a:pt x="7975" y="1270"/>
                  </a:lnTo>
                  <a:lnTo>
                    <a:pt x="6616" y="3949"/>
                  </a:lnTo>
                  <a:lnTo>
                    <a:pt x="6388" y="10071"/>
                  </a:lnTo>
                  <a:lnTo>
                    <a:pt x="4648" y="31686"/>
                  </a:lnTo>
                  <a:lnTo>
                    <a:pt x="3962" y="41046"/>
                  </a:lnTo>
                  <a:lnTo>
                    <a:pt x="3848" y="45085"/>
                  </a:lnTo>
                  <a:lnTo>
                    <a:pt x="2895" y="49225"/>
                  </a:lnTo>
                  <a:lnTo>
                    <a:pt x="2794" y="65595"/>
                  </a:lnTo>
                  <a:lnTo>
                    <a:pt x="1930" y="74764"/>
                  </a:lnTo>
                  <a:lnTo>
                    <a:pt x="1333" y="80721"/>
                  </a:lnTo>
                  <a:lnTo>
                    <a:pt x="596" y="89204"/>
                  </a:lnTo>
                  <a:lnTo>
                    <a:pt x="50" y="96266"/>
                  </a:lnTo>
                  <a:lnTo>
                    <a:pt x="0" y="100558"/>
                  </a:lnTo>
                  <a:lnTo>
                    <a:pt x="88" y="104114"/>
                  </a:lnTo>
                  <a:lnTo>
                    <a:pt x="3136" y="104749"/>
                  </a:lnTo>
                  <a:lnTo>
                    <a:pt x="7899" y="105168"/>
                  </a:lnTo>
                  <a:lnTo>
                    <a:pt x="18961" y="105168"/>
                  </a:lnTo>
                  <a:lnTo>
                    <a:pt x="19672" y="104546"/>
                  </a:lnTo>
                  <a:lnTo>
                    <a:pt x="19799" y="104432"/>
                  </a:lnTo>
                  <a:lnTo>
                    <a:pt x="19900" y="100558"/>
                  </a:lnTo>
                  <a:lnTo>
                    <a:pt x="20015" y="89115"/>
                  </a:lnTo>
                  <a:lnTo>
                    <a:pt x="19926" y="80632"/>
                  </a:lnTo>
                  <a:lnTo>
                    <a:pt x="19824" y="74726"/>
                  </a:lnTo>
                  <a:lnTo>
                    <a:pt x="19253" y="64173"/>
                  </a:lnTo>
                  <a:lnTo>
                    <a:pt x="18338" y="55638"/>
                  </a:lnTo>
                  <a:lnTo>
                    <a:pt x="18986" y="52235"/>
                  </a:lnTo>
                  <a:lnTo>
                    <a:pt x="20256" y="48285"/>
                  </a:lnTo>
                  <a:lnTo>
                    <a:pt x="24663" y="37731"/>
                  </a:lnTo>
                  <a:lnTo>
                    <a:pt x="24358" y="36372"/>
                  </a:lnTo>
                  <a:lnTo>
                    <a:pt x="25095" y="38328"/>
                  </a:lnTo>
                  <a:lnTo>
                    <a:pt x="30759" y="54610"/>
                  </a:lnTo>
                  <a:lnTo>
                    <a:pt x="31076" y="57518"/>
                  </a:lnTo>
                  <a:lnTo>
                    <a:pt x="31140" y="57861"/>
                  </a:lnTo>
                  <a:lnTo>
                    <a:pt x="31242" y="58356"/>
                  </a:lnTo>
                  <a:lnTo>
                    <a:pt x="31318" y="59385"/>
                  </a:lnTo>
                  <a:lnTo>
                    <a:pt x="31724" y="74764"/>
                  </a:lnTo>
                  <a:lnTo>
                    <a:pt x="32385" y="93230"/>
                  </a:lnTo>
                  <a:lnTo>
                    <a:pt x="32766" y="100558"/>
                  </a:lnTo>
                  <a:lnTo>
                    <a:pt x="33172" y="104749"/>
                  </a:lnTo>
                  <a:lnTo>
                    <a:pt x="33566" y="104952"/>
                  </a:lnTo>
                  <a:lnTo>
                    <a:pt x="42481" y="111899"/>
                  </a:lnTo>
                  <a:lnTo>
                    <a:pt x="43726" y="112636"/>
                  </a:lnTo>
                  <a:lnTo>
                    <a:pt x="44157" y="112750"/>
                  </a:lnTo>
                  <a:lnTo>
                    <a:pt x="46228" y="112750"/>
                  </a:lnTo>
                  <a:lnTo>
                    <a:pt x="47536" y="112115"/>
                  </a:lnTo>
                  <a:lnTo>
                    <a:pt x="54394" y="108800"/>
                  </a:lnTo>
                  <a:lnTo>
                    <a:pt x="54711" y="107442"/>
                  </a:lnTo>
                  <a:close/>
                </a:path>
              </a:pathLst>
            </a:custGeom>
            <a:solidFill>
              <a:srgbClr val="000000"/>
            </a:solidFill>
          </p:spPr>
          <p:txBody>
            <a:bodyPr wrap="square" lIns="0" tIns="0" rIns="0" bIns="0" rtlCol="0"/>
            <a:lstStyle/>
            <a:p>
              <a:endParaRPr/>
            </a:p>
          </p:txBody>
        </p:sp>
        <p:sp>
          <p:nvSpPr>
            <p:cNvPr id="232" name="object 232"/>
            <p:cNvSpPr/>
            <p:nvPr/>
          </p:nvSpPr>
          <p:spPr>
            <a:xfrm>
              <a:off x="14205483" y="10746849"/>
              <a:ext cx="34925" cy="8255"/>
            </a:xfrm>
            <a:custGeom>
              <a:avLst/>
              <a:gdLst/>
              <a:ahLst/>
              <a:cxnLst/>
              <a:rect l="l" t="t" r="r" b="b"/>
              <a:pathLst>
                <a:path w="34925" h="8254">
                  <a:moveTo>
                    <a:pt x="1130" y="513"/>
                  </a:moveTo>
                  <a:lnTo>
                    <a:pt x="0" y="5905"/>
                  </a:lnTo>
                  <a:lnTo>
                    <a:pt x="628" y="6753"/>
                  </a:lnTo>
                  <a:lnTo>
                    <a:pt x="5193" y="7664"/>
                  </a:lnTo>
                  <a:lnTo>
                    <a:pt x="10156" y="7863"/>
                  </a:lnTo>
                  <a:lnTo>
                    <a:pt x="15203" y="8177"/>
                  </a:lnTo>
                  <a:lnTo>
                    <a:pt x="23611" y="7350"/>
                  </a:lnTo>
                  <a:lnTo>
                    <a:pt x="30355" y="6418"/>
                  </a:lnTo>
                  <a:lnTo>
                    <a:pt x="33674" y="5790"/>
                  </a:lnTo>
                  <a:lnTo>
                    <a:pt x="34899" y="5591"/>
                  </a:lnTo>
                  <a:lnTo>
                    <a:pt x="34899" y="2355"/>
                  </a:lnTo>
                  <a:lnTo>
                    <a:pt x="13790" y="2355"/>
                  </a:lnTo>
                  <a:lnTo>
                    <a:pt x="9622" y="1958"/>
                  </a:lnTo>
                  <a:lnTo>
                    <a:pt x="5507" y="1444"/>
                  </a:lnTo>
                  <a:lnTo>
                    <a:pt x="1130" y="513"/>
                  </a:lnTo>
                  <a:close/>
                </a:path>
                <a:path w="34925" h="8254">
                  <a:moveTo>
                    <a:pt x="33454" y="0"/>
                  </a:moveTo>
                  <a:lnTo>
                    <a:pt x="29538" y="827"/>
                  </a:lnTo>
                  <a:lnTo>
                    <a:pt x="24030" y="1340"/>
                  </a:lnTo>
                  <a:lnTo>
                    <a:pt x="18355" y="1958"/>
                  </a:lnTo>
                  <a:lnTo>
                    <a:pt x="13790" y="2355"/>
                  </a:lnTo>
                  <a:lnTo>
                    <a:pt x="34899" y="2355"/>
                  </a:lnTo>
                  <a:lnTo>
                    <a:pt x="34899" y="1842"/>
                  </a:lnTo>
                  <a:lnTo>
                    <a:pt x="33454" y="0"/>
                  </a:lnTo>
                  <a:close/>
                </a:path>
              </a:pathLst>
            </a:custGeom>
            <a:solidFill>
              <a:srgbClr val="8F5F15"/>
            </a:solidFill>
          </p:spPr>
          <p:txBody>
            <a:bodyPr wrap="square" lIns="0" tIns="0" rIns="0" bIns="0" rtlCol="0"/>
            <a:lstStyle/>
            <a:p>
              <a:endParaRPr/>
            </a:p>
          </p:txBody>
        </p:sp>
        <p:sp>
          <p:nvSpPr>
            <p:cNvPr id="233" name="object 233"/>
            <p:cNvSpPr/>
            <p:nvPr/>
          </p:nvSpPr>
          <p:spPr>
            <a:xfrm>
              <a:off x="14205330" y="10746540"/>
              <a:ext cx="35560" cy="8890"/>
            </a:xfrm>
            <a:custGeom>
              <a:avLst/>
              <a:gdLst/>
              <a:ahLst/>
              <a:cxnLst/>
              <a:rect l="l" t="t" r="r" b="b"/>
              <a:pathLst>
                <a:path w="35559" h="8890">
                  <a:moveTo>
                    <a:pt x="1375" y="513"/>
                  </a:moveTo>
                  <a:lnTo>
                    <a:pt x="1093" y="743"/>
                  </a:lnTo>
                  <a:lnTo>
                    <a:pt x="83" y="5591"/>
                  </a:lnTo>
                  <a:lnTo>
                    <a:pt x="0" y="6408"/>
                  </a:lnTo>
                  <a:lnTo>
                    <a:pt x="778" y="7350"/>
                  </a:lnTo>
                  <a:lnTo>
                    <a:pt x="5229" y="8167"/>
                  </a:lnTo>
                  <a:lnTo>
                    <a:pt x="10307" y="8481"/>
                  </a:lnTo>
                  <a:lnTo>
                    <a:pt x="17773" y="8481"/>
                  </a:lnTo>
                  <a:lnTo>
                    <a:pt x="21626" y="8167"/>
                  </a:lnTo>
                  <a:lnTo>
                    <a:pt x="15197" y="8167"/>
                  </a:lnTo>
                  <a:lnTo>
                    <a:pt x="10307" y="7863"/>
                  </a:lnTo>
                  <a:lnTo>
                    <a:pt x="5658" y="7664"/>
                  </a:lnTo>
                  <a:lnTo>
                    <a:pt x="1375" y="6837"/>
                  </a:lnTo>
                  <a:lnTo>
                    <a:pt x="977" y="6837"/>
                  </a:lnTo>
                  <a:lnTo>
                    <a:pt x="748" y="6523"/>
                  </a:lnTo>
                  <a:lnTo>
                    <a:pt x="780" y="5591"/>
                  </a:lnTo>
                  <a:lnTo>
                    <a:pt x="1093" y="3403"/>
                  </a:lnTo>
                  <a:lnTo>
                    <a:pt x="1291" y="1026"/>
                  </a:lnTo>
                  <a:lnTo>
                    <a:pt x="3474" y="1026"/>
                  </a:lnTo>
                  <a:lnTo>
                    <a:pt x="1375" y="513"/>
                  </a:lnTo>
                  <a:close/>
                </a:path>
                <a:path w="35559" h="8890">
                  <a:moveTo>
                    <a:pt x="34019" y="513"/>
                  </a:moveTo>
                  <a:lnTo>
                    <a:pt x="33406" y="513"/>
                  </a:lnTo>
                  <a:lnTo>
                    <a:pt x="34631" y="2157"/>
                  </a:lnTo>
                  <a:lnTo>
                    <a:pt x="34735" y="5591"/>
                  </a:lnTo>
                  <a:lnTo>
                    <a:pt x="15197" y="8167"/>
                  </a:lnTo>
                  <a:lnTo>
                    <a:pt x="21626" y="8167"/>
                  </a:lnTo>
                  <a:lnTo>
                    <a:pt x="24066" y="7968"/>
                  </a:lnTo>
                  <a:lnTo>
                    <a:pt x="26882" y="7549"/>
                  </a:lnTo>
                  <a:lnTo>
                    <a:pt x="30401" y="7067"/>
                  </a:lnTo>
                  <a:lnTo>
                    <a:pt x="33605" y="6408"/>
                  </a:lnTo>
                  <a:lnTo>
                    <a:pt x="35280" y="5905"/>
                  </a:lnTo>
                  <a:lnTo>
                    <a:pt x="35187" y="1958"/>
                  </a:lnTo>
                  <a:lnTo>
                    <a:pt x="34019" y="513"/>
                  </a:lnTo>
                  <a:close/>
                </a:path>
                <a:path w="35559" h="8890">
                  <a:moveTo>
                    <a:pt x="3474" y="1026"/>
                  </a:moveTo>
                  <a:lnTo>
                    <a:pt x="1291" y="1026"/>
                  </a:lnTo>
                  <a:lnTo>
                    <a:pt x="5543" y="2073"/>
                  </a:lnTo>
                  <a:lnTo>
                    <a:pt x="9773" y="2586"/>
                  </a:lnTo>
                  <a:lnTo>
                    <a:pt x="13940" y="2984"/>
                  </a:lnTo>
                  <a:lnTo>
                    <a:pt x="18506" y="2586"/>
                  </a:lnTo>
                  <a:lnTo>
                    <a:pt x="19546" y="2471"/>
                  </a:lnTo>
                  <a:lnTo>
                    <a:pt x="14024" y="2471"/>
                  </a:lnTo>
                  <a:lnTo>
                    <a:pt x="9888" y="1958"/>
                  </a:lnTo>
                  <a:lnTo>
                    <a:pt x="5658" y="1560"/>
                  </a:lnTo>
                  <a:lnTo>
                    <a:pt x="3474" y="1026"/>
                  </a:lnTo>
                  <a:close/>
                </a:path>
                <a:path w="35559" h="8890">
                  <a:moveTo>
                    <a:pt x="33605" y="0"/>
                  </a:moveTo>
                  <a:lnTo>
                    <a:pt x="29689" y="827"/>
                  </a:lnTo>
                  <a:lnTo>
                    <a:pt x="24066" y="1444"/>
                  </a:lnTo>
                  <a:lnTo>
                    <a:pt x="18506" y="1958"/>
                  </a:lnTo>
                  <a:lnTo>
                    <a:pt x="14024" y="2471"/>
                  </a:lnTo>
                  <a:lnTo>
                    <a:pt x="19546" y="2471"/>
                  </a:lnTo>
                  <a:lnTo>
                    <a:pt x="24181" y="1958"/>
                  </a:lnTo>
                  <a:lnTo>
                    <a:pt x="29458" y="1444"/>
                  </a:lnTo>
                  <a:lnTo>
                    <a:pt x="33406" y="743"/>
                  </a:lnTo>
                  <a:lnTo>
                    <a:pt x="33406" y="513"/>
                  </a:lnTo>
                  <a:lnTo>
                    <a:pt x="34019" y="513"/>
                  </a:lnTo>
                  <a:lnTo>
                    <a:pt x="33605" y="0"/>
                  </a:lnTo>
                  <a:close/>
                </a:path>
              </a:pathLst>
            </a:custGeom>
            <a:solidFill>
              <a:srgbClr val="000000"/>
            </a:solidFill>
          </p:spPr>
          <p:txBody>
            <a:bodyPr wrap="square" lIns="0" tIns="0" rIns="0" bIns="0" rtlCol="0"/>
            <a:lstStyle/>
            <a:p>
              <a:endParaRPr/>
            </a:p>
          </p:txBody>
        </p:sp>
        <p:sp>
          <p:nvSpPr>
            <p:cNvPr id="234" name="object 234"/>
            <p:cNvSpPr/>
            <p:nvPr/>
          </p:nvSpPr>
          <p:spPr>
            <a:xfrm>
              <a:off x="14234908" y="10747361"/>
              <a:ext cx="1905" cy="6350"/>
            </a:xfrm>
            <a:custGeom>
              <a:avLst/>
              <a:gdLst/>
              <a:ahLst/>
              <a:cxnLst/>
              <a:rect l="l" t="t" r="r" b="b"/>
              <a:pathLst>
                <a:path w="1905" h="6350">
                  <a:moveTo>
                    <a:pt x="1246" y="0"/>
                  </a:moveTo>
                  <a:lnTo>
                    <a:pt x="0" y="83"/>
                  </a:lnTo>
                  <a:lnTo>
                    <a:pt x="282" y="5821"/>
                  </a:lnTo>
                  <a:lnTo>
                    <a:pt x="1842" y="5507"/>
                  </a:lnTo>
                  <a:lnTo>
                    <a:pt x="1246" y="0"/>
                  </a:lnTo>
                  <a:close/>
                </a:path>
              </a:pathLst>
            </a:custGeom>
            <a:solidFill>
              <a:srgbClr val="FFFFFF"/>
            </a:solidFill>
          </p:spPr>
          <p:txBody>
            <a:bodyPr wrap="square" lIns="0" tIns="0" rIns="0" bIns="0" rtlCol="0"/>
            <a:lstStyle/>
            <a:p>
              <a:endParaRPr/>
            </a:p>
          </p:txBody>
        </p:sp>
        <p:sp>
          <p:nvSpPr>
            <p:cNvPr id="235" name="object 235"/>
            <p:cNvSpPr/>
            <p:nvPr/>
          </p:nvSpPr>
          <p:spPr>
            <a:xfrm>
              <a:off x="14234590" y="10747051"/>
              <a:ext cx="2540" cy="6985"/>
            </a:xfrm>
            <a:custGeom>
              <a:avLst/>
              <a:gdLst/>
              <a:ahLst/>
              <a:cxnLst/>
              <a:rect l="l" t="t" r="r" b="b"/>
              <a:pathLst>
                <a:path w="2540" h="6984">
                  <a:moveTo>
                    <a:pt x="1570" y="0"/>
                  </a:moveTo>
                  <a:lnTo>
                    <a:pt x="0" y="397"/>
                  </a:lnTo>
                  <a:lnTo>
                    <a:pt x="429" y="6554"/>
                  </a:lnTo>
                  <a:lnTo>
                    <a:pt x="2471" y="5821"/>
                  </a:lnTo>
                  <a:lnTo>
                    <a:pt x="1570" y="0"/>
                  </a:lnTo>
                  <a:close/>
                </a:path>
              </a:pathLst>
            </a:custGeom>
            <a:solidFill>
              <a:srgbClr val="000000"/>
            </a:solidFill>
          </p:spPr>
          <p:txBody>
            <a:bodyPr wrap="square" lIns="0" tIns="0" rIns="0" bIns="0" rtlCol="0"/>
            <a:lstStyle/>
            <a:p>
              <a:endParaRPr/>
            </a:p>
          </p:txBody>
        </p:sp>
        <p:sp>
          <p:nvSpPr>
            <p:cNvPr id="236" name="object 236"/>
            <p:cNvSpPr/>
            <p:nvPr/>
          </p:nvSpPr>
          <p:spPr>
            <a:xfrm>
              <a:off x="14210140" y="10747871"/>
              <a:ext cx="1905" cy="6985"/>
            </a:xfrm>
            <a:custGeom>
              <a:avLst/>
              <a:gdLst/>
              <a:ahLst/>
              <a:cxnLst/>
              <a:rect l="l" t="t" r="r" b="b"/>
              <a:pathLst>
                <a:path w="1905" h="6984">
                  <a:moveTo>
                    <a:pt x="115" y="0"/>
                  </a:moveTo>
                  <a:lnTo>
                    <a:pt x="0" y="6334"/>
                  </a:lnTo>
                  <a:lnTo>
                    <a:pt x="1444" y="6638"/>
                  </a:lnTo>
                  <a:lnTo>
                    <a:pt x="1643" y="314"/>
                  </a:lnTo>
                  <a:lnTo>
                    <a:pt x="115" y="0"/>
                  </a:lnTo>
                  <a:close/>
                </a:path>
              </a:pathLst>
            </a:custGeom>
            <a:solidFill>
              <a:srgbClr val="FFFFFF"/>
            </a:solidFill>
          </p:spPr>
          <p:txBody>
            <a:bodyPr wrap="square" lIns="0" tIns="0" rIns="0" bIns="0" rtlCol="0"/>
            <a:lstStyle/>
            <a:p>
              <a:endParaRPr/>
            </a:p>
          </p:txBody>
        </p:sp>
        <p:sp>
          <p:nvSpPr>
            <p:cNvPr id="237" name="object 237"/>
            <p:cNvSpPr/>
            <p:nvPr/>
          </p:nvSpPr>
          <p:spPr>
            <a:xfrm>
              <a:off x="14209936" y="10747870"/>
              <a:ext cx="1905" cy="6985"/>
            </a:xfrm>
            <a:custGeom>
              <a:avLst/>
              <a:gdLst/>
              <a:ahLst/>
              <a:cxnLst/>
              <a:rect l="l" t="t" r="r" b="b"/>
              <a:pathLst>
                <a:path w="1905" h="6984">
                  <a:moveTo>
                    <a:pt x="0" y="0"/>
                  </a:moveTo>
                  <a:lnTo>
                    <a:pt x="198" y="6638"/>
                  </a:lnTo>
                  <a:lnTo>
                    <a:pt x="1842" y="6952"/>
                  </a:lnTo>
                  <a:lnTo>
                    <a:pt x="1842" y="6334"/>
                  </a:lnTo>
                  <a:lnTo>
                    <a:pt x="513" y="6334"/>
                  </a:lnTo>
                  <a:lnTo>
                    <a:pt x="314" y="230"/>
                  </a:lnTo>
                  <a:lnTo>
                    <a:pt x="1842" y="230"/>
                  </a:lnTo>
                  <a:lnTo>
                    <a:pt x="0" y="0"/>
                  </a:lnTo>
                  <a:close/>
                </a:path>
                <a:path w="1905" h="6984">
                  <a:moveTo>
                    <a:pt x="1842" y="230"/>
                  </a:moveTo>
                  <a:lnTo>
                    <a:pt x="314" y="230"/>
                  </a:lnTo>
                  <a:lnTo>
                    <a:pt x="1539" y="314"/>
                  </a:lnTo>
                  <a:lnTo>
                    <a:pt x="1340" y="6334"/>
                  </a:lnTo>
                  <a:lnTo>
                    <a:pt x="1842" y="6334"/>
                  </a:lnTo>
                  <a:lnTo>
                    <a:pt x="1842" y="230"/>
                  </a:lnTo>
                  <a:close/>
                </a:path>
              </a:pathLst>
            </a:custGeom>
            <a:solidFill>
              <a:srgbClr val="000000"/>
            </a:solidFill>
          </p:spPr>
          <p:txBody>
            <a:bodyPr wrap="square" lIns="0" tIns="0" rIns="0" bIns="0" rtlCol="0"/>
            <a:lstStyle/>
            <a:p>
              <a:endParaRPr/>
            </a:p>
          </p:txBody>
        </p:sp>
        <p:sp>
          <p:nvSpPr>
            <p:cNvPr id="238" name="object 238"/>
            <p:cNvSpPr/>
            <p:nvPr/>
          </p:nvSpPr>
          <p:spPr>
            <a:xfrm>
              <a:off x="14228384" y="10748185"/>
              <a:ext cx="1905" cy="6350"/>
            </a:xfrm>
            <a:custGeom>
              <a:avLst/>
              <a:gdLst/>
              <a:ahLst/>
              <a:cxnLst/>
              <a:rect l="l" t="t" r="r" b="b"/>
              <a:pathLst>
                <a:path w="1905" h="6350">
                  <a:moveTo>
                    <a:pt x="1130" y="0"/>
                  </a:moveTo>
                  <a:lnTo>
                    <a:pt x="0" y="0"/>
                  </a:lnTo>
                  <a:lnTo>
                    <a:pt x="701" y="6020"/>
                  </a:lnTo>
                  <a:lnTo>
                    <a:pt x="1560" y="6020"/>
                  </a:lnTo>
                  <a:lnTo>
                    <a:pt x="1130" y="0"/>
                  </a:lnTo>
                  <a:close/>
                </a:path>
              </a:pathLst>
            </a:custGeom>
            <a:solidFill>
              <a:srgbClr val="FFFFFF"/>
            </a:solidFill>
          </p:spPr>
          <p:txBody>
            <a:bodyPr wrap="square" lIns="0" tIns="0" rIns="0" bIns="0" rtlCol="0"/>
            <a:lstStyle/>
            <a:p>
              <a:endParaRPr/>
            </a:p>
          </p:txBody>
        </p:sp>
        <p:sp>
          <p:nvSpPr>
            <p:cNvPr id="239" name="object 239"/>
            <p:cNvSpPr/>
            <p:nvPr/>
          </p:nvSpPr>
          <p:spPr>
            <a:xfrm>
              <a:off x="14227950" y="10747988"/>
              <a:ext cx="2540" cy="6985"/>
            </a:xfrm>
            <a:custGeom>
              <a:avLst/>
              <a:gdLst/>
              <a:ahLst/>
              <a:cxnLst/>
              <a:rect l="l" t="t" r="r" b="b"/>
              <a:pathLst>
                <a:path w="2540" h="6984">
                  <a:moveTo>
                    <a:pt x="1560" y="0"/>
                  </a:moveTo>
                  <a:lnTo>
                    <a:pt x="0" y="0"/>
                  </a:lnTo>
                  <a:lnTo>
                    <a:pt x="1141" y="6523"/>
                  </a:lnTo>
                  <a:lnTo>
                    <a:pt x="2272" y="6523"/>
                  </a:lnTo>
                  <a:lnTo>
                    <a:pt x="1560" y="0"/>
                  </a:lnTo>
                  <a:close/>
                </a:path>
              </a:pathLst>
            </a:custGeom>
            <a:solidFill>
              <a:srgbClr val="000000"/>
            </a:solidFill>
          </p:spPr>
          <p:txBody>
            <a:bodyPr wrap="square" lIns="0" tIns="0" rIns="0" bIns="0" rtlCol="0"/>
            <a:lstStyle/>
            <a:p>
              <a:endParaRPr/>
            </a:p>
          </p:txBody>
        </p:sp>
        <p:sp>
          <p:nvSpPr>
            <p:cNvPr id="240" name="object 240"/>
            <p:cNvSpPr/>
            <p:nvPr/>
          </p:nvSpPr>
          <p:spPr>
            <a:xfrm>
              <a:off x="14234595" y="10860595"/>
              <a:ext cx="17145" cy="15240"/>
            </a:xfrm>
            <a:custGeom>
              <a:avLst/>
              <a:gdLst/>
              <a:ahLst/>
              <a:cxnLst/>
              <a:rect l="l" t="t" r="r" b="b"/>
              <a:pathLst>
                <a:path w="17144" h="15240">
                  <a:moveTo>
                    <a:pt x="1874" y="0"/>
                  </a:moveTo>
                  <a:lnTo>
                    <a:pt x="2157" y="732"/>
                  </a:lnTo>
                  <a:lnTo>
                    <a:pt x="1246" y="3423"/>
                  </a:lnTo>
                  <a:lnTo>
                    <a:pt x="0" y="6942"/>
                  </a:lnTo>
                  <a:lnTo>
                    <a:pt x="1130" y="9214"/>
                  </a:lnTo>
                  <a:lnTo>
                    <a:pt x="1560" y="10868"/>
                  </a:lnTo>
                  <a:lnTo>
                    <a:pt x="1948" y="11936"/>
                  </a:lnTo>
                  <a:lnTo>
                    <a:pt x="2053" y="12847"/>
                  </a:lnTo>
                  <a:lnTo>
                    <a:pt x="2157" y="14010"/>
                  </a:lnTo>
                  <a:lnTo>
                    <a:pt x="3738" y="14292"/>
                  </a:lnTo>
                  <a:lnTo>
                    <a:pt x="6523" y="14722"/>
                  </a:lnTo>
                  <a:lnTo>
                    <a:pt x="6330" y="13790"/>
                  </a:lnTo>
                  <a:lnTo>
                    <a:pt x="5361" y="13790"/>
                  </a:lnTo>
                  <a:lnTo>
                    <a:pt x="5361" y="9109"/>
                  </a:lnTo>
                  <a:lnTo>
                    <a:pt x="7802" y="9109"/>
                  </a:lnTo>
                  <a:lnTo>
                    <a:pt x="7769" y="8816"/>
                  </a:lnTo>
                  <a:lnTo>
                    <a:pt x="10804" y="8816"/>
                  </a:lnTo>
                  <a:lnTo>
                    <a:pt x="10774" y="8397"/>
                  </a:lnTo>
                  <a:lnTo>
                    <a:pt x="13390" y="8397"/>
                  </a:lnTo>
                  <a:lnTo>
                    <a:pt x="13360" y="8198"/>
                  </a:lnTo>
                  <a:lnTo>
                    <a:pt x="16167" y="8198"/>
                  </a:lnTo>
                  <a:lnTo>
                    <a:pt x="16051" y="4963"/>
                  </a:lnTo>
                  <a:lnTo>
                    <a:pt x="15981" y="4764"/>
                  </a:lnTo>
                  <a:lnTo>
                    <a:pt x="8680" y="4764"/>
                  </a:lnTo>
                  <a:lnTo>
                    <a:pt x="7654" y="4167"/>
                  </a:lnTo>
                  <a:lnTo>
                    <a:pt x="5193" y="2492"/>
                  </a:lnTo>
                  <a:lnTo>
                    <a:pt x="1874" y="0"/>
                  </a:lnTo>
                  <a:close/>
                </a:path>
                <a:path w="17144" h="15240">
                  <a:moveTo>
                    <a:pt x="5361" y="9109"/>
                  </a:moveTo>
                  <a:lnTo>
                    <a:pt x="5361" y="13790"/>
                  </a:lnTo>
                  <a:lnTo>
                    <a:pt x="6322" y="13751"/>
                  </a:lnTo>
                  <a:lnTo>
                    <a:pt x="5361" y="9109"/>
                  </a:lnTo>
                  <a:close/>
                </a:path>
                <a:path w="17144" h="15240">
                  <a:moveTo>
                    <a:pt x="6322" y="13751"/>
                  </a:moveTo>
                  <a:lnTo>
                    <a:pt x="5361" y="13790"/>
                  </a:lnTo>
                  <a:lnTo>
                    <a:pt x="6330" y="13790"/>
                  </a:lnTo>
                  <a:close/>
                </a:path>
                <a:path w="17144" h="15240">
                  <a:moveTo>
                    <a:pt x="7802" y="9109"/>
                  </a:moveTo>
                  <a:lnTo>
                    <a:pt x="5361" y="9109"/>
                  </a:lnTo>
                  <a:lnTo>
                    <a:pt x="6322" y="13751"/>
                  </a:lnTo>
                  <a:lnTo>
                    <a:pt x="7465" y="13706"/>
                  </a:lnTo>
                  <a:lnTo>
                    <a:pt x="9528" y="13580"/>
                  </a:lnTo>
                  <a:lnTo>
                    <a:pt x="8313" y="13580"/>
                  </a:lnTo>
                  <a:lnTo>
                    <a:pt x="7802" y="9109"/>
                  </a:lnTo>
                  <a:close/>
                </a:path>
                <a:path w="17144" h="15240">
                  <a:moveTo>
                    <a:pt x="7769" y="8816"/>
                  </a:moveTo>
                  <a:lnTo>
                    <a:pt x="8313" y="13580"/>
                  </a:lnTo>
                  <a:lnTo>
                    <a:pt x="9465" y="13409"/>
                  </a:lnTo>
                  <a:lnTo>
                    <a:pt x="7769" y="8816"/>
                  </a:lnTo>
                  <a:close/>
                </a:path>
                <a:path w="17144" h="15240">
                  <a:moveTo>
                    <a:pt x="9465" y="13409"/>
                  </a:moveTo>
                  <a:lnTo>
                    <a:pt x="8313" y="13580"/>
                  </a:lnTo>
                  <a:lnTo>
                    <a:pt x="9528" y="13580"/>
                  </a:lnTo>
                  <a:lnTo>
                    <a:pt x="9465" y="13409"/>
                  </a:lnTo>
                  <a:close/>
                </a:path>
                <a:path w="17144" h="15240">
                  <a:moveTo>
                    <a:pt x="10804" y="8816"/>
                  </a:moveTo>
                  <a:lnTo>
                    <a:pt x="7769" y="8816"/>
                  </a:lnTo>
                  <a:lnTo>
                    <a:pt x="9465" y="13409"/>
                  </a:lnTo>
                  <a:lnTo>
                    <a:pt x="10355" y="13277"/>
                  </a:lnTo>
                  <a:lnTo>
                    <a:pt x="12428" y="12847"/>
                  </a:lnTo>
                  <a:lnTo>
                    <a:pt x="11088" y="12847"/>
                  </a:lnTo>
                  <a:lnTo>
                    <a:pt x="10804" y="8816"/>
                  </a:lnTo>
                  <a:close/>
                </a:path>
                <a:path w="17144" h="15240">
                  <a:moveTo>
                    <a:pt x="10774" y="8397"/>
                  </a:moveTo>
                  <a:lnTo>
                    <a:pt x="11088" y="12847"/>
                  </a:lnTo>
                  <a:lnTo>
                    <a:pt x="12316" y="12578"/>
                  </a:lnTo>
                  <a:lnTo>
                    <a:pt x="11088" y="9643"/>
                  </a:lnTo>
                  <a:lnTo>
                    <a:pt x="10774" y="8397"/>
                  </a:lnTo>
                  <a:close/>
                </a:path>
                <a:path w="17144" h="15240">
                  <a:moveTo>
                    <a:pt x="12316" y="12578"/>
                  </a:moveTo>
                  <a:lnTo>
                    <a:pt x="11088" y="12847"/>
                  </a:lnTo>
                  <a:lnTo>
                    <a:pt x="12428" y="12847"/>
                  </a:lnTo>
                  <a:lnTo>
                    <a:pt x="12316" y="12578"/>
                  </a:lnTo>
                  <a:close/>
                </a:path>
                <a:path w="17144" h="15240">
                  <a:moveTo>
                    <a:pt x="13390" y="8397"/>
                  </a:moveTo>
                  <a:lnTo>
                    <a:pt x="10774" y="8397"/>
                  </a:lnTo>
                  <a:lnTo>
                    <a:pt x="11088" y="9643"/>
                  </a:lnTo>
                  <a:lnTo>
                    <a:pt x="12316" y="12578"/>
                  </a:lnTo>
                  <a:lnTo>
                    <a:pt x="13046" y="12418"/>
                  </a:lnTo>
                  <a:lnTo>
                    <a:pt x="14606" y="11936"/>
                  </a:lnTo>
                  <a:lnTo>
                    <a:pt x="14495" y="11601"/>
                  </a:lnTo>
                  <a:lnTo>
                    <a:pt x="13873" y="11601"/>
                  </a:lnTo>
                  <a:lnTo>
                    <a:pt x="13390" y="8397"/>
                  </a:lnTo>
                  <a:close/>
                </a:path>
                <a:path w="17144" h="15240">
                  <a:moveTo>
                    <a:pt x="13360" y="8198"/>
                  </a:moveTo>
                  <a:lnTo>
                    <a:pt x="13873" y="11601"/>
                  </a:lnTo>
                  <a:lnTo>
                    <a:pt x="14481" y="11559"/>
                  </a:lnTo>
                  <a:lnTo>
                    <a:pt x="13360" y="8198"/>
                  </a:lnTo>
                  <a:close/>
                </a:path>
                <a:path w="17144" h="15240">
                  <a:moveTo>
                    <a:pt x="14481" y="11559"/>
                  </a:moveTo>
                  <a:lnTo>
                    <a:pt x="13873" y="11601"/>
                  </a:lnTo>
                  <a:lnTo>
                    <a:pt x="14495" y="11601"/>
                  </a:lnTo>
                  <a:close/>
                </a:path>
                <a:path w="17144" h="15240">
                  <a:moveTo>
                    <a:pt x="16167" y="8198"/>
                  </a:moveTo>
                  <a:lnTo>
                    <a:pt x="13360" y="8198"/>
                  </a:lnTo>
                  <a:lnTo>
                    <a:pt x="14481" y="11559"/>
                  </a:lnTo>
                  <a:lnTo>
                    <a:pt x="16763" y="11402"/>
                  </a:lnTo>
                  <a:lnTo>
                    <a:pt x="16167" y="8198"/>
                  </a:lnTo>
                  <a:close/>
                </a:path>
                <a:path w="17144" h="15240">
                  <a:moveTo>
                    <a:pt x="15119" y="1444"/>
                  </a:moveTo>
                  <a:lnTo>
                    <a:pt x="8680" y="4764"/>
                  </a:lnTo>
                  <a:lnTo>
                    <a:pt x="15981" y="4764"/>
                  </a:lnTo>
                  <a:lnTo>
                    <a:pt x="15318" y="2889"/>
                  </a:lnTo>
                  <a:lnTo>
                    <a:pt x="15119" y="1444"/>
                  </a:lnTo>
                  <a:close/>
                </a:path>
              </a:pathLst>
            </a:custGeom>
            <a:solidFill>
              <a:srgbClr val="69000E"/>
            </a:solidFill>
          </p:spPr>
          <p:txBody>
            <a:bodyPr wrap="square" lIns="0" tIns="0" rIns="0" bIns="0" rtlCol="0"/>
            <a:lstStyle/>
            <a:p>
              <a:endParaRPr/>
            </a:p>
          </p:txBody>
        </p:sp>
        <p:sp>
          <p:nvSpPr>
            <p:cNvPr id="241" name="object 241"/>
            <p:cNvSpPr/>
            <p:nvPr/>
          </p:nvSpPr>
          <p:spPr>
            <a:xfrm>
              <a:off x="14234475" y="10860390"/>
              <a:ext cx="17145" cy="15240"/>
            </a:xfrm>
            <a:custGeom>
              <a:avLst/>
              <a:gdLst/>
              <a:ahLst/>
              <a:cxnLst/>
              <a:rect l="l" t="t" r="r" b="b"/>
              <a:pathLst>
                <a:path w="17144" h="15240">
                  <a:moveTo>
                    <a:pt x="1685" y="10156"/>
                  </a:moveTo>
                  <a:lnTo>
                    <a:pt x="1455" y="10156"/>
                  </a:lnTo>
                  <a:lnTo>
                    <a:pt x="1502" y="10900"/>
                  </a:lnTo>
                  <a:lnTo>
                    <a:pt x="1623" y="12031"/>
                  </a:lnTo>
                  <a:lnTo>
                    <a:pt x="2272" y="14502"/>
                  </a:lnTo>
                  <a:lnTo>
                    <a:pt x="3748" y="14701"/>
                  </a:lnTo>
                  <a:lnTo>
                    <a:pt x="4146" y="14816"/>
                  </a:lnTo>
                  <a:lnTo>
                    <a:pt x="4858" y="14502"/>
                  </a:lnTo>
                  <a:lnTo>
                    <a:pt x="4146" y="14502"/>
                  </a:lnTo>
                  <a:lnTo>
                    <a:pt x="3863" y="14219"/>
                  </a:lnTo>
                  <a:lnTo>
                    <a:pt x="2816" y="13989"/>
                  </a:lnTo>
                  <a:lnTo>
                    <a:pt x="2427" y="12858"/>
                  </a:lnTo>
                  <a:lnTo>
                    <a:pt x="2188" y="11716"/>
                  </a:lnTo>
                  <a:lnTo>
                    <a:pt x="1685" y="10156"/>
                  </a:lnTo>
                  <a:close/>
                </a:path>
                <a:path w="17144" h="15240">
                  <a:moveTo>
                    <a:pt x="5392" y="9141"/>
                  </a:moveTo>
                  <a:lnTo>
                    <a:pt x="5325" y="10470"/>
                  </a:lnTo>
                  <a:lnTo>
                    <a:pt x="5436" y="12858"/>
                  </a:lnTo>
                  <a:lnTo>
                    <a:pt x="5328" y="13476"/>
                  </a:lnTo>
                  <a:lnTo>
                    <a:pt x="5201" y="13674"/>
                  </a:lnTo>
                  <a:lnTo>
                    <a:pt x="4146" y="14502"/>
                  </a:lnTo>
                  <a:lnTo>
                    <a:pt x="4858" y="14502"/>
                  </a:lnTo>
                  <a:lnTo>
                    <a:pt x="5308" y="14303"/>
                  </a:lnTo>
                  <a:lnTo>
                    <a:pt x="5591" y="13989"/>
                  </a:lnTo>
                  <a:lnTo>
                    <a:pt x="5821" y="13591"/>
                  </a:lnTo>
                  <a:lnTo>
                    <a:pt x="5905" y="12942"/>
                  </a:lnTo>
                  <a:lnTo>
                    <a:pt x="6398" y="12942"/>
                  </a:lnTo>
                  <a:lnTo>
                    <a:pt x="6281" y="12627"/>
                  </a:lnTo>
                  <a:lnTo>
                    <a:pt x="6154" y="12146"/>
                  </a:lnTo>
                  <a:lnTo>
                    <a:pt x="6044" y="11612"/>
                  </a:lnTo>
                  <a:lnTo>
                    <a:pt x="5956" y="10156"/>
                  </a:lnTo>
                  <a:lnTo>
                    <a:pt x="5392" y="9141"/>
                  </a:lnTo>
                  <a:close/>
                </a:path>
                <a:path w="17144" h="15240">
                  <a:moveTo>
                    <a:pt x="6398" y="12942"/>
                  </a:moveTo>
                  <a:lnTo>
                    <a:pt x="5905" y="12942"/>
                  </a:lnTo>
                  <a:lnTo>
                    <a:pt x="6439" y="13905"/>
                  </a:lnTo>
                  <a:lnTo>
                    <a:pt x="7266" y="14104"/>
                  </a:lnTo>
                  <a:lnTo>
                    <a:pt x="8491" y="13790"/>
                  </a:lnTo>
                  <a:lnTo>
                    <a:pt x="8593" y="13591"/>
                  </a:lnTo>
                  <a:lnTo>
                    <a:pt x="6638" y="13591"/>
                  </a:lnTo>
                  <a:lnTo>
                    <a:pt x="6398" y="12942"/>
                  </a:lnTo>
                  <a:close/>
                </a:path>
                <a:path w="17144" h="15240">
                  <a:moveTo>
                    <a:pt x="9367" y="12858"/>
                  </a:moveTo>
                  <a:lnTo>
                    <a:pt x="8806" y="12858"/>
                  </a:lnTo>
                  <a:lnTo>
                    <a:pt x="9224" y="13476"/>
                  </a:lnTo>
                  <a:lnTo>
                    <a:pt x="10586" y="13674"/>
                  </a:lnTo>
                  <a:lnTo>
                    <a:pt x="11099" y="13591"/>
                  </a:lnTo>
                  <a:lnTo>
                    <a:pt x="11633" y="13256"/>
                  </a:lnTo>
                  <a:lnTo>
                    <a:pt x="9538" y="13172"/>
                  </a:lnTo>
                  <a:lnTo>
                    <a:pt x="9367" y="12858"/>
                  </a:lnTo>
                  <a:close/>
                </a:path>
                <a:path w="17144" h="15240">
                  <a:moveTo>
                    <a:pt x="8093" y="9141"/>
                  </a:moveTo>
                  <a:lnTo>
                    <a:pt x="7580" y="9141"/>
                  </a:lnTo>
                  <a:lnTo>
                    <a:pt x="7732" y="10156"/>
                  </a:lnTo>
                  <a:lnTo>
                    <a:pt x="7848" y="10669"/>
                  </a:lnTo>
                  <a:lnTo>
                    <a:pt x="8209" y="11716"/>
                  </a:lnTo>
                  <a:lnTo>
                    <a:pt x="8327" y="12942"/>
                  </a:lnTo>
                  <a:lnTo>
                    <a:pt x="8209" y="13172"/>
                  </a:lnTo>
                  <a:lnTo>
                    <a:pt x="7580" y="13591"/>
                  </a:lnTo>
                  <a:lnTo>
                    <a:pt x="8593" y="13591"/>
                  </a:lnTo>
                  <a:lnTo>
                    <a:pt x="8763" y="13256"/>
                  </a:lnTo>
                  <a:lnTo>
                    <a:pt x="8806" y="12858"/>
                  </a:lnTo>
                  <a:lnTo>
                    <a:pt x="9367" y="12858"/>
                  </a:lnTo>
                  <a:lnTo>
                    <a:pt x="9025" y="12229"/>
                  </a:lnTo>
                  <a:lnTo>
                    <a:pt x="8843" y="11716"/>
                  </a:lnTo>
                  <a:lnTo>
                    <a:pt x="8658" y="10669"/>
                  </a:lnTo>
                  <a:lnTo>
                    <a:pt x="8545" y="10156"/>
                  </a:lnTo>
                  <a:lnTo>
                    <a:pt x="8093" y="9141"/>
                  </a:lnTo>
                  <a:close/>
                </a:path>
                <a:path w="17144" h="15240">
                  <a:moveTo>
                    <a:pt x="10586" y="8596"/>
                  </a:moveTo>
                  <a:lnTo>
                    <a:pt x="10660" y="10271"/>
                  </a:lnTo>
                  <a:lnTo>
                    <a:pt x="10784" y="10669"/>
                  </a:lnTo>
                  <a:lnTo>
                    <a:pt x="11329" y="11612"/>
                  </a:lnTo>
                  <a:lnTo>
                    <a:pt x="11413" y="12858"/>
                  </a:lnTo>
                  <a:lnTo>
                    <a:pt x="10900" y="13057"/>
                  </a:lnTo>
                  <a:lnTo>
                    <a:pt x="10271" y="13172"/>
                  </a:lnTo>
                  <a:lnTo>
                    <a:pt x="11651" y="13172"/>
                  </a:lnTo>
                  <a:lnTo>
                    <a:pt x="11811" y="12460"/>
                  </a:lnTo>
                  <a:lnTo>
                    <a:pt x="13980" y="12460"/>
                  </a:lnTo>
                  <a:lnTo>
                    <a:pt x="12460" y="12345"/>
                  </a:lnTo>
                  <a:lnTo>
                    <a:pt x="12114" y="12031"/>
                  </a:lnTo>
                  <a:lnTo>
                    <a:pt x="12011" y="11800"/>
                  </a:lnTo>
                  <a:lnTo>
                    <a:pt x="11886" y="11402"/>
                  </a:lnTo>
                  <a:lnTo>
                    <a:pt x="11772" y="10669"/>
                  </a:lnTo>
                  <a:lnTo>
                    <a:pt x="11657" y="10156"/>
                  </a:lnTo>
                  <a:lnTo>
                    <a:pt x="11214" y="9423"/>
                  </a:lnTo>
                  <a:lnTo>
                    <a:pt x="11099" y="9141"/>
                  </a:lnTo>
                  <a:lnTo>
                    <a:pt x="10900" y="9025"/>
                  </a:lnTo>
                  <a:lnTo>
                    <a:pt x="10669" y="8826"/>
                  </a:lnTo>
                  <a:lnTo>
                    <a:pt x="10586" y="8596"/>
                  </a:lnTo>
                  <a:close/>
                </a:path>
                <a:path w="17144" h="15240">
                  <a:moveTo>
                    <a:pt x="13980" y="12460"/>
                  </a:moveTo>
                  <a:lnTo>
                    <a:pt x="11811" y="12460"/>
                  </a:lnTo>
                  <a:lnTo>
                    <a:pt x="12114" y="12743"/>
                  </a:lnTo>
                  <a:lnTo>
                    <a:pt x="12774" y="12858"/>
                  </a:lnTo>
                  <a:lnTo>
                    <a:pt x="13287" y="12858"/>
                  </a:lnTo>
                  <a:lnTo>
                    <a:pt x="13674" y="12743"/>
                  </a:lnTo>
                  <a:lnTo>
                    <a:pt x="13980" y="12460"/>
                  </a:lnTo>
                  <a:close/>
                </a:path>
                <a:path w="17144" h="15240">
                  <a:moveTo>
                    <a:pt x="13884" y="8282"/>
                  </a:moveTo>
                  <a:lnTo>
                    <a:pt x="13287" y="8512"/>
                  </a:lnTo>
                  <a:lnTo>
                    <a:pt x="13420" y="9423"/>
                  </a:lnTo>
                  <a:lnTo>
                    <a:pt x="13570" y="10041"/>
                  </a:lnTo>
                  <a:lnTo>
                    <a:pt x="13674" y="10900"/>
                  </a:lnTo>
                  <a:lnTo>
                    <a:pt x="13790" y="12146"/>
                  </a:lnTo>
                  <a:lnTo>
                    <a:pt x="12973" y="12345"/>
                  </a:lnTo>
                  <a:lnTo>
                    <a:pt x="14104" y="12345"/>
                  </a:lnTo>
                  <a:lnTo>
                    <a:pt x="14219" y="11298"/>
                  </a:lnTo>
                  <a:lnTo>
                    <a:pt x="14667" y="11298"/>
                  </a:lnTo>
                  <a:lnTo>
                    <a:pt x="14483" y="11004"/>
                  </a:lnTo>
                  <a:lnTo>
                    <a:pt x="14362" y="10669"/>
                  </a:lnTo>
                  <a:lnTo>
                    <a:pt x="14058" y="9423"/>
                  </a:lnTo>
                  <a:lnTo>
                    <a:pt x="13936" y="8711"/>
                  </a:lnTo>
                  <a:lnTo>
                    <a:pt x="13884" y="8282"/>
                  </a:lnTo>
                  <a:close/>
                </a:path>
                <a:path w="17144" h="15240">
                  <a:moveTo>
                    <a:pt x="14667" y="11298"/>
                  </a:moveTo>
                  <a:lnTo>
                    <a:pt x="14219" y="11298"/>
                  </a:lnTo>
                  <a:lnTo>
                    <a:pt x="14617" y="11716"/>
                  </a:lnTo>
                  <a:lnTo>
                    <a:pt x="15235" y="11800"/>
                  </a:lnTo>
                  <a:lnTo>
                    <a:pt x="16093" y="11497"/>
                  </a:lnTo>
                  <a:lnTo>
                    <a:pt x="14732" y="11402"/>
                  </a:lnTo>
                  <a:close/>
                </a:path>
                <a:path w="17144" h="15240">
                  <a:moveTo>
                    <a:pt x="15298" y="1759"/>
                  </a:moveTo>
                  <a:lnTo>
                    <a:pt x="14931" y="1759"/>
                  </a:lnTo>
                  <a:lnTo>
                    <a:pt x="15310" y="3518"/>
                  </a:lnTo>
                  <a:lnTo>
                    <a:pt x="15604" y="4680"/>
                  </a:lnTo>
                  <a:lnTo>
                    <a:pt x="15946" y="5905"/>
                  </a:lnTo>
                  <a:lnTo>
                    <a:pt x="16072" y="7863"/>
                  </a:lnTo>
                  <a:lnTo>
                    <a:pt x="16177" y="10470"/>
                  </a:lnTo>
                  <a:lnTo>
                    <a:pt x="15015" y="11402"/>
                  </a:lnTo>
                  <a:lnTo>
                    <a:pt x="16174" y="11402"/>
                  </a:lnTo>
                  <a:lnTo>
                    <a:pt x="16805" y="10669"/>
                  </a:lnTo>
                  <a:lnTo>
                    <a:pt x="16596" y="7863"/>
                  </a:lnTo>
                  <a:lnTo>
                    <a:pt x="16491" y="5905"/>
                  </a:lnTo>
                  <a:lnTo>
                    <a:pt x="16093" y="4366"/>
                  </a:lnTo>
                  <a:lnTo>
                    <a:pt x="15863" y="3099"/>
                  </a:lnTo>
                  <a:lnTo>
                    <a:pt x="15298" y="1759"/>
                  </a:lnTo>
                  <a:close/>
                </a:path>
                <a:path w="17144" h="15240">
                  <a:moveTo>
                    <a:pt x="2188" y="0"/>
                  </a:moveTo>
                  <a:lnTo>
                    <a:pt x="1685" y="314"/>
                  </a:lnTo>
                  <a:lnTo>
                    <a:pt x="1883" y="827"/>
                  </a:lnTo>
                  <a:lnTo>
                    <a:pt x="1914" y="1256"/>
                  </a:lnTo>
                  <a:lnTo>
                    <a:pt x="648" y="4680"/>
                  </a:lnTo>
                  <a:lnTo>
                    <a:pt x="0" y="6523"/>
                  </a:lnTo>
                  <a:lnTo>
                    <a:pt x="1141" y="10271"/>
                  </a:lnTo>
                  <a:lnTo>
                    <a:pt x="1455" y="10156"/>
                  </a:lnTo>
                  <a:lnTo>
                    <a:pt x="1685" y="10156"/>
                  </a:lnTo>
                  <a:lnTo>
                    <a:pt x="1160" y="8282"/>
                  </a:lnTo>
                  <a:lnTo>
                    <a:pt x="659" y="6638"/>
                  </a:lnTo>
                  <a:lnTo>
                    <a:pt x="2120" y="2387"/>
                  </a:lnTo>
                  <a:lnTo>
                    <a:pt x="2227" y="1759"/>
                  </a:lnTo>
                  <a:lnTo>
                    <a:pt x="2188" y="827"/>
                  </a:lnTo>
                  <a:lnTo>
                    <a:pt x="3327" y="827"/>
                  </a:lnTo>
                  <a:lnTo>
                    <a:pt x="2188" y="0"/>
                  </a:lnTo>
                  <a:close/>
                </a:path>
                <a:path w="17144" h="15240">
                  <a:moveTo>
                    <a:pt x="3327" y="827"/>
                  </a:moveTo>
                  <a:lnTo>
                    <a:pt x="2188" y="827"/>
                  </a:lnTo>
                  <a:lnTo>
                    <a:pt x="3245" y="1476"/>
                  </a:lnTo>
                  <a:lnTo>
                    <a:pt x="5821" y="3319"/>
                  </a:lnTo>
                  <a:lnTo>
                    <a:pt x="8209" y="4680"/>
                  </a:lnTo>
                  <a:lnTo>
                    <a:pt x="10072" y="4680"/>
                  </a:lnTo>
                  <a:lnTo>
                    <a:pt x="11224" y="4062"/>
                  </a:lnTo>
                  <a:lnTo>
                    <a:pt x="7895" y="4062"/>
                  </a:lnTo>
                  <a:lnTo>
                    <a:pt x="5476" y="2387"/>
                  </a:lnTo>
                  <a:lnTo>
                    <a:pt x="3327" y="827"/>
                  </a:lnTo>
                  <a:close/>
                </a:path>
                <a:path w="17144" h="15240">
                  <a:moveTo>
                    <a:pt x="15130" y="1361"/>
                  </a:moveTo>
                  <a:lnTo>
                    <a:pt x="9968" y="4062"/>
                  </a:lnTo>
                  <a:lnTo>
                    <a:pt x="11224" y="4062"/>
                  </a:lnTo>
                  <a:lnTo>
                    <a:pt x="14931" y="2073"/>
                  </a:lnTo>
                  <a:lnTo>
                    <a:pt x="14931" y="1759"/>
                  </a:lnTo>
                  <a:lnTo>
                    <a:pt x="15298" y="1759"/>
                  </a:lnTo>
                  <a:lnTo>
                    <a:pt x="15130" y="1361"/>
                  </a:lnTo>
                  <a:close/>
                </a:path>
              </a:pathLst>
            </a:custGeom>
            <a:solidFill>
              <a:srgbClr val="000000"/>
            </a:solidFill>
          </p:spPr>
          <p:txBody>
            <a:bodyPr wrap="square" lIns="0" tIns="0" rIns="0" bIns="0" rtlCol="0"/>
            <a:lstStyle/>
            <a:p>
              <a:endParaRPr/>
            </a:p>
          </p:txBody>
        </p:sp>
        <p:sp>
          <p:nvSpPr>
            <p:cNvPr id="242" name="object 242"/>
            <p:cNvSpPr/>
            <p:nvPr/>
          </p:nvSpPr>
          <p:spPr>
            <a:xfrm>
              <a:off x="14184658" y="10856676"/>
              <a:ext cx="32384" cy="7620"/>
            </a:xfrm>
            <a:custGeom>
              <a:avLst/>
              <a:gdLst/>
              <a:ahLst/>
              <a:cxnLst/>
              <a:rect l="l" t="t" r="r" b="b"/>
              <a:pathLst>
                <a:path w="32384" h="7620">
                  <a:moveTo>
                    <a:pt x="18071" y="6408"/>
                  </a:moveTo>
                  <a:lnTo>
                    <a:pt x="4743" y="6408"/>
                  </a:lnTo>
                  <a:lnTo>
                    <a:pt x="6418" y="7036"/>
                  </a:lnTo>
                  <a:lnTo>
                    <a:pt x="7664" y="7350"/>
                  </a:lnTo>
                  <a:lnTo>
                    <a:pt x="11601" y="7350"/>
                  </a:lnTo>
                  <a:lnTo>
                    <a:pt x="15235" y="7120"/>
                  </a:lnTo>
                  <a:lnTo>
                    <a:pt x="18071" y="6408"/>
                  </a:lnTo>
                  <a:close/>
                </a:path>
                <a:path w="32384" h="7620">
                  <a:moveTo>
                    <a:pt x="31857" y="5895"/>
                  </a:moveTo>
                  <a:lnTo>
                    <a:pt x="20114" y="5895"/>
                  </a:lnTo>
                  <a:lnTo>
                    <a:pt x="23800" y="6722"/>
                  </a:lnTo>
                  <a:lnTo>
                    <a:pt x="31810" y="7350"/>
                  </a:lnTo>
                  <a:lnTo>
                    <a:pt x="31857" y="5895"/>
                  </a:lnTo>
                  <a:close/>
                </a:path>
                <a:path w="32384" h="7620">
                  <a:moveTo>
                    <a:pt x="15831" y="83"/>
                  </a:moveTo>
                  <a:lnTo>
                    <a:pt x="12858" y="712"/>
                  </a:lnTo>
                  <a:lnTo>
                    <a:pt x="10554" y="1958"/>
                  </a:lnTo>
                  <a:lnTo>
                    <a:pt x="9308" y="2471"/>
                  </a:lnTo>
                  <a:lnTo>
                    <a:pt x="7978" y="2889"/>
                  </a:lnTo>
                  <a:lnTo>
                    <a:pt x="5591" y="3204"/>
                  </a:lnTo>
                  <a:lnTo>
                    <a:pt x="3633" y="3486"/>
                  </a:lnTo>
                  <a:lnTo>
                    <a:pt x="1643" y="3601"/>
                  </a:lnTo>
                  <a:lnTo>
                    <a:pt x="397" y="3601"/>
                  </a:lnTo>
                  <a:lnTo>
                    <a:pt x="83" y="5078"/>
                  </a:lnTo>
                  <a:lnTo>
                    <a:pt x="0" y="5895"/>
                  </a:lnTo>
                  <a:lnTo>
                    <a:pt x="1340" y="7120"/>
                  </a:lnTo>
                  <a:lnTo>
                    <a:pt x="2900" y="7120"/>
                  </a:lnTo>
                  <a:lnTo>
                    <a:pt x="4743" y="6408"/>
                  </a:lnTo>
                  <a:lnTo>
                    <a:pt x="18071" y="6408"/>
                  </a:lnTo>
                  <a:lnTo>
                    <a:pt x="20114" y="5895"/>
                  </a:lnTo>
                  <a:lnTo>
                    <a:pt x="31857" y="5895"/>
                  </a:lnTo>
                  <a:lnTo>
                    <a:pt x="31810" y="712"/>
                  </a:lnTo>
                  <a:lnTo>
                    <a:pt x="30554" y="712"/>
                  </a:lnTo>
                  <a:lnTo>
                    <a:pt x="23611" y="397"/>
                  </a:lnTo>
                  <a:lnTo>
                    <a:pt x="21454" y="397"/>
                  </a:lnTo>
                  <a:lnTo>
                    <a:pt x="15831" y="83"/>
                  </a:lnTo>
                  <a:close/>
                </a:path>
                <a:path w="32384" h="7620">
                  <a:moveTo>
                    <a:pt x="31810" y="0"/>
                  </a:moveTo>
                  <a:lnTo>
                    <a:pt x="31182" y="397"/>
                  </a:lnTo>
                  <a:lnTo>
                    <a:pt x="30554" y="712"/>
                  </a:lnTo>
                  <a:lnTo>
                    <a:pt x="31810" y="712"/>
                  </a:lnTo>
                  <a:lnTo>
                    <a:pt x="31810" y="0"/>
                  </a:lnTo>
                  <a:close/>
                </a:path>
              </a:pathLst>
            </a:custGeom>
            <a:solidFill>
              <a:srgbClr val="69000E"/>
            </a:solidFill>
          </p:spPr>
          <p:txBody>
            <a:bodyPr wrap="square" lIns="0" tIns="0" rIns="0" bIns="0" rtlCol="0"/>
            <a:lstStyle/>
            <a:p>
              <a:endParaRPr/>
            </a:p>
          </p:txBody>
        </p:sp>
        <p:sp>
          <p:nvSpPr>
            <p:cNvPr id="243" name="object 243"/>
            <p:cNvSpPr/>
            <p:nvPr/>
          </p:nvSpPr>
          <p:spPr>
            <a:xfrm>
              <a:off x="14184430" y="10856450"/>
              <a:ext cx="33020" cy="8255"/>
            </a:xfrm>
            <a:custGeom>
              <a:avLst/>
              <a:gdLst/>
              <a:ahLst/>
              <a:cxnLst/>
              <a:rect l="l" t="t" r="r" b="b"/>
              <a:pathLst>
                <a:path w="33019" h="8254">
                  <a:moveTo>
                    <a:pt x="2057" y="7691"/>
                  </a:moveTo>
                  <a:lnTo>
                    <a:pt x="2303" y="8083"/>
                  </a:lnTo>
                  <a:lnTo>
                    <a:pt x="2303" y="7769"/>
                  </a:lnTo>
                  <a:lnTo>
                    <a:pt x="2057" y="7691"/>
                  </a:lnTo>
                  <a:close/>
                </a:path>
                <a:path w="33019" h="8254">
                  <a:moveTo>
                    <a:pt x="2374" y="7753"/>
                  </a:moveTo>
                  <a:close/>
                </a:path>
                <a:path w="33019" h="8254">
                  <a:moveTo>
                    <a:pt x="7518" y="7151"/>
                  </a:moveTo>
                  <a:lnTo>
                    <a:pt x="4879" y="7151"/>
                  </a:lnTo>
                  <a:lnTo>
                    <a:pt x="5706" y="7266"/>
                  </a:lnTo>
                  <a:lnTo>
                    <a:pt x="6638" y="7570"/>
                  </a:lnTo>
                  <a:lnTo>
                    <a:pt x="8093" y="7769"/>
                  </a:lnTo>
                  <a:lnTo>
                    <a:pt x="11832" y="7769"/>
                  </a:lnTo>
                  <a:lnTo>
                    <a:pt x="15465" y="7685"/>
                  </a:lnTo>
                  <a:lnTo>
                    <a:pt x="17031" y="7266"/>
                  </a:lnTo>
                  <a:lnTo>
                    <a:pt x="8198" y="7266"/>
                  </a:lnTo>
                  <a:lnTo>
                    <a:pt x="7518" y="7151"/>
                  </a:lnTo>
                  <a:close/>
                </a:path>
                <a:path w="33019" h="8254">
                  <a:moveTo>
                    <a:pt x="5308" y="6638"/>
                  </a:moveTo>
                  <a:lnTo>
                    <a:pt x="4764" y="6638"/>
                  </a:lnTo>
                  <a:lnTo>
                    <a:pt x="4177" y="6753"/>
                  </a:lnTo>
                  <a:lnTo>
                    <a:pt x="3549" y="6837"/>
                  </a:lnTo>
                  <a:lnTo>
                    <a:pt x="2502" y="7151"/>
                  </a:lnTo>
                  <a:lnTo>
                    <a:pt x="2374" y="7753"/>
                  </a:lnTo>
                  <a:lnTo>
                    <a:pt x="3633" y="7465"/>
                  </a:lnTo>
                  <a:lnTo>
                    <a:pt x="4282" y="7266"/>
                  </a:lnTo>
                  <a:lnTo>
                    <a:pt x="4879" y="7151"/>
                  </a:lnTo>
                  <a:lnTo>
                    <a:pt x="7518" y="7151"/>
                  </a:lnTo>
                  <a:lnTo>
                    <a:pt x="6837" y="7036"/>
                  </a:lnTo>
                  <a:lnTo>
                    <a:pt x="5308" y="6638"/>
                  </a:lnTo>
                  <a:close/>
                </a:path>
                <a:path w="33019" h="8254">
                  <a:moveTo>
                    <a:pt x="16062" y="0"/>
                  </a:moveTo>
                  <a:lnTo>
                    <a:pt x="13821" y="513"/>
                  </a:lnTo>
                  <a:lnTo>
                    <a:pt x="11947" y="1246"/>
                  </a:lnTo>
                  <a:lnTo>
                    <a:pt x="9423" y="2387"/>
                  </a:lnTo>
                  <a:lnTo>
                    <a:pt x="8198" y="2806"/>
                  </a:lnTo>
                  <a:lnTo>
                    <a:pt x="3549" y="3434"/>
                  </a:lnTo>
                  <a:lnTo>
                    <a:pt x="314" y="3664"/>
                  </a:lnTo>
                  <a:lnTo>
                    <a:pt x="115" y="5308"/>
                  </a:lnTo>
                  <a:lnTo>
                    <a:pt x="0" y="5706"/>
                  </a:lnTo>
                  <a:lnTo>
                    <a:pt x="230" y="6209"/>
                  </a:lnTo>
                  <a:lnTo>
                    <a:pt x="1340" y="7465"/>
                  </a:lnTo>
                  <a:lnTo>
                    <a:pt x="2057" y="7691"/>
                  </a:lnTo>
                  <a:lnTo>
                    <a:pt x="628" y="5413"/>
                  </a:lnTo>
                  <a:lnTo>
                    <a:pt x="858" y="4251"/>
                  </a:lnTo>
                  <a:lnTo>
                    <a:pt x="1675" y="4146"/>
                  </a:lnTo>
                  <a:lnTo>
                    <a:pt x="3863" y="3947"/>
                  </a:lnTo>
                  <a:lnTo>
                    <a:pt x="6052" y="3717"/>
                  </a:lnTo>
                  <a:lnTo>
                    <a:pt x="8397" y="3434"/>
                  </a:lnTo>
                  <a:lnTo>
                    <a:pt x="10785" y="2387"/>
                  </a:lnTo>
                  <a:lnTo>
                    <a:pt x="12146" y="1874"/>
                  </a:lnTo>
                  <a:lnTo>
                    <a:pt x="13989" y="1047"/>
                  </a:lnTo>
                  <a:lnTo>
                    <a:pt x="16062" y="628"/>
                  </a:lnTo>
                  <a:lnTo>
                    <a:pt x="32101" y="628"/>
                  </a:lnTo>
                  <a:lnTo>
                    <a:pt x="32056" y="429"/>
                  </a:lnTo>
                  <a:lnTo>
                    <a:pt x="25821" y="429"/>
                  </a:lnTo>
                  <a:lnTo>
                    <a:pt x="24376" y="314"/>
                  </a:lnTo>
                  <a:lnTo>
                    <a:pt x="21570" y="314"/>
                  </a:lnTo>
                  <a:lnTo>
                    <a:pt x="16062" y="0"/>
                  </a:lnTo>
                  <a:close/>
                </a:path>
                <a:path w="33019" h="8254">
                  <a:moveTo>
                    <a:pt x="24762" y="6638"/>
                  </a:moveTo>
                  <a:lnTo>
                    <a:pt x="19381" y="6638"/>
                  </a:lnTo>
                  <a:lnTo>
                    <a:pt x="21873" y="6837"/>
                  </a:lnTo>
                  <a:lnTo>
                    <a:pt x="24690" y="7151"/>
                  </a:lnTo>
                  <a:lnTo>
                    <a:pt x="25706" y="7350"/>
                  </a:lnTo>
                  <a:lnTo>
                    <a:pt x="26847" y="7465"/>
                  </a:lnTo>
                  <a:lnTo>
                    <a:pt x="28491" y="7570"/>
                  </a:lnTo>
                  <a:lnTo>
                    <a:pt x="29873" y="7570"/>
                  </a:lnTo>
                  <a:lnTo>
                    <a:pt x="30899" y="7266"/>
                  </a:lnTo>
                  <a:lnTo>
                    <a:pt x="31136" y="7036"/>
                  </a:lnTo>
                  <a:lnTo>
                    <a:pt x="28093" y="7036"/>
                  </a:lnTo>
                  <a:lnTo>
                    <a:pt x="26931" y="6952"/>
                  </a:lnTo>
                  <a:lnTo>
                    <a:pt x="25821" y="6753"/>
                  </a:lnTo>
                  <a:lnTo>
                    <a:pt x="24762" y="6638"/>
                  </a:lnTo>
                  <a:close/>
                </a:path>
                <a:path w="33019" h="8254">
                  <a:moveTo>
                    <a:pt x="19381" y="6010"/>
                  </a:moveTo>
                  <a:lnTo>
                    <a:pt x="17737" y="6439"/>
                  </a:lnTo>
                  <a:lnTo>
                    <a:pt x="15350" y="7151"/>
                  </a:lnTo>
                  <a:lnTo>
                    <a:pt x="11716" y="7266"/>
                  </a:lnTo>
                  <a:lnTo>
                    <a:pt x="17031" y="7266"/>
                  </a:lnTo>
                  <a:lnTo>
                    <a:pt x="19381" y="6638"/>
                  </a:lnTo>
                  <a:lnTo>
                    <a:pt x="24762" y="6638"/>
                  </a:lnTo>
                  <a:lnTo>
                    <a:pt x="21873" y="6324"/>
                  </a:lnTo>
                  <a:lnTo>
                    <a:pt x="19381" y="6010"/>
                  </a:lnTo>
                  <a:close/>
                </a:path>
                <a:path w="33019" h="8254">
                  <a:moveTo>
                    <a:pt x="32101" y="628"/>
                  </a:moveTo>
                  <a:lnTo>
                    <a:pt x="16062" y="628"/>
                  </a:lnTo>
                  <a:lnTo>
                    <a:pt x="21674" y="827"/>
                  </a:lnTo>
                  <a:lnTo>
                    <a:pt x="31412" y="827"/>
                  </a:lnTo>
                  <a:lnTo>
                    <a:pt x="31632" y="1047"/>
                  </a:lnTo>
                  <a:lnTo>
                    <a:pt x="31695" y="2272"/>
                  </a:lnTo>
                  <a:lnTo>
                    <a:pt x="31810" y="5413"/>
                  </a:lnTo>
                  <a:lnTo>
                    <a:pt x="30585" y="6753"/>
                  </a:lnTo>
                  <a:lnTo>
                    <a:pt x="30166" y="6837"/>
                  </a:lnTo>
                  <a:lnTo>
                    <a:pt x="28093" y="7036"/>
                  </a:lnTo>
                  <a:lnTo>
                    <a:pt x="31136" y="7036"/>
                  </a:lnTo>
                  <a:lnTo>
                    <a:pt x="32428" y="5706"/>
                  </a:lnTo>
                  <a:lnTo>
                    <a:pt x="32306" y="2387"/>
                  </a:lnTo>
                  <a:lnTo>
                    <a:pt x="32195" y="1047"/>
                  </a:lnTo>
                  <a:lnTo>
                    <a:pt x="32101" y="628"/>
                  </a:lnTo>
                  <a:close/>
                </a:path>
                <a:path w="33019" h="8254">
                  <a:moveTo>
                    <a:pt x="31412" y="827"/>
                  </a:moveTo>
                  <a:lnTo>
                    <a:pt x="22816" y="827"/>
                  </a:lnTo>
                  <a:lnTo>
                    <a:pt x="24376" y="931"/>
                  </a:lnTo>
                  <a:lnTo>
                    <a:pt x="25706" y="931"/>
                  </a:lnTo>
                  <a:lnTo>
                    <a:pt x="27664" y="1047"/>
                  </a:lnTo>
                  <a:lnTo>
                    <a:pt x="30899" y="1047"/>
                  </a:lnTo>
                  <a:lnTo>
                    <a:pt x="31328" y="931"/>
                  </a:lnTo>
                  <a:close/>
                </a:path>
                <a:path w="33019" h="8254">
                  <a:moveTo>
                    <a:pt x="32030" y="314"/>
                  </a:moveTo>
                  <a:lnTo>
                    <a:pt x="31213" y="314"/>
                  </a:lnTo>
                  <a:lnTo>
                    <a:pt x="30899" y="429"/>
                  </a:lnTo>
                  <a:lnTo>
                    <a:pt x="32056" y="429"/>
                  </a:lnTo>
                  <a:close/>
                </a:path>
              </a:pathLst>
            </a:custGeom>
            <a:solidFill>
              <a:srgbClr val="000000"/>
            </a:solidFill>
          </p:spPr>
          <p:txBody>
            <a:bodyPr wrap="square" lIns="0" tIns="0" rIns="0" bIns="0" rtlCol="0"/>
            <a:lstStyle/>
            <a:p>
              <a:endParaRPr/>
            </a:p>
          </p:txBody>
        </p:sp>
        <p:sp>
          <p:nvSpPr>
            <p:cNvPr id="244" name="object 244"/>
            <p:cNvSpPr/>
            <p:nvPr/>
          </p:nvSpPr>
          <p:spPr>
            <a:xfrm>
              <a:off x="14042493" y="10853956"/>
              <a:ext cx="62230" cy="17780"/>
            </a:xfrm>
            <a:custGeom>
              <a:avLst/>
              <a:gdLst/>
              <a:ahLst/>
              <a:cxnLst/>
              <a:rect l="l" t="t" r="r" b="b"/>
              <a:pathLst>
                <a:path w="62230" h="17779">
                  <a:moveTo>
                    <a:pt x="0" y="5926"/>
                  </a:moveTo>
                  <a:lnTo>
                    <a:pt x="198" y="11287"/>
                  </a:lnTo>
                  <a:lnTo>
                    <a:pt x="2420" y="11789"/>
                  </a:lnTo>
                  <a:lnTo>
                    <a:pt x="8689" y="13049"/>
                  </a:lnTo>
                  <a:lnTo>
                    <a:pt x="17948" y="14697"/>
                  </a:lnTo>
                  <a:lnTo>
                    <a:pt x="29224" y="16365"/>
                  </a:lnTo>
                  <a:lnTo>
                    <a:pt x="37314" y="17345"/>
                  </a:lnTo>
                  <a:lnTo>
                    <a:pt x="43412" y="17176"/>
                  </a:lnTo>
                  <a:lnTo>
                    <a:pt x="50577" y="15410"/>
                  </a:lnTo>
                  <a:lnTo>
                    <a:pt x="56314" y="13476"/>
                  </a:lnTo>
                  <a:lnTo>
                    <a:pt x="40742" y="13476"/>
                  </a:lnTo>
                  <a:lnTo>
                    <a:pt x="40364" y="13078"/>
                  </a:lnTo>
                  <a:lnTo>
                    <a:pt x="29109" y="13078"/>
                  </a:lnTo>
                  <a:lnTo>
                    <a:pt x="28607" y="10805"/>
                  </a:lnTo>
                  <a:lnTo>
                    <a:pt x="23549" y="10805"/>
                  </a:lnTo>
                  <a:lnTo>
                    <a:pt x="23215" y="10062"/>
                  </a:lnTo>
                  <a:lnTo>
                    <a:pt x="18554" y="10062"/>
                  </a:lnTo>
                  <a:lnTo>
                    <a:pt x="17958" y="7800"/>
                  </a:lnTo>
                  <a:lnTo>
                    <a:pt x="2188" y="7800"/>
                  </a:lnTo>
                  <a:lnTo>
                    <a:pt x="0" y="5926"/>
                  </a:lnTo>
                  <a:close/>
                </a:path>
                <a:path w="62230" h="17779">
                  <a:moveTo>
                    <a:pt x="43412" y="10805"/>
                  </a:moveTo>
                  <a:lnTo>
                    <a:pt x="42501" y="11287"/>
                  </a:lnTo>
                  <a:lnTo>
                    <a:pt x="41642" y="11832"/>
                  </a:lnTo>
                  <a:lnTo>
                    <a:pt x="40742" y="13476"/>
                  </a:lnTo>
                  <a:lnTo>
                    <a:pt x="56314" y="13476"/>
                  </a:lnTo>
                  <a:lnTo>
                    <a:pt x="57494" y="13078"/>
                  </a:lnTo>
                  <a:lnTo>
                    <a:pt x="45077" y="13078"/>
                  </a:lnTo>
                  <a:lnTo>
                    <a:pt x="44773" y="12250"/>
                  </a:lnTo>
                  <a:lnTo>
                    <a:pt x="43412" y="10805"/>
                  </a:lnTo>
                  <a:close/>
                </a:path>
                <a:path w="62230" h="17779">
                  <a:moveTo>
                    <a:pt x="31297" y="10805"/>
                  </a:moveTo>
                  <a:lnTo>
                    <a:pt x="29109" y="13078"/>
                  </a:lnTo>
                  <a:lnTo>
                    <a:pt x="40364" y="13078"/>
                  </a:lnTo>
                  <a:lnTo>
                    <a:pt x="39847" y="12533"/>
                  </a:lnTo>
                  <a:lnTo>
                    <a:pt x="34218" y="12533"/>
                  </a:lnTo>
                  <a:lnTo>
                    <a:pt x="31297" y="10805"/>
                  </a:lnTo>
                  <a:close/>
                </a:path>
                <a:path w="62230" h="17779">
                  <a:moveTo>
                    <a:pt x="46951" y="9758"/>
                  </a:moveTo>
                  <a:lnTo>
                    <a:pt x="45077" y="13078"/>
                  </a:lnTo>
                  <a:lnTo>
                    <a:pt x="49736" y="13078"/>
                  </a:lnTo>
                  <a:lnTo>
                    <a:pt x="49338" y="12250"/>
                  </a:lnTo>
                  <a:lnTo>
                    <a:pt x="46951" y="9758"/>
                  </a:lnTo>
                  <a:close/>
                </a:path>
                <a:path w="62230" h="17779">
                  <a:moveTo>
                    <a:pt x="51181" y="8502"/>
                  </a:moveTo>
                  <a:lnTo>
                    <a:pt x="50668" y="9444"/>
                  </a:lnTo>
                  <a:lnTo>
                    <a:pt x="50050" y="10376"/>
                  </a:lnTo>
                  <a:lnTo>
                    <a:pt x="49736" y="13078"/>
                  </a:lnTo>
                  <a:lnTo>
                    <a:pt x="57494" y="13078"/>
                  </a:lnTo>
                  <a:lnTo>
                    <a:pt x="61872" y="11601"/>
                  </a:lnTo>
                  <a:lnTo>
                    <a:pt x="61670" y="10921"/>
                  </a:lnTo>
                  <a:lnTo>
                    <a:pt x="52857" y="10921"/>
                  </a:lnTo>
                  <a:lnTo>
                    <a:pt x="52145" y="9758"/>
                  </a:lnTo>
                  <a:lnTo>
                    <a:pt x="51181" y="8502"/>
                  </a:lnTo>
                  <a:close/>
                </a:path>
                <a:path w="62230" h="17779">
                  <a:moveTo>
                    <a:pt x="39182" y="11832"/>
                  </a:moveTo>
                  <a:lnTo>
                    <a:pt x="36595" y="11832"/>
                  </a:lnTo>
                  <a:lnTo>
                    <a:pt x="34218" y="12533"/>
                  </a:lnTo>
                  <a:lnTo>
                    <a:pt x="39847" y="12533"/>
                  </a:lnTo>
                  <a:lnTo>
                    <a:pt x="39182" y="11832"/>
                  </a:lnTo>
                  <a:close/>
                </a:path>
                <a:path w="62230" h="17779">
                  <a:moveTo>
                    <a:pt x="54385" y="5926"/>
                  </a:moveTo>
                  <a:lnTo>
                    <a:pt x="52857" y="10921"/>
                  </a:lnTo>
                  <a:lnTo>
                    <a:pt x="61670" y="10921"/>
                  </a:lnTo>
                  <a:lnTo>
                    <a:pt x="61415" y="10062"/>
                  </a:lnTo>
                  <a:lnTo>
                    <a:pt x="58448" y="10062"/>
                  </a:lnTo>
                  <a:lnTo>
                    <a:pt x="57108" y="8198"/>
                  </a:lnTo>
                  <a:lnTo>
                    <a:pt x="55945" y="6324"/>
                  </a:lnTo>
                  <a:lnTo>
                    <a:pt x="54385" y="5926"/>
                  </a:lnTo>
                  <a:close/>
                </a:path>
                <a:path w="62230" h="17779">
                  <a:moveTo>
                    <a:pt x="28512" y="10376"/>
                  </a:moveTo>
                  <a:lnTo>
                    <a:pt x="23549" y="10805"/>
                  </a:lnTo>
                  <a:lnTo>
                    <a:pt x="28607" y="10805"/>
                  </a:lnTo>
                  <a:lnTo>
                    <a:pt x="28512" y="10376"/>
                  </a:lnTo>
                  <a:close/>
                </a:path>
                <a:path w="62230" h="17779">
                  <a:moveTo>
                    <a:pt x="21360" y="5926"/>
                  </a:moveTo>
                  <a:lnTo>
                    <a:pt x="18554" y="10062"/>
                  </a:lnTo>
                  <a:lnTo>
                    <a:pt x="23215" y="10062"/>
                  </a:lnTo>
                  <a:lnTo>
                    <a:pt x="21360" y="5926"/>
                  </a:lnTo>
                  <a:close/>
                </a:path>
                <a:path w="62230" h="17779">
                  <a:moveTo>
                    <a:pt x="58448" y="5413"/>
                  </a:moveTo>
                  <a:lnTo>
                    <a:pt x="58448" y="10062"/>
                  </a:lnTo>
                  <a:lnTo>
                    <a:pt x="61415" y="10062"/>
                  </a:lnTo>
                  <a:lnTo>
                    <a:pt x="61139" y="9130"/>
                  </a:lnTo>
                  <a:lnTo>
                    <a:pt x="58448" y="5413"/>
                  </a:lnTo>
                  <a:close/>
                </a:path>
                <a:path w="62230" h="17779">
                  <a:moveTo>
                    <a:pt x="3633" y="3539"/>
                  </a:moveTo>
                  <a:lnTo>
                    <a:pt x="2722" y="3738"/>
                  </a:lnTo>
                  <a:lnTo>
                    <a:pt x="2188" y="7800"/>
                  </a:lnTo>
                  <a:lnTo>
                    <a:pt x="17958" y="7800"/>
                  </a:lnTo>
                  <a:lnTo>
                    <a:pt x="17897" y="7570"/>
                  </a:lnTo>
                  <a:lnTo>
                    <a:pt x="15852" y="7570"/>
                  </a:lnTo>
                  <a:lnTo>
                    <a:pt x="15681" y="7057"/>
                  </a:lnTo>
                  <a:lnTo>
                    <a:pt x="11716" y="7057"/>
                  </a:lnTo>
                  <a:lnTo>
                    <a:pt x="11716" y="5413"/>
                  </a:lnTo>
                  <a:lnTo>
                    <a:pt x="5193" y="5413"/>
                  </a:lnTo>
                  <a:lnTo>
                    <a:pt x="3633" y="3539"/>
                  </a:lnTo>
                  <a:close/>
                </a:path>
                <a:path w="62230" h="17779">
                  <a:moveTo>
                    <a:pt x="17329" y="5413"/>
                  </a:moveTo>
                  <a:lnTo>
                    <a:pt x="15852" y="7570"/>
                  </a:lnTo>
                  <a:lnTo>
                    <a:pt x="17897" y="7570"/>
                  </a:lnTo>
                  <a:lnTo>
                    <a:pt x="17329" y="5413"/>
                  </a:lnTo>
                  <a:close/>
                </a:path>
                <a:path w="62230" h="17779">
                  <a:moveTo>
                    <a:pt x="14020" y="1675"/>
                  </a:moveTo>
                  <a:lnTo>
                    <a:pt x="11716" y="7057"/>
                  </a:lnTo>
                  <a:lnTo>
                    <a:pt x="15681" y="7057"/>
                  </a:lnTo>
                  <a:lnTo>
                    <a:pt x="14502" y="3539"/>
                  </a:lnTo>
                  <a:lnTo>
                    <a:pt x="14020" y="1675"/>
                  </a:lnTo>
                  <a:close/>
                </a:path>
                <a:path w="62230" h="17779">
                  <a:moveTo>
                    <a:pt x="4963" y="1382"/>
                  </a:moveTo>
                  <a:lnTo>
                    <a:pt x="5193" y="5413"/>
                  </a:lnTo>
                  <a:lnTo>
                    <a:pt x="11716" y="5413"/>
                  </a:lnTo>
                  <a:lnTo>
                    <a:pt x="11716" y="4984"/>
                  </a:lnTo>
                  <a:lnTo>
                    <a:pt x="8282" y="4984"/>
                  </a:lnTo>
                  <a:lnTo>
                    <a:pt x="4963" y="1382"/>
                  </a:lnTo>
                  <a:close/>
                </a:path>
                <a:path w="62230" h="17779">
                  <a:moveTo>
                    <a:pt x="9245" y="0"/>
                  </a:moveTo>
                  <a:lnTo>
                    <a:pt x="8261" y="1675"/>
                  </a:lnTo>
                  <a:lnTo>
                    <a:pt x="8186" y="3539"/>
                  </a:lnTo>
                  <a:lnTo>
                    <a:pt x="8282" y="4984"/>
                  </a:lnTo>
                  <a:lnTo>
                    <a:pt x="11716" y="4984"/>
                  </a:lnTo>
                  <a:lnTo>
                    <a:pt x="11716" y="2293"/>
                  </a:lnTo>
                  <a:lnTo>
                    <a:pt x="9245" y="0"/>
                  </a:lnTo>
                  <a:close/>
                </a:path>
              </a:pathLst>
            </a:custGeom>
            <a:solidFill>
              <a:srgbClr val="70C81B"/>
            </a:solidFill>
          </p:spPr>
          <p:txBody>
            <a:bodyPr wrap="square" lIns="0" tIns="0" rIns="0" bIns="0" rtlCol="0"/>
            <a:lstStyle/>
            <a:p>
              <a:endParaRPr/>
            </a:p>
          </p:txBody>
        </p:sp>
        <p:sp>
          <p:nvSpPr>
            <p:cNvPr id="245" name="object 245"/>
            <p:cNvSpPr/>
            <p:nvPr/>
          </p:nvSpPr>
          <p:spPr>
            <a:xfrm>
              <a:off x="14042208" y="10853865"/>
              <a:ext cx="62865" cy="13970"/>
            </a:xfrm>
            <a:custGeom>
              <a:avLst/>
              <a:gdLst/>
              <a:ahLst/>
              <a:cxnLst/>
              <a:rect l="l" t="t" r="r" b="b"/>
              <a:pathLst>
                <a:path w="62865" h="13970">
                  <a:moveTo>
                    <a:pt x="39923" y="12229"/>
                  </a:moveTo>
                  <a:lnTo>
                    <a:pt x="39349" y="12229"/>
                  </a:lnTo>
                  <a:lnTo>
                    <a:pt x="40689" y="13790"/>
                  </a:lnTo>
                  <a:lnTo>
                    <a:pt x="41223" y="13790"/>
                  </a:lnTo>
                  <a:lnTo>
                    <a:pt x="41520" y="13256"/>
                  </a:lnTo>
                  <a:lnTo>
                    <a:pt x="41108" y="13256"/>
                  </a:lnTo>
                  <a:lnTo>
                    <a:pt x="40588" y="12847"/>
                  </a:lnTo>
                  <a:lnTo>
                    <a:pt x="39923" y="12229"/>
                  </a:lnTo>
                  <a:close/>
                </a:path>
                <a:path w="62865" h="13970">
                  <a:moveTo>
                    <a:pt x="28929" y="10586"/>
                  </a:moveTo>
                  <a:lnTo>
                    <a:pt x="28595" y="10586"/>
                  </a:lnTo>
                  <a:lnTo>
                    <a:pt x="29622" y="13476"/>
                  </a:lnTo>
                  <a:lnTo>
                    <a:pt x="29788" y="13256"/>
                  </a:lnTo>
                  <a:lnTo>
                    <a:pt x="28929" y="10586"/>
                  </a:lnTo>
                  <a:close/>
                </a:path>
                <a:path w="62865" h="13970">
                  <a:moveTo>
                    <a:pt x="44716" y="11601"/>
                  </a:moveTo>
                  <a:lnTo>
                    <a:pt x="43496" y="11601"/>
                  </a:lnTo>
                  <a:lnTo>
                    <a:pt x="44113" y="11811"/>
                  </a:lnTo>
                  <a:lnTo>
                    <a:pt x="44825" y="12627"/>
                  </a:lnTo>
                  <a:lnTo>
                    <a:pt x="45569" y="13360"/>
                  </a:lnTo>
                  <a:lnTo>
                    <a:pt x="45451" y="12627"/>
                  </a:lnTo>
                  <a:lnTo>
                    <a:pt x="45370" y="12428"/>
                  </a:lnTo>
                  <a:lnTo>
                    <a:pt x="44716" y="11601"/>
                  </a:lnTo>
                  <a:close/>
                </a:path>
                <a:path w="62865" h="13970">
                  <a:moveTo>
                    <a:pt x="42668" y="11214"/>
                  </a:moveTo>
                  <a:lnTo>
                    <a:pt x="41820" y="11695"/>
                  </a:lnTo>
                  <a:lnTo>
                    <a:pt x="41225" y="12627"/>
                  </a:lnTo>
                  <a:lnTo>
                    <a:pt x="41108" y="13256"/>
                  </a:lnTo>
                  <a:lnTo>
                    <a:pt x="41520" y="13256"/>
                  </a:lnTo>
                  <a:lnTo>
                    <a:pt x="42155" y="12114"/>
                  </a:lnTo>
                  <a:lnTo>
                    <a:pt x="43496" y="11601"/>
                  </a:lnTo>
                  <a:lnTo>
                    <a:pt x="44716" y="11601"/>
                  </a:lnTo>
                  <a:lnTo>
                    <a:pt x="44543" y="11381"/>
                  </a:lnTo>
                  <a:lnTo>
                    <a:pt x="42668" y="11214"/>
                  </a:lnTo>
                  <a:close/>
                </a:path>
                <a:path w="62865" h="13970">
                  <a:moveTo>
                    <a:pt x="47780" y="10156"/>
                  </a:moveTo>
                  <a:lnTo>
                    <a:pt x="47014" y="10156"/>
                  </a:lnTo>
                  <a:lnTo>
                    <a:pt x="50218" y="13256"/>
                  </a:lnTo>
                  <a:lnTo>
                    <a:pt x="50319" y="12627"/>
                  </a:lnTo>
                  <a:lnTo>
                    <a:pt x="50019" y="12627"/>
                  </a:lnTo>
                  <a:lnTo>
                    <a:pt x="49307" y="11601"/>
                  </a:lnTo>
                  <a:lnTo>
                    <a:pt x="47780" y="10156"/>
                  </a:lnTo>
                  <a:close/>
                </a:path>
                <a:path w="62865" h="13970">
                  <a:moveTo>
                    <a:pt x="31381" y="10586"/>
                  </a:moveTo>
                  <a:lnTo>
                    <a:pt x="29737" y="13172"/>
                  </a:lnTo>
                  <a:lnTo>
                    <a:pt x="31496" y="11004"/>
                  </a:lnTo>
                  <a:lnTo>
                    <a:pt x="32135" y="11004"/>
                  </a:lnTo>
                  <a:lnTo>
                    <a:pt x="31381" y="10586"/>
                  </a:lnTo>
                  <a:close/>
                </a:path>
                <a:path w="62865" h="13970">
                  <a:moveTo>
                    <a:pt x="32135" y="11004"/>
                  </a:moveTo>
                  <a:lnTo>
                    <a:pt x="31496" y="11004"/>
                  </a:lnTo>
                  <a:lnTo>
                    <a:pt x="34585" y="12942"/>
                  </a:lnTo>
                  <a:lnTo>
                    <a:pt x="36305" y="12428"/>
                  </a:lnTo>
                  <a:lnTo>
                    <a:pt x="34700" y="12428"/>
                  </a:lnTo>
                  <a:lnTo>
                    <a:pt x="34501" y="12345"/>
                  </a:lnTo>
                  <a:lnTo>
                    <a:pt x="32135" y="11004"/>
                  </a:lnTo>
                  <a:close/>
                </a:path>
                <a:path w="62865" h="13970">
                  <a:moveTo>
                    <a:pt x="47014" y="9737"/>
                  </a:moveTo>
                  <a:lnTo>
                    <a:pt x="45800" y="12847"/>
                  </a:lnTo>
                  <a:lnTo>
                    <a:pt x="47014" y="10156"/>
                  </a:lnTo>
                  <a:lnTo>
                    <a:pt x="47780" y="10156"/>
                  </a:lnTo>
                  <a:lnTo>
                    <a:pt x="47548" y="9936"/>
                  </a:lnTo>
                  <a:lnTo>
                    <a:pt x="47014" y="9737"/>
                  </a:lnTo>
                  <a:close/>
                </a:path>
                <a:path w="62865" h="13970">
                  <a:moveTo>
                    <a:pt x="52008" y="8910"/>
                  </a:moveTo>
                  <a:lnTo>
                    <a:pt x="50647" y="9423"/>
                  </a:lnTo>
                  <a:lnTo>
                    <a:pt x="50218" y="10156"/>
                  </a:lnTo>
                  <a:lnTo>
                    <a:pt x="50136" y="10586"/>
                  </a:lnTo>
                  <a:lnTo>
                    <a:pt x="50019" y="12627"/>
                  </a:lnTo>
                  <a:lnTo>
                    <a:pt x="50319" y="12627"/>
                  </a:lnTo>
                  <a:lnTo>
                    <a:pt x="50752" y="10355"/>
                  </a:lnTo>
                  <a:lnTo>
                    <a:pt x="51349" y="9538"/>
                  </a:lnTo>
                  <a:lnTo>
                    <a:pt x="52511" y="9538"/>
                  </a:lnTo>
                  <a:lnTo>
                    <a:pt x="52008" y="8910"/>
                  </a:lnTo>
                  <a:close/>
                </a:path>
                <a:path w="62865" h="13970">
                  <a:moveTo>
                    <a:pt x="34533" y="12336"/>
                  </a:moveTo>
                  <a:lnTo>
                    <a:pt x="34700" y="12428"/>
                  </a:lnTo>
                  <a:lnTo>
                    <a:pt x="34533" y="12336"/>
                  </a:lnTo>
                  <a:close/>
                </a:path>
                <a:path w="62865" h="13970">
                  <a:moveTo>
                    <a:pt x="39349" y="11695"/>
                  </a:moveTo>
                  <a:lnTo>
                    <a:pt x="36888" y="11695"/>
                  </a:lnTo>
                  <a:lnTo>
                    <a:pt x="34533" y="12336"/>
                  </a:lnTo>
                  <a:lnTo>
                    <a:pt x="34700" y="12428"/>
                  </a:lnTo>
                  <a:lnTo>
                    <a:pt x="36305" y="12428"/>
                  </a:lnTo>
                  <a:lnTo>
                    <a:pt x="36972" y="12229"/>
                  </a:lnTo>
                  <a:lnTo>
                    <a:pt x="39923" y="12229"/>
                  </a:lnTo>
                  <a:lnTo>
                    <a:pt x="39349" y="11695"/>
                  </a:lnTo>
                  <a:close/>
                </a:path>
                <a:path w="62865" h="13970">
                  <a:moveTo>
                    <a:pt x="59045" y="5507"/>
                  </a:moveTo>
                  <a:lnTo>
                    <a:pt x="58417" y="5507"/>
                  </a:lnTo>
                  <a:lnTo>
                    <a:pt x="58417" y="5706"/>
                  </a:lnTo>
                  <a:lnTo>
                    <a:pt x="61223" y="9340"/>
                  </a:lnTo>
                  <a:lnTo>
                    <a:pt x="62448" y="11601"/>
                  </a:lnTo>
                  <a:lnTo>
                    <a:pt x="61736" y="9141"/>
                  </a:lnTo>
                  <a:lnTo>
                    <a:pt x="59045" y="5507"/>
                  </a:lnTo>
                  <a:close/>
                </a:path>
                <a:path w="62865" h="13970">
                  <a:moveTo>
                    <a:pt x="0" y="6020"/>
                  </a:moveTo>
                  <a:lnTo>
                    <a:pt x="167" y="11381"/>
                  </a:lnTo>
                  <a:lnTo>
                    <a:pt x="795" y="11381"/>
                  </a:lnTo>
                  <a:lnTo>
                    <a:pt x="115" y="6240"/>
                  </a:lnTo>
                  <a:lnTo>
                    <a:pt x="345" y="6240"/>
                  </a:lnTo>
                  <a:lnTo>
                    <a:pt x="0" y="6020"/>
                  </a:lnTo>
                  <a:close/>
                </a:path>
                <a:path w="62865" h="13970">
                  <a:moveTo>
                    <a:pt x="21614" y="6240"/>
                  </a:moveTo>
                  <a:lnTo>
                    <a:pt x="21423" y="6240"/>
                  </a:lnTo>
                  <a:lnTo>
                    <a:pt x="23831" y="11099"/>
                  </a:lnTo>
                  <a:lnTo>
                    <a:pt x="27818" y="10669"/>
                  </a:lnTo>
                  <a:lnTo>
                    <a:pt x="24145" y="10669"/>
                  </a:lnTo>
                  <a:lnTo>
                    <a:pt x="21614" y="6240"/>
                  </a:lnTo>
                  <a:close/>
                </a:path>
                <a:path w="62865" h="13970">
                  <a:moveTo>
                    <a:pt x="54783" y="5706"/>
                  </a:moveTo>
                  <a:lnTo>
                    <a:pt x="54364" y="6020"/>
                  </a:lnTo>
                  <a:lnTo>
                    <a:pt x="53338" y="10900"/>
                  </a:lnTo>
                  <a:lnTo>
                    <a:pt x="53453" y="11099"/>
                  </a:lnTo>
                  <a:lnTo>
                    <a:pt x="54584" y="6418"/>
                  </a:lnTo>
                  <a:lnTo>
                    <a:pt x="56567" y="6418"/>
                  </a:lnTo>
                  <a:lnTo>
                    <a:pt x="56459" y="6240"/>
                  </a:lnTo>
                  <a:lnTo>
                    <a:pt x="54783" y="5706"/>
                  </a:lnTo>
                  <a:close/>
                </a:path>
                <a:path w="62865" h="13970">
                  <a:moveTo>
                    <a:pt x="52511" y="9538"/>
                  </a:moveTo>
                  <a:lnTo>
                    <a:pt x="51579" y="9538"/>
                  </a:lnTo>
                  <a:lnTo>
                    <a:pt x="52237" y="10041"/>
                  </a:lnTo>
                  <a:lnTo>
                    <a:pt x="53225" y="10900"/>
                  </a:lnTo>
                  <a:lnTo>
                    <a:pt x="52511" y="9538"/>
                  </a:lnTo>
                  <a:close/>
                </a:path>
                <a:path w="62865" h="13970">
                  <a:moveTo>
                    <a:pt x="28794" y="10156"/>
                  </a:moveTo>
                  <a:lnTo>
                    <a:pt x="24145" y="10669"/>
                  </a:lnTo>
                  <a:lnTo>
                    <a:pt x="27818" y="10669"/>
                  </a:lnTo>
                  <a:lnTo>
                    <a:pt x="28595" y="10586"/>
                  </a:lnTo>
                  <a:lnTo>
                    <a:pt x="28929" y="10586"/>
                  </a:lnTo>
                  <a:lnTo>
                    <a:pt x="28794" y="10156"/>
                  </a:lnTo>
                  <a:close/>
                </a:path>
                <a:path w="62865" h="13970">
                  <a:moveTo>
                    <a:pt x="21423" y="5905"/>
                  </a:moveTo>
                  <a:lnTo>
                    <a:pt x="19151" y="10041"/>
                  </a:lnTo>
                  <a:lnTo>
                    <a:pt x="19151" y="10271"/>
                  </a:lnTo>
                  <a:lnTo>
                    <a:pt x="21423" y="6240"/>
                  </a:lnTo>
                  <a:lnTo>
                    <a:pt x="21614" y="6240"/>
                  </a:lnTo>
                  <a:lnTo>
                    <a:pt x="21423" y="5905"/>
                  </a:lnTo>
                  <a:close/>
                </a:path>
                <a:path w="62865" h="13970">
                  <a:moveTo>
                    <a:pt x="17508" y="5591"/>
                  </a:moveTo>
                  <a:lnTo>
                    <a:pt x="17308" y="5591"/>
                  </a:lnTo>
                  <a:lnTo>
                    <a:pt x="19060" y="10041"/>
                  </a:lnTo>
                  <a:lnTo>
                    <a:pt x="17508" y="5591"/>
                  </a:lnTo>
                  <a:close/>
                </a:path>
                <a:path w="62865" h="13970">
                  <a:moveTo>
                    <a:pt x="56567" y="6418"/>
                  </a:moveTo>
                  <a:lnTo>
                    <a:pt x="54584" y="6418"/>
                  </a:lnTo>
                  <a:lnTo>
                    <a:pt x="56061" y="6732"/>
                  </a:lnTo>
                  <a:lnTo>
                    <a:pt x="58102" y="9025"/>
                  </a:lnTo>
                  <a:lnTo>
                    <a:pt x="58846" y="8711"/>
                  </a:lnTo>
                  <a:lnTo>
                    <a:pt x="58870" y="8292"/>
                  </a:lnTo>
                  <a:lnTo>
                    <a:pt x="58102" y="8292"/>
                  </a:lnTo>
                  <a:lnTo>
                    <a:pt x="57568" y="8062"/>
                  </a:lnTo>
                  <a:lnTo>
                    <a:pt x="56567" y="6418"/>
                  </a:lnTo>
                  <a:close/>
                </a:path>
                <a:path w="62865" h="13970">
                  <a:moveTo>
                    <a:pt x="58417" y="5706"/>
                  </a:moveTo>
                  <a:lnTo>
                    <a:pt x="58417" y="6921"/>
                  </a:lnTo>
                  <a:lnTo>
                    <a:pt x="58102" y="8292"/>
                  </a:lnTo>
                  <a:lnTo>
                    <a:pt x="58870" y="8292"/>
                  </a:lnTo>
                  <a:lnTo>
                    <a:pt x="58961" y="6732"/>
                  </a:lnTo>
                  <a:lnTo>
                    <a:pt x="58417" y="5706"/>
                  </a:lnTo>
                  <a:close/>
                </a:path>
                <a:path w="62865" h="13970">
                  <a:moveTo>
                    <a:pt x="345" y="6240"/>
                  </a:moveTo>
                  <a:lnTo>
                    <a:pt x="115" y="6240"/>
                  </a:lnTo>
                  <a:lnTo>
                    <a:pt x="2670" y="7999"/>
                  </a:lnTo>
                  <a:lnTo>
                    <a:pt x="2586" y="7664"/>
                  </a:lnTo>
                  <a:lnTo>
                    <a:pt x="345" y="6240"/>
                  </a:lnTo>
                  <a:close/>
                </a:path>
                <a:path w="62865" h="13970">
                  <a:moveTo>
                    <a:pt x="17392" y="5277"/>
                  </a:moveTo>
                  <a:lnTo>
                    <a:pt x="16345" y="7580"/>
                  </a:lnTo>
                  <a:lnTo>
                    <a:pt x="16345" y="7884"/>
                  </a:lnTo>
                  <a:lnTo>
                    <a:pt x="17308" y="5591"/>
                  </a:lnTo>
                  <a:lnTo>
                    <a:pt x="17508" y="5591"/>
                  </a:lnTo>
                  <a:lnTo>
                    <a:pt x="17392" y="5277"/>
                  </a:lnTo>
                  <a:close/>
                </a:path>
                <a:path w="62865" h="13970">
                  <a:moveTo>
                    <a:pt x="4031" y="3298"/>
                  </a:moveTo>
                  <a:lnTo>
                    <a:pt x="2785" y="3832"/>
                  </a:lnTo>
                  <a:lnTo>
                    <a:pt x="2586" y="7664"/>
                  </a:lnTo>
                  <a:lnTo>
                    <a:pt x="3088" y="4146"/>
                  </a:lnTo>
                  <a:lnTo>
                    <a:pt x="4708" y="4146"/>
                  </a:lnTo>
                  <a:lnTo>
                    <a:pt x="4031" y="3298"/>
                  </a:lnTo>
                  <a:close/>
                </a:path>
                <a:path w="62865" h="13970">
                  <a:moveTo>
                    <a:pt x="14025" y="1842"/>
                  </a:moveTo>
                  <a:lnTo>
                    <a:pt x="16225" y="7580"/>
                  </a:lnTo>
                  <a:lnTo>
                    <a:pt x="14025" y="1842"/>
                  </a:lnTo>
                  <a:close/>
                </a:path>
                <a:path w="62865" h="13970">
                  <a:moveTo>
                    <a:pt x="10258" y="397"/>
                  </a:moveTo>
                  <a:lnTo>
                    <a:pt x="9308" y="397"/>
                  </a:lnTo>
                  <a:lnTo>
                    <a:pt x="11800" y="2502"/>
                  </a:lnTo>
                  <a:lnTo>
                    <a:pt x="12114" y="5706"/>
                  </a:lnTo>
                  <a:lnTo>
                    <a:pt x="12313" y="5706"/>
                  </a:lnTo>
                  <a:lnTo>
                    <a:pt x="12858" y="5905"/>
                  </a:lnTo>
                  <a:lnTo>
                    <a:pt x="13141" y="4858"/>
                  </a:lnTo>
                  <a:lnTo>
                    <a:pt x="12313" y="4858"/>
                  </a:lnTo>
                  <a:lnTo>
                    <a:pt x="12313" y="2272"/>
                  </a:lnTo>
                  <a:lnTo>
                    <a:pt x="10258" y="397"/>
                  </a:lnTo>
                  <a:close/>
                </a:path>
                <a:path w="62865" h="13970">
                  <a:moveTo>
                    <a:pt x="4708" y="4146"/>
                  </a:moveTo>
                  <a:lnTo>
                    <a:pt x="3486" y="4146"/>
                  </a:lnTo>
                  <a:lnTo>
                    <a:pt x="4649" y="4963"/>
                  </a:lnTo>
                  <a:lnTo>
                    <a:pt x="5790" y="5507"/>
                  </a:lnTo>
                  <a:lnTo>
                    <a:pt x="5675" y="5277"/>
                  </a:lnTo>
                  <a:lnTo>
                    <a:pt x="5277" y="4858"/>
                  </a:lnTo>
                  <a:lnTo>
                    <a:pt x="4708" y="4146"/>
                  </a:lnTo>
                  <a:close/>
                </a:path>
                <a:path w="62865" h="13970">
                  <a:moveTo>
                    <a:pt x="5245" y="2982"/>
                  </a:moveTo>
                  <a:lnTo>
                    <a:pt x="5675" y="5277"/>
                  </a:lnTo>
                  <a:lnTo>
                    <a:pt x="5245" y="2982"/>
                  </a:lnTo>
                  <a:close/>
                </a:path>
                <a:path w="62865" h="13970">
                  <a:moveTo>
                    <a:pt x="9821" y="0"/>
                  </a:moveTo>
                  <a:lnTo>
                    <a:pt x="9308" y="0"/>
                  </a:lnTo>
                  <a:lnTo>
                    <a:pt x="8337" y="1476"/>
                  </a:lnTo>
                  <a:lnTo>
                    <a:pt x="8332" y="4146"/>
                  </a:lnTo>
                  <a:lnTo>
                    <a:pt x="8565" y="4680"/>
                  </a:lnTo>
                  <a:lnTo>
                    <a:pt x="8910" y="5078"/>
                  </a:lnTo>
                  <a:lnTo>
                    <a:pt x="8669" y="2982"/>
                  </a:lnTo>
                  <a:lnTo>
                    <a:pt x="8792" y="1560"/>
                  </a:lnTo>
                  <a:lnTo>
                    <a:pt x="9308" y="397"/>
                  </a:lnTo>
                  <a:lnTo>
                    <a:pt x="10258" y="397"/>
                  </a:lnTo>
                  <a:lnTo>
                    <a:pt x="9821" y="0"/>
                  </a:lnTo>
                  <a:close/>
                </a:path>
                <a:path w="62865" h="13970">
                  <a:moveTo>
                    <a:pt x="13957" y="1675"/>
                  </a:moveTo>
                  <a:lnTo>
                    <a:pt x="13299" y="3298"/>
                  </a:lnTo>
                  <a:lnTo>
                    <a:pt x="12544" y="4858"/>
                  </a:lnTo>
                  <a:lnTo>
                    <a:pt x="13141" y="4858"/>
                  </a:lnTo>
                  <a:lnTo>
                    <a:pt x="13957" y="1842"/>
                  </a:lnTo>
                  <a:lnTo>
                    <a:pt x="13957" y="1675"/>
                  </a:lnTo>
                  <a:close/>
                </a:path>
                <a:path w="62865" h="13970">
                  <a:moveTo>
                    <a:pt x="4963" y="1476"/>
                  </a:moveTo>
                  <a:lnTo>
                    <a:pt x="5007" y="1713"/>
                  </a:lnTo>
                  <a:lnTo>
                    <a:pt x="8449" y="4680"/>
                  </a:lnTo>
                  <a:lnTo>
                    <a:pt x="4963" y="1476"/>
                  </a:lnTo>
                  <a:close/>
                </a:path>
                <a:path w="62865" h="13970">
                  <a:moveTo>
                    <a:pt x="4963" y="1675"/>
                  </a:moveTo>
                  <a:lnTo>
                    <a:pt x="5245" y="2982"/>
                  </a:lnTo>
                  <a:lnTo>
                    <a:pt x="5031" y="1842"/>
                  </a:lnTo>
                  <a:lnTo>
                    <a:pt x="4963" y="1675"/>
                  </a:lnTo>
                  <a:close/>
                </a:path>
              </a:pathLst>
            </a:custGeom>
            <a:solidFill>
              <a:srgbClr val="2A680A"/>
            </a:solidFill>
          </p:spPr>
          <p:txBody>
            <a:bodyPr wrap="square" lIns="0" tIns="0" rIns="0" bIns="0" rtlCol="0"/>
            <a:lstStyle/>
            <a:p>
              <a:endParaRPr/>
            </a:p>
          </p:txBody>
        </p:sp>
        <p:sp>
          <p:nvSpPr>
            <p:cNvPr id="246" name="object 246"/>
            <p:cNvSpPr/>
            <p:nvPr/>
          </p:nvSpPr>
          <p:spPr>
            <a:xfrm>
              <a:off x="14174077" y="10858720"/>
              <a:ext cx="62230" cy="13970"/>
            </a:xfrm>
            <a:custGeom>
              <a:avLst/>
              <a:gdLst/>
              <a:ahLst/>
              <a:cxnLst/>
              <a:rect l="l" t="t" r="r" b="b"/>
              <a:pathLst>
                <a:path w="62230" h="13970">
                  <a:moveTo>
                    <a:pt x="2157" y="2188"/>
                  </a:moveTo>
                  <a:lnTo>
                    <a:pt x="942" y="3434"/>
                  </a:lnTo>
                  <a:lnTo>
                    <a:pt x="0" y="6041"/>
                  </a:lnTo>
                  <a:lnTo>
                    <a:pt x="2510" y="6901"/>
                  </a:lnTo>
                  <a:lnTo>
                    <a:pt x="45590" y="13890"/>
                  </a:lnTo>
                  <a:lnTo>
                    <a:pt x="52147" y="13296"/>
                  </a:lnTo>
                  <a:lnTo>
                    <a:pt x="59009" y="12261"/>
                  </a:lnTo>
                  <a:lnTo>
                    <a:pt x="58624" y="10983"/>
                  </a:lnTo>
                  <a:lnTo>
                    <a:pt x="55642" y="10983"/>
                  </a:lnTo>
                  <a:lnTo>
                    <a:pt x="56343" y="8711"/>
                  </a:lnTo>
                  <a:lnTo>
                    <a:pt x="56130" y="7769"/>
                  </a:lnTo>
                  <a:lnTo>
                    <a:pt x="51914" y="7769"/>
                  </a:lnTo>
                  <a:lnTo>
                    <a:pt x="52152" y="7067"/>
                  </a:lnTo>
                  <a:lnTo>
                    <a:pt x="26103" y="7067"/>
                  </a:lnTo>
                  <a:lnTo>
                    <a:pt x="25558" y="6837"/>
                  </a:lnTo>
                  <a:lnTo>
                    <a:pt x="12659" y="6837"/>
                  </a:lnTo>
                  <a:lnTo>
                    <a:pt x="12305" y="6523"/>
                  </a:lnTo>
                  <a:lnTo>
                    <a:pt x="8397" y="6523"/>
                  </a:lnTo>
                  <a:lnTo>
                    <a:pt x="7915" y="6041"/>
                  </a:lnTo>
                  <a:lnTo>
                    <a:pt x="4565" y="6041"/>
                  </a:lnTo>
                  <a:lnTo>
                    <a:pt x="4565" y="4994"/>
                  </a:lnTo>
                  <a:lnTo>
                    <a:pt x="2157" y="2188"/>
                  </a:lnTo>
                  <a:close/>
                </a:path>
                <a:path w="62230" h="13970">
                  <a:moveTo>
                    <a:pt x="61851" y="11832"/>
                  </a:moveTo>
                  <a:lnTo>
                    <a:pt x="59009" y="12261"/>
                  </a:lnTo>
                  <a:lnTo>
                    <a:pt x="59066" y="12449"/>
                  </a:lnTo>
                  <a:lnTo>
                    <a:pt x="61851" y="11832"/>
                  </a:lnTo>
                  <a:close/>
                </a:path>
                <a:path w="62230" h="13970">
                  <a:moveTo>
                    <a:pt x="58134" y="9360"/>
                  </a:moveTo>
                  <a:lnTo>
                    <a:pt x="55642" y="10983"/>
                  </a:lnTo>
                  <a:lnTo>
                    <a:pt x="58624" y="10983"/>
                  </a:lnTo>
                  <a:lnTo>
                    <a:pt x="58134" y="9360"/>
                  </a:lnTo>
                  <a:close/>
                </a:path>
                <a:path w="62230" h="13970">
                  <a:moveTo>
                    <a:pt x="54815" y="3036"/>
                  </a:moveTo>
                  <a:lnTo>
                    <a:pt x="51914" y="7769"/>
                  </a:lnTo>
                  <a:lnTo>
                    <a:pt x="56130" y="7769"/>
                  </a:lnTo>
                  <a:lnTo>
                    <a:pt x="55432" y="4680"/>
                  </a:lnTo>
                  <a:lnTo>
                    <a:pt x="54815" y="3036"/>
                  </a:lnTo>
                  <a:close/>
                </a:path>
                <a:path w="62230" h="13970">
                  <a:moveTo>
                    <a:pt x="28198" y="4481"/>
                  </a:moveTo>
                  <a:lnTo>
                    <a:pt x="26103" y="7067"/>
                  </a:lnTo>
                  <a:lnTo>
                    <a:pt x="52152" y="7067"/>
                  </a:lnTo>
                  <a:lnTo>
                    <a:pt x="52337" y="6523"/>
                  </a:lnTo>
                  <a:lnTo>
                    <a:pt x="30156" y="6523"/>
                  </a:lnTo>
                  <a:lnTo>
                    <a:pt x="28198" y="4481"/>
                  </a:lnTo>
                  <a:close/>
                </a:path>
                <a:path w="62230" h="13970">
                  <a:moveTo>
                    <a:pt x="16481" y="5308"/>
                  </a:moveTo>
                  <a:lnTo>
                    <a:pt x="12659" y="6837"/>
                  </a:lnTo>
                  <a:lnTo>
                    <a:pt x="18009" y="6837"/>
                  </a:lnTo>
                  <a:lnTo>
                    <a:pt x="16481" y="5308"/>
                  </a:lnTo>
                  <a:close/>
                </a:path>
                <a:path w="62230" h="13970">
                  <a:moveTo>
                    <a:pt x="23946" y="6156"/>
                  </a:moveTo>
                  <a:lnTo>
                    <a:pt x="18009" y="6837"/>
                  </a:lnTo>
                  <a:lnTo>
                    <a:pt x="25558" y="6837"/>
                  </a:lnTo>
                  <a:lnTo>
                    <a:pt x="23946" y="6156"/>
                  </a:lnTo>
                  <a:close/>
                </a:path>
                <a:path w="62230" h="13970">
                  <a:moveTo>
                    <a:pt x="10586" y="4994"/>
                  </a:moveTo>
                  <a:lnTo>
                    <a:pt x="8397" y="6523"/>
                  </a:lnTo>
                  <a:lnTo>
                    <a:pt x="12305" y="6523"/>
                  </a:lnTo>
                  <a:lnTo>
                    <a:pt x="10586" y="4994"/>
                  </a:lnTo>
                  <a:close/>
                </a:path>
                <a:path w="62230" h="13970">
                  <a:moveTo>
                    <a:pt x="33276" y="3434"/>
                  </a:moveTo>
                  <a:lnTo>
                    <a:pt x="30156" y="6523"/>
                  </a:lnTo>
                  <a:lnTo>
                    <a:pt x="52337" y="6523"/>
                  </a:lnTo>
                  <a:lnTo>
                    <a:pt x="52643" y="5622"/>
                  </a:lnTo>
                  <a:lnTo>
                    <a:pt x="35119" y="5622"/>
                  </a:lnTo>
                  <a:lnTo>
                    <a:pt x="34815" y="4680"/>
                  </a:lnTo>
                  <a:lnTo>
                    <a:pt x="33276" y="3434"/>
                  </a:lnTo>
                  <a:close/>
                </a:path>
                <a:path w="62230" h="13970">
                  <a:moveTo>
                    <a:pt x="6554" y="4680"/>
                  </a:moveTo>
                  <a:lnTo>
                    <a:pt x="5277" y="5622"/>
                  </a:lnTo>
                  <a:lnTo>
                    <a:pt x="4565" y="6041"/>
                  </a:lnTo>
                  <a:lnTo>
                    <a:pt x="7915" y="6041"/>
                  </a:lnTo>
                  <a:lnTo>
                    <a:pt x="6554" y="4680"/>
                  </a:lnTo>
                  <a:close/>
                </a:path>
                <a:path w="62230" h="13970">
                  <a:moveTo>
                    <a:pt x="40710" y="2502"/>
                  </a:moveTo>
                  <a:lnTo>
                    <a:pt x="38239" y="3434"/>
                  </a:lnTo>
                  <a:lnTo>
                    <a:pt x="37705" y="4366"/>
                  </a:lnTo>
                  <a:lnTo>
                    <a:pt x="35119" y="5622"/>
                  </a:lnTo>
                  <a:lnTo>
                    <a:pt x="52643" y="5622"/>
                  </a:lnTo>
                  <a:lnTo>
                    <a:pt x="52750" y="5308"/>
                  </a:lnTo>
                  <a:lnTo>
                    <a:pt x="52730" y="4366"/>
                  </a:lnTo>
                  <a:lnTo>
                    <a:pt x="48207" y="4366"/>
                  </a:lnTo>
                  <a:lnTo>
                    <a:pt x="48267" y="3947"/>
                  </a:lnTo>
                  <a:lnTo>
                    <a:pt x="41024" y="3947"/>
                  </a:lnTo>
                  <a:lnTo>
                    <a:pt x="40710" y="2502"/>
                  </a:lnTo>
                  <a:close/>
                </a:path>
                <a:path w="62230" h="13970">
                  <a:moveTo>
                    <a:pt x="52228" y="1874"/>
                  </a:moveTo>
                  <a:lnTo>
                    <a:pt x="50982" y="2188"/>
                  </a:lnTo>
                  <a:lnTo>
                    <a:pt x="48207" y="4366"/>
                  </a:lnTo>
                  <a:lnTo>
                    <a:pt x="52730" y="4366"/>
                  </a:lnTo>
                  <a:lnTo>
                    <a:pt x="52228" y="1874"/>
                  </a:lnTo>
                  <a:close/>
                </a:path>
                <a:path w="62230" h="13970">
                  <a:moveTo>
                    <a:pt x="42386" y="230"/>
                  </a:moveTo>
                  <a:lnTo>
                    <a:pt x="42469" y="2806"/>
                  </a:lnTo>
                  <a:lnTo>
                    <a:pt x="41024" y="3947"/>
                  </a:lnTo>
                  <a:lnTo>
                    <a:pt x="48267" y="3947"/>
                  </a:lnTo>
                  <a:lnTo>
                    <a:pt x="48429" y="2806"/>
                  </a:lnTo>
                  <a:lnTo>
                    <a:pt x="44773" y="2806"/>
                  </a:lnTo>
                  <a:lnTo>
                    <a:pt x="44145" y="1162"/>
                  </a:lnTo>
                  <a:lnTo>
                    <a:pt x="42386" y="230"/>
                  </a:lnTo>
                  <a:close/>
                </a:path>
                <a:path w="62230" h="13970">
                  <a:moveTo>
                    <a:pt x="47234" y="0"/>
                  </a:moveTo>
                  <a:lnTo>
                    <a:pt x="45485" y="230"/>
                  </a:lnTo>
                  <a:lnTo>
                    <a:pt x="44773" y="2806"/>
                  </a:lnTo>
                  <a:lnTo>
                    <a:pt x="48429" y="2806"/>
                  </a:lnTo>
                  <a:lnTo>
                    <a:pt x="48605" y="1560"/>
                  </a:lnTo>
                  <a:lnTo>
                    <a:pt x="47234" y="0"/>
                  </a:lnTo>
                  <a:close/>
                </a:path>
              </a:pathLst>
            </a:custGeom>
            <a:solidFill>
              <a:srgbClr val="70C81B"/>
            </a:solidFill>
          </p:spPr>
          <p:txBody>
            <a:bodyPr wrap="square" lIns="0" tIns="0" rIns="0" bIns="0" rtlCol="0"/>
            <a:lstStyle/>
            <a:p>
              <a:endParaRPr/>
            </a:p>
          </p:txBody>
        </p:sp>
        <p:sp>
          <p:nvSpPr>
            <p:cNvPr id="247" name="object 247"/>
            <p:cNvSpPr/>
            <p:nvPr/>
          </p:nvSpPr>
          <p:spPr>
            <a:xfrm>
              <a:off x="14173764" y="10858548"/>
              <a:ext cx="62230" cy="13335"/>
            </a:xfrm>
            <a:custGeom>
              <a:avLst/>
              <a:gdLst/>
              <a:ahLst/>
              <a:cxnLst/>
              <a:rect l="l" t="t" r="r" b="b"/>
              <a:pathLst>
                <a:path w="62230" h="13334">
                  <a:moveTo>
                    <a:pt x="58460" y="9538"/>
                  </a:moveTo>
                  <a:lnTo>
                    <a:pt x="58249" y="9538"/>
                  </a:lnTo>
                  <a:lnTo>
                    <a:pt x="59495" y="12910"/>
                  </a:lnTo>
                  <a:lnTo>
                    <a:pt x="60435" y="12512"/>
                  </a:lnTo>
                  <a:lnTo>
                    <a:pt x="59663" y="12512"/>
                  </a:lnTo>
                  <a:lnTo>
                    <a:pt x="58460" y="9538"/>
                  </a:lnTo>
                  <a:close/>
                </a:path>
                <a:path w="62230" h="13334">
                  <a:moveTo>
                    <a:pt x="62165" y="11779"/>
                  </a:moveTo>
                  <a:lnTo>
                    <a:pt x="59663" y="12512"/>
                  </a:lnTo>
                  <a:lnTo>
                    <a:pt x="60435" y="12512"/>
                  </a:lnTo>
                  <a:lnTo>
                    <a:pt x="62165" y="11779"/>
                  </a:lnTo>
                  <a:close/>
                </a:path>
                <a:path w="62230" h="13334">
                  <a:moveTo>
                    <a:pt x="58333" y="9224"/>
                  </a:moveTo>
                  <a:lnTo>
                    <a:pt x="56176" y="11151"/>
                  </a:lnTo>
                  <a:lnTo>
                    <a:pt x="56061" y="11381"/>
                  </a:lnTo>
                  <a:lnTo>
                    <a:pt x="58249" y="9538"/>
                  </a:lnTo>
                  <a:lnTo>
                    <a:pt x="58460" y="9538"/>
                  </a:lnTo>
                  <a:lnTo>
                    <a:pt x="58333" y="9224"/>
                  </a:lnTo>
                  <a:close/>
                </a:path>
                <a:path w="62230" h="13334">
                  <a:moveTo>
                    <a:pt x="55550" y="4649"/>
                  </a:moveTo>
                  <a:lnTo>
                    <a:pt x="54846" y="4649"/>
                  </a:lnTo>
                  <a:lnTo>
                    <a:pt x="55443" y="4942"/>
                  </a:lnTo>
                  <a:lnTo>
                    <a:pt x="55746" y="6104"/>
                  </a:lnTo>
                  <a:lnTo>
                    <a:pt x="56109" y="8146"/>
                  </a:lnTo>
                  <a:lnTo>
                    <a:pt x="56214" y="9538"/>
                  </a:lnTo>
                  <a:lnTo>
                    <a:pt x="56080" y="11151"/>
                  </a:lnTo>
                  <a:lnTo>
                    <a:pt x="56888" y="8994"/>
                  </a:lnTo>
                  <a:lnTo>
                    <a:pt x="56260" y="5989"/>
                  </a:lnTo>
                  <a:lnTo>
                    <a:pt x="55550" y="4649"/>
                  </a:lnTo>
                  <a:close/>
                </a:path>
                <a:path w="62230" h="13334">
                  <a:moveTo>
                    <a:pt x="55328" y="4230"/>
                  </a:moveTo>
                  <a:lnTo>
                    <a:pt x="54930" y="4230"/>
                  </a:lnTo>
                  <a:lnTo>
                    <a:pt x="53370" y="5790"/>
                  </a:lnTo>
                  <a:lnTo>
                    <a:pt x="52741" y="7005"/>
                  </a:lnTo>
                  <a:lnTo>
                    <a:pt x="52542" y="8146"/>
                  </a:lnTo>
                  <a:lnTo>
                    <a:pt x="53453" y="6418"/>
                  </a:lnTo>
                  <a:lnTo>
                    <a:pt x="54846" y="4649"/>
                  </a:lnTo>
                  <a:lnTo>
                    <a:pt x="55550" y="4649"/>
                  </a:lnTo>
                  <a:lnTo>
                    <a:pt x="55328" y="4230"/>
                  </a:lnTo>
                  <a:close/>
                </a:path>
                <a:path w="62230" h="13334">
                  <a:moveTo>
                    <a:pt x="25478" y="6607"/>
                  </a:moveTo>
                  <a:lnTo>
                    <a:pt x="24145" y="6607"/>
                  </a:lnTo>
                  <a:lnTo>
                    <a:pt x="26637" y="7434"/>
                  </a:lnTo>
                  <a:lnTo>
                    <a:pt x="26913" y="7005"/>
                  </a:lnTo>
                  <a:lnTo>
                    <a:pt x="26533" y="7005"/>
                  </a:lnTo>
                  <a:lnTo>
                    <a:pt x="25478" y="6607"/>
                  </a:lnTo>
                  <a:close/>
                </a:path>
                <a:path w="62230" h="13334">
                  <a:moveTo>
                    <a:pt x="11466" y="5476"/>
                  </a:moveTo>
                  <a:lnTo>
                    <a:pt x="10669" y="5476"/>
                  </a:lnTo>
                  <a:lnTo>
                    <a:pt x="13161" y="7350"/>
                  </a:lnTo>
                  <a:lnTo>
                    <a:pt x="14224" y="6806"/>
                  </a:lnTo>
                  <a:lnTo>
                    <a:pt x="13161" y="6806"/>
                  </a:lnTo>
                  <a:lnTo>
                    <a:pt x="11466" y="5476"/>
                  </a:lnTo>
                  <a:close/>
                </a:path>
                <a:path w="62230" h="13334">
                  <a:moveTo>
                    <a:pt x="17192" y="5591"/>
                  </a:moveTo>
                  <a:lnTo>
                    <a:pt x="16596" y="5591"/>
                  </a:lnTo>
                  <a:lnTo>
                    <a:pt x="18324" y="7350"/>
                  </a:lnTo>
                  <a:lnTo>
                    <a:pt x="22587" y="6806"/>
                  </a:lnTo>
                  <a:lnTo>
                    <a:pt x="18554" y="6806"/>
                  </a:lnTo>
                  <a:lnTo>
                    <a:pt x="17192" y="5591"/>
                  </a:lnTo>
                  <a:close/>
                </a:path>
                <a:path w="62230" h="13334">
                  <a:moveTo>
                    <a:pt x="28292" y="4460"/>
                  </a:moveTo>
                  <a:lnTo>
                    <a:pt x="26533" y="7005"/>
                  </a:lnTo>
                  <a:lnTo>
                    <a:pt x="26913" y="7005"/>
                  </a:lnTo>
                  <a:lnTo>
                    <a:pt x="28292" y="4858"/>
                  </a:lnTo>
                  <a:lnTo>
                    <a:pt x="28750" y="4858"/>
                  </a:lnTo>
                  <a:lnTo>
                    <a:pt x="28292" y="4460"/>
                  </a:lnTo>
                  <a:close/>
                </a:path>
                <a:path w="62230" h="13334">
                  <a:moveTo>
                    <a:pt x="52857" y="2157"/>
                  </a:moveTo>
                  <a:lnTo>
                    <a:pt x="52323" y="2157"/>
                  </a:lnTo>
                  <a:lnTo>
                    <a:pt x="52656" y="4031"/>
                  </a:lnTo>
                  <a:lnTo>
                    <a:pt x="52778" y="5905"/>
                  </a:lnTo>
                  <a:lnTo>
                    <a:pt x="52663" y="7005"/>
                  </a:lnTo>
                  <a:lnTo>
                    <a:pt x="53343" y="4649"/>
                  </a:lnTo>
                  <a:lnTo>
                    <a:pt x="53259" y="4031"/>
                  </a:lnTo>
                  <a:lnTo>
                    <a:pt x="52857" y="2157"/>
                  </a:lnTo>
                  <a:close/>
                </a:path>
                <a:path w="62230" h="13334">
                  <a:moveTo>
                    <a:pt x="7211" y="5046"/>
                  </a:moveTo>
                  <a:lnTo>
                    <a:pt x="6638" y="5046"/>
                  </a:lnTo>
                  <a:lnTo>
                    <a:pt x="8910" y="6921"/>
                  </a:lnTo>
                  <a:lnTo>
                    <a:pt x="9395" y="6523"/>
                  </a:lnTo>
                  <a:lnTo>
                    <a:pt x="8910" y="6523"/>
                  </a:lnTo>
                  <a:lnTo>
                    <a:pt x="7211" y="5046"/>
                  </a:lnTo>
                  <a:close/>
                </a:path>
                <a:path w="62230" h="13334">
                  <a:moveTo>
                    <a:pt x="28750" y="4858"/>
                  </a:moveTo>
                  <a:lnTo>
                    <a:pt x="28292" y="4858"/>
                  </a:lnTo>
                  <a:lnTo>
                    <a:pt x="30669" y="6921"/>
                  </a:lnTo>
                  <a:lnTo>
                    <a:pt x="31027" y="6523"/>
                  </a:lnTo>
                  <a:lnTo>
                    <a:pt x="30669" y="6523"/>
                  </a:lnTo>
                  <a:lnTo>
                    <a:pt x="28750" y="4858"/>
                  </a:lnTo>
                  <a:close/>
                </a:path>
                <a:path w="62230" h="13334">
                  <a:moveTo>
                    <a:pt x="16711" y="5162"/>
                  </a:moveTo>
                  <a:lnTo>
                    <a:pt x="13161" y="6806"/>
                  </a:lnTo>
                  <a:lnTo>
                    <a:pt x="14224" y="6806"/>
                  </a:lnTo>
                  <a:lnTo>
                    <a:pt x="16596" y="5591"/>
                  </a:lnTo>
                  <a:lnTo>
                    <a:pt x="17192" y="5591"/>
                  </a:lnTo>
                  <a:lnTo>
                    <a:pt x="16711" y="5162"/>
                  </a:lnTo>
                  <a:close/>
                </a:path>
                <a:path w="62230" h="13334">
                  <a:moveTo>
                    <a:pt x="24145" y="6104"/>
                  </a:moveTo>
                  <a:lnTo>
                    <a:pt x="18554" y="6806"/>
                  </a:lnTo>
                  <a:lnTo>
                    <a:pt x="22587" y="6806"/>
                  </a:lnTo>
                  <a:lnTo>
                    <a:pt x="24145" y="6607"/>
                  </a:lnTo>
                  <a:lnTo>
                    <a:pt x="25478" y="6607"/>
                  </a:lnTo>
                  <a:lnTo>
                    <a:pt x="24145" y="6104"/>
                  </a:lnTo>
                  <a:close/>
                </a:path>
                <a:path w="62230" h="13334">
                  <a:moveTo>
                    <a:pt x="10785" y="4942"/>
                  </a:moveTo>
                  <a:lnTo>
                    <a:pt x="8910" y="6523"/>
                  </a:lnTo>
                  <a:lnTo>
                    <a:pt x="9395" y="6523"/>
                  </a:lnTo>
                  <a:lnTo>
                    <a:pt x="10669" y="5476"/>
                  </a:lnTo>
                  <a:lnTo>
                    <a:pt x="11466" y="5476"/>
                  </a:lnTo>
                  <a:lnTo>
                    <a:pt x="10785" y="4942"/>
                  </a:lnTo>
                  <a:close/>
                </a:path>
                <a:path w="62230" h="13334">
                  <a:moveTo>
                    <a:pt x="33904" y="3382"/>
                  </a:moveTo>
                  <a:lnTo>
                    <a:pt x="33370" y="3382"/>
                  </a:lnTo>
                  <a:lnTo>
                    <a:pt x="30669" y="6523"/>
                  </a:lnTo>
                  <a:lnTo>
                    <a:pt x="31027" y="6523"/>
                  </a:lnTo>
                  <a:lnTo>
                    <a:pt x="33475" y="3800"/>
                  </a:lnTo>
                  <a:lnTo>
                    <a:pt x="34349" y="3800"/>
                  </a:lnTo>
                  <a:lnTo>
                    <a:pt x="33904" y="3382"/>
                  </a:lnTo>
                  <a:close/>
                </a:path>
                <a:path w="62230" h="13334">
                  <a:moveTo>
                    <a:pt x="2816" y="2471"/>
                  </a:moveTo>
                  <a:lnTo>
                    <a:pt x="2303" y="2471"/>
                  </a:lnTo>
                  <a:lnTo>
                    <a:pt x="4565" y="5591"/>
                  </a:lnTo>
                  <a:lnTo>
                    <a:pt x="5078" y="6418"/>
                  </a:lnTo>
                  <a:lnTo>
                    <a:pt x="5706" y="5989"/>
                  </a:lnTo>
                  <a:lnTo>
                    <a:pt x="5903" y="5790"/>
                  </a:lnTo>
                  <a:lnTo>
                    <a:pt x="5193" y="5790"/>
                  </a:lnTo>
                  <a:lnTo>
                    <a:pt x="4774" y="4649"/>
                  </a:lnTo>
                  <a:lnTo>
                    <a:pt x="3005" y="2586"/>
                  </a:lnTo>
                  <a:lnTo>
                    <a:pt x="2816" y="2471"/>
                  </a:lnTo>
                  <a:close/>
                </a:path>
                <a:path w="62230" h="13334">
                  <a:moveTo>
                    <a:pt x="2303" y="2157"/>
                  </a:moveTo>
                  <a:lnTo>
                    <a:pt x="963" y="3382"/>
                  </a:lnTo>
                  <a:lnTo>
                    <a:pt x="119" y="5591"/>
                  </a:lnTo>
                  <a:lnTo>
                    <a:pt x="0" y="5989"/>
                  </a:lnTo>
                  <a:lnTo>
                    <a:pt x="544" y="6209"/>
                  </a:lnTo>
                  <a:lnTo>
                    <a:pt x="1444" y="3717"/>
                  </a:lnTo>
                  <a:lnTo>
                    <a:pt x="2303" y="2471"/>
                  </a:lnTo>
                  <a:lnTo>
                    <a:pt x="2816" y="2471"/>
                  </a:lnTo>
                  <a:lnTo>
                    <a:pt x="2303" y="2157"/>
                  </a:lnTo>
                  <a:close/>
                </a:path>
                <a:path w="62230" h="13334">
                  <a:moveTo>
                    <a:pt x="34349" y="3800"/>
                  </a:moveTo>
                  <a:lnTo>
                    <a:pt x="33475" y="3800"/>
                  </a:lnTo>
                  <a:lnTo>
                    <a:pt x="33904" y="4115"/>
                  </a:lnTo>
                  <a:lnTo>
                    <a:pt x="34930" y="5162"/>
                  </a:lnTo>
                  <a:lnTo>
                    <a:pt x="35548" y="5989"/>
                  </a:lnTo>
                  <a:lnTo>
                    <a:pt x="35862" y="5905"/>
                  </a:lnTo>
                  <a:lnTo>
                    <a:pt x="36335" y="5675"/>
                  </a:lnTo>
                  <a:lnTo>
                    <a:pt x="35779" y="5675"/>
                  </a:lnTo>
                  <a:lnTo>
                    <a:pt x="35349" y="4743"/>
                  </a:lnTo>
                  <a:lnTo>
                    <a:pt x="34349" y="3800"/>
                  </a:lnTo>
                  <a:close/>
                </a:path>
                <a:path w="62230" h="13334">
                  <a:moveTo>
                    <a:pt x="6753" y="4649"/>
                  </a:moveTo>
                  <a:lnTo>
                    <a:pt x="5905" y="5162"/>
                  </a:lnTo>
                  <a:lnTo>
                    <a:pt x="5308" y="5591"/>
                  </a:lnTo>
                  <a:lnTo>
                    <a:pt x="5193" y="5790"/>
                  </a:lnTo>
                  <a:lnTo>
                    <a:pt x="5903" y="5790"/>
                  </a:lnTo>
                  <a:lnTo>
                    <a:pt x="6638" y="5046"/>
                  </a:lnTo>
                  <a:lnTo>
                    <a:pt x="7211" y="5046"/>
                  </a:lnTo>
                  <a:lnTo>
                    <a:pt x="6753" y="4649"/>
                  </a:lnTo>
                  <a:close/>
                </a:path>
                <a:path w="62230" h="13334">
                  <a:moveTo>
                    <a:pt x="40113" y="2785"/>
                  </a:moveTo>
                  <a:lnTo>
                    <a:pt x="38333" y="3382"/>
                  </a:lnTo>
                  <a:lnTo>
                    <a:pt x="37936" y="4115"/>
                  </a:lnTo>
                  <a:lnTo>
                    <a:pt x="35977" y="5162"/>
                  </a:lnTo>
                  <a:lnTo>
                    <a:pt x="35779" y="5675"/>
                  </a:lnTo>
                  <a:lnTo>
                    <a:pt x="36335" y="5675"/>
                  </a:lnTo>
                  <a:lnTo>
                    <a:pt x="38250" y="4743"/>
                  </a:lnTo>
                  <a:lnTo>
                    <a:pt x="38668" y="3800"/>
                  </a:lnTo>
                  <a:lnTo>
                    <a:pt x="39066" y="3717"/>
                  </a:lnTo>
                  <a:lnTo>
                    <a:pt x="40113" y="3382"/>
                  </a:lnTo>
                  <a:lnTo>
                    <a:pt x="41008" y="3382"/>
                  </a:lnTo>
                  <a:lnTo>
                    <a:pt x="40941" y="3204"/>
                  </a:lnTo>
                  <a:lnTo>
                    <a:pt x="40113" y="2785"/>
                  </a:lnTo>
                  <a:close/>
                </a:path>
                <a:path w="62230" h="13334">
                  <a:moveTo>
                    <a:pt x="52542" y="1727"/>
                  </a:moveTo>
                  <a:lnTo>
                    <a:pt x="51412" y="2041"/>
                  </a:lnTo>
                  <a:lnTo>
                    <a:pt x="49223" y="3601"/>
                  </a:lnTo>
                  <a:lnTo>
                    <a:pt x="48804" y="4345"/>
                  </a:lnTo>
                  <a:lnTo>
                    <a:pt x="48710" y="4743"/>
                  </a:lnTo>
                  <a:lnTo>
                    <a:pt x="49422" y="4115"/>
                  </a:lnTo>
                  <a:lnTo>
                    <a:pt x="51726" y="2586"/>
                  </a:lnTo>
                  <a:lnTo>
                    <a:pt x="52323" y="2157"/>
                  </a:lnTo>
                  <a:lnTo>
                    <a:pt x="52857" y="2157"/>
                  </a:lnTo>
                  <a:lnTo>
                    <a:pt x="52542" y="1727"/>
                  </a:lnTo>
                  <a:close/>
                </a:path>
                <a:path w="62230" h="13334">
                  <a:moveTo>
                    <a:pt x="41008" y="3382"/>
                  </a:moveTo>
                  <a:lnTo>
                    <a:pt x="40113" y="3382"/>
                  </a:lnTo>
                  <a:lnTo>
                    <a:pt x="41569" y="4345"/>
                  </a:lnTo>
                  <a:lnTo>
                    <a:pt x="41951" y="4031"/>
                  </a:lnTo>
                  <a:lnTo>
                    <a:pt x="41255" y="4031"/>
                  </a:lnTo>
                  <a:lnTo>
                    <a:pt x="41008" y="3382"/>
                  </a:lnTo>
                  <a:close/>
                </a:path>
                <a:path w="62230" h="13334">
                  <a:moveTo>
                    <a:pt x="48127" y="397"/>
                  </a:moveTo>
                  <a:lnTo>
                    <a:pt x="47349" y="397"/>
                  </a:lnTo>
                  <a:lnTo>
                    <a:pt x="48511" y="1842"/>
                  </a:lnTo>
                  <a:lnTo>
                    <a:pt x="48683" y="4345"/>
                  </a:lnTo>
                  <a:lnTo>
                    <a:pt x="49055" y="2041"/>
                  </a:lnTo>
                  <a:lnTo>
                    <a:pt x="49011" y="1444"/>
                  </a:lnTo>
                  <a:lnTo>
                    <a:pt x="48127" y="397"/>
                  </a:lnTo>
                  <a:close/>
                </a:path>
                <a:path w="62230" h="13334">
                  <a:moveTo>
                    <a:pt x="43516" y="827"/>
                  </a:moveTo>
                  <a:lnTo>
                    <a:pt x="42664" y="1560"/>
                  </a:lnTo>
                  <a:lnTo>
                    <a:pt x="42585" y="2900"/>
                  </a:lnTo>
                  <a:lnTo>
                    <a:pt x="41255" y="4031"/>
                  </a:lnTo>
                  <a:lnTo>
                    <a:pt x="41951" y="4031"/>
                  </a:lnTo>
                  <a:lnTo>
                    <a:pt x="43098" y="3088"/>
                  </a:lnTo>
                  <a:lnTo>
                    <a:pt x="43098" y="1444"/>
                  </a:lnTo>
                  <a:lnTo>
                    <a:pt x="44478" y="1444"/>
                  </a:lnTo>
                  <a:lnTo>
                    <a:pt x="43516" y="827"/>
                  </a:lnTo>
                  <a:close/>
                </a:path>
                <a:path w="62230" h="13334">
                  <a:moveTo>
                    <a:pt x="44478" y="1444"/>
                  </a:moveTo>
                  <a:lnTo>
                    <a:pt x="43328" y="1444"/>
                  </a:lnTo>
                  <a:lnTo>
                    <a:pt x="44459" y="2041"/>
                  </a:lnTo>
                  <a:lnTo>
                    <a:pt x="45307" y="3088"/>
                  </a:lnTo>
                  <a:lnTo>
                    <a:pt x="45524" y="2586"/>
                  </a:lnTo>
                  <a:lnTo>
                    <a:pt x="45202" y="2586"/>
                  </a:lnTo>
                  <a:lnTo>
                    <a:pt x="44658" y="1560"/>
                  </a:lnTo>
                  <a:lnTo>
                    <a:pt x="44478" y="1444"/>
                  </a:lnTo>
                  <a:close/>
                </a:path>
                <a:path w="62230" h="13334">
                  <a:moveTo>
                    <a:pt x="47548" y="0"/>
                  </a:moveTo>
                  <a:lnTo>
                    <a:pt x="46019" y="83"/>
                  </a:lnTo>
                  <a:lnTo>
                    <a:pt x="45286" y="1560"/>
                  </a:lnTo>
                  <a:lnTo>
                    <a:pt x="45202" y="2586"/>
                  </a:lnTo>
                  <a:lnTo>
                    <a:pt x="45524" y="2586"/>
                  </a:lnTo>
                  <a:lnTo>
                    <a:pt x="46019" y="712"/>
                  </a:lnTo>
                  <a:lnTo>
                    <a:pt x="47349" y="397"/>
                  </a:lnTo>
                  <a:lnTo>
                    <a:pt x="48127" y="397"/>
                  </a:lnTo>
                  <a:lnTo>
                    <a:pt x="47862" y="83"/>
                  </a:lnTo>
                  <a:lnTo>
                    <a:pt x="47548" y="0"/>
                  </a:lnTo>
                  <a:close/>
                </a:path>
              </a:pathLst>
            </a:custGeom>
            <a:solidFill>
              <a:srgbClr val="2A680A"/>
            </a:solidFill>
          </p:spPr>
          <p:txBody>
            <a:bodyPr wrap="square" lIns="0" tIns="0" rIns="0" bIns="0" rtlCol="0"/>
            <a:lstStyle/>
            <a:p>
              <a:endParaRPr/>
            </a:p>
          </p:txBody>
        </p:sp>
        <p:sp>
          <p:nvSpPr>
            <p:cNvPr id="248" name="object 248"/>
            <p:cNvSpPr/>
            <p:nvPr/>
          </p:nvSpPr>
          <p:spPr>
            <a:xfrm>
              <a:off x="14102814" y="10858717"/>
              <a:ext cx="71755" cy="15875"/>
            </a:xfrm>
            <a:custGeom>
              <a:avLst/>
              <a:gdLst/>
              <a:ahLst/>
              <a:cxnLst/>
              <a:rect l="l" t="t" r="r" b="b"/>
              <a:pathLst>
                <a:path w="71755" h="15875">
                  <a:moveTo>
                    <a:pt x="57201" y="14418"/>
                  </a:moveTo>
                  <a:lnTo>
                    <a:pt x="52312" y="14418"/>
                  </a:lnTo>
                  <a:lnTo>
                    <a:pt x="53139" y="15465"/>
                  </a:lnTo>
                  <a:lnTo>
                    <a:pt x="55548" y="15350"/>
                  </a:lnTo>
                  <a:lnTo>
                    <a:pt x="57201" y="14418"/>
                  </a:lnTo>
                  <a:close/>
                </a:path>
                <a:path w="71755" h="15875">
                  <a:moveTo>
                    <a:pt x="58261" y="13821"/>
                  </a:moveTo>
                  <a:lnTo>
                    <a:pt x="45056" y="13821"/>
                  </a:lnTo>
                  <a:lnTo>
                    <a:pt x="48061" y="15350"/>
                  </a:lnTo>
                  <a:lnTo>
                    <a:pt x="50668" y="15350"/>
                  </a:lnTo>
                  <a:lnTo>
                    <a:pt x="52312" y="14418"/>
                  </a:lnTo>
                  <a:lnTo>
                    <a:pt x="57201" y="14418"/>
                  </a:lnTo>
                  <a:lnTo>
                    <a:pt x="58261" y="13821"/>
                  </a:lnTo>
                  <a:close/>
                </a:path>
                <a:path w="71755" h="15875">
                  <a:moveTo>
                    <a:pt x="60286" y="12680"/>
                  </a:moveTo>
                  <a:lnTo>
                    <a:pt x="18324" y="12680"/>
                  </a:lnTo>
                  <a:lnTo>
                    <a:pt x="21643" y="14523"/>
                  </a:lnTo>
                  <a:lnTo>
                    <a:pt x="23632" y="14837"/>
                  </a:lnTo>
                  <a:lnTo>
                    <a:pt x="25559" y="15266"/>
                  </a:lnTo>
                  <a:lnTo>
                    <a:pt x="28166" y="13392"/>
                  </a:lnTo>
                  <a:lnTo>
                    <a:pt x="59023" y="13392"/>
                  </a:lnTo>
                  <a:lnTo>
                    <a:pt x="60286" y="12680"/>
                  </a:lnTo>
                  <a:close/>
                </a:path>
                <a:path w="71755" h="15875">
                  <a:moveTo>
                    <a:pt x="59023" y="13392"/>
                  </a:moveTo>
                  <a:lnTo>
                    <a:pt x="28166" y="13392"/>
                  </a:lnTo>
                  <a:lnTo>
                    <a:pt x="30470" y="14523"/>
                  </a:lnTo>
                  <a:lnTo>
                    <a:pt x="32114" y="14837"/>
                  </a:lnTo>
                  <a:lnTo>
                    <a:pt x="33674" y="15266"/>
                  </a:lnTo>
                  <a:lnTo>
                    <a:pt x="35632" y="13821"/>
                  </a:lnTo>
                  <a:lnTo>
                    <a:pt x="58261" y="13821"/>
                  </a:lnTo>
                  <a:lnTo>
                    <a:pt x="59023" y="13392"/>
                  </a:lnTo>
                  <a:close/>
                </a:path>
                <a:path w="71755" h="15875">
                  <a:moveTo>
                    <a:pt x="4334" y="0"/>
                  </a:moveTo>
                  <a:lnTo>
                    <a:pt x="3916" y="963"/>
                  </a:lnTo>
                  <a:lnTo>
                    <a:pt x="1267" y="1388"/>
                  </a:lnTo>
                  <a:lnTo>
                    <a:pt x="0" y="1759"/>
                  </a:lnTo>
                  <a:lnTo>
                    <a:pt x="3403" y="6638"/>
                  </a:lnTo>
                  <a:lnTo>
                    <a:pt x="8910" y="11601"/>
                  </a:lnTo>
                  <a:lnTo>
                    <a:pt x="13790" y="14837"/>
                  </a:lnTo>
                  <a:lnTo>
                    <a:pt x="17496" y="13905"/>
                  </a:lnTo>
                  <a:lnTo>
                    <a:pt x="18324" y="12680"/>
                  </a:lnTo>
                  <a:lnTo>
                    <a:pt x="60286" y="12680"/>
                  </a:lnTo>
                  <a:lnTo>
                    <a:pt x="63799" y="10701"/>
                  </a:lnTo>
                  <a:lnTo>
                    <a:pt x="68060" y="6439"/>
                  </a:lnTo>
                  <a:lnTo>
                    <a:pt x="69952" y="3319"/>
                  </a:lnTo>
                  <a:lnTo>
                    <a:pt x="67976" y="3319"/>
                  </a:lnTo>
                  <a:lnTo>
                    <a:pt x="68551" y="2921"/>
                  </a:lnTo>
                  <a:lnTo>
                    <a:pt x="54898" y="2921"/>
                  </a:lnTo>
                  <a:lnTo>
                    <a:pt x="50354" y="2722"/>
                  </a:lnTo>
                  <a:lnTo>
                    <a:pt x="50159" y="2502"/>
                  </a:lnTo>
                  <a:lnTo>
                    <a:pt x="42270" y="2502"/>
                  </a:lnTo>
                  <a:lnTo>
                    <a:pt x="41852" y="2303"/>
                  </a:lnTo>
                  <a:lnTo>
                    <a:pt x="34187" y="2303"/>
                  </a:lnTo>
                  <a:lnTo>
                    <a:pt x="33439" y="1989"/>
                  </a:lnTo>
                  <a:lnTo>
                    <a:pt x="10554" y="1989"/>
                  </a:lnTo>
                  <a:lnTo>
                    <a:pt x="8596" y="1560"/>
                  </a:lnTo>
                  <a:lnTo>
                    <a:pt x="6607" y="1277"/>
                  </a:lnTo>
                  <a:lnTo>
                    <a:pt x="4334" y="0"/>
                  </a:lnTo>
                  <a:close/>
                </a:path>
                <a:path w="71755" h="15875">
                  <a:moveTo>
                    <a:pt x="45056" y="13821"/>
                  </a:moveTo>
                  <a:lnTo>
                    <a:pt x="35632" y="13821"/>
                  </a:lnTo>
                  <a:lnTo>
                    <a:pt x="38721" y="14837"/>
                  </a:lnTo>
                  <a:lnTo>
                    <a:pt x="41935" y="14837"/>
                  </a:lnTo>
                  <a:lnTo>
                    <a:pt x="45056" y="13821"/>
                  </a:lnTo>
                  <a:close/>
                </a:path>
                <a:path w="71755" h="15875">
                  <a:moveTo>
                    <a:pt x="68616" y="2876"/>
                  </a:moveTo>
                  <a:lnTo>
                    <a:pt x="67976" y="3319"/>
                  </a:lnTo>
                  <a:lnTo>
                    <a:pt x="68992" y="2921"/>
                  </a:lnTo>
                  <a:lnTo>
                    <a:pt x="68616" y="2876"/>
                  </a:lnTo>
                  <a:close/>
                </a:path>
                <a:path w="71755" h="15875">
                  <a:moveTo>
                    <a:pt x="71380" y="963"/>
                  </a:moveTo>
                  <a:lnTo>
                    <a:pt x="68616" y="2876"/>
                  </a:lnTo>
                  <a:lnTo>
                    <a:pt x="68992" y="2921"/>
                  </a:lnTo>
                  <a:lnTo>
                    <a:pt x="67976" y="3319"/>
                  </a:lnTo>
                  <a:lnTo>
                    <a:pt x="69952" y="3319"/>
                  </a:lnTo>
                  <a:lnTo>
                    <a:pt x="71380" y="963"/>
                  </a:lnTo>
                  <a:close/>
                </a:path>
                <a:path w="71755" h="15875">
                  <a:moveTo>
                    <a:pt x="57359" y="1162"/>
                  </a:moveTo>
                  <a:lnTo>
                    <a:pt x="54898" y="2921"/>
                  </a:lnTo>
                  <a:lnTo>
                    <a:pt x="63097" y="2921"/>
                  </a:lnTo>
                  <a:lnTo>
                    <a:pt x="61108" y="2722"/>
                  </a:lnTo>
                  <a:lnTo>
                    <a:pt x="59181" y="2303"/>
                  </a:lnTo>
                  <a:lnTo>
                    <a:pt x="57359" y="1162"/>
                  </a:lnTo>
                  <a:close/>
                </a:path>
                <a:path w="71755" h="15875">
                  <a:moveTo>
                    <a:pt x="64626" y="1162"/>
                  </a:moveTo>
                  <a:lnTo>
                    <a:pt x="63097" y="2921"/>
                  </a:lnTo>
                  <a:lnTo>
                    <a:pt x="68551" y="2921"/>
                  </a:lnTo>
                  <a:lnTo>
                    <a:pt x="67327" y="2722"/>
                  </a:lnTo>
                  <a:lnTo>
                    <a:pt x="65757" y="2303"/>
                  </a:lnTo>
                  <a:lnTo>
                    <a:pt x="64626" y="1162"/>
                  </a:lnTo>
                  <a:close/>
                </a:path>
                <a:path w="71755" h="15875">
                  <a:moveTo>
                    <a:pt x="48794" y="963"/>
                  </a:moveTo>
                  <a:lnTo>
                    <a:pt x="44229" y="2502"/>
                  </a:lnTo>
                  <a:lnTo>
                    <a:pt x="50159" y="2502"/>
                  </a:lnTo>
                  <a:lnTo>
                    <a:pt x="48794" y="963"/>
                  </a:lnTo>
                  <a:close/>
                </a:path>
                <a:path w="71755" h="15875">
                  <a:moveTo>
                    <a:pt x="39035" y="963"/>
                  </a:moveTo>
                  <a:lnTo>
                    <a:pt x="36794" y="2303"/>
                  </a:lnTo>
                  <a:lnTo>
                    <a:pt x="41852" y="2303"/>
                  </a:lnTo>
                  <a:lnTo>
                    <a:pt x="39035" y="963"/>
                  </a:lnTo>
                  <a:close/>
                </a:path>
                <a:path w="71755" h="15875">
                  <a:moveTo>
                    <a:pt x="13790" y="743"/>
                  </a:moveTo>
                  <a:lnTo>
                    <a:pt x="10554" y="1989"/>
                  </a:lnTo>
                  <a:lnTo>
                    <a:pt x="18439" y="1989"/>
                  </a:lnTo>
                  <a:lnTo>
                    <a:pt x="16680" y="1560"/>
                  </a:lnTo>
                  <a:lnTo>
                    <a:pt x="15004" y="1277"/>
                  </a:lnTo>
                  <a:lnTo>
                    <a:pt x="13790" y="743"/>
                  </a:lnTo>
                  <a:close/>
                </a:path>
                <a:path w="71755" h="15875">
                  <a:moveTo>
                    <a:pt x="21329" y="743"/>
                  </a:moveTo>
                  <a:lnTo>
                    <a:pt x="18439" y="1989"/>
                  </a:lnTo>
                  <a:lnTo>
                    <a:pt x="33439" y="1989"/>
                  </a:lnTo>
                  <a:lnTo>
                    <a:pt x="32416" y="1560"/>
                  </a:lnTo>
                  <a:lnTo>
                    <a:pt x="23716" y="1560"/>
                  </a:lnTo>
                  <a:lnTo>
                    <a:pt x="21329" y="743"/>
                  </a:lnTo>
                  <a:close/>
                </a:path>
                <a:path w="71755" h="15875">
                  <a:moveTo>
                    <a:pt x="2041" y="1162"/>
                  </a:moveTo>
                  <a:lnTo>
                    <a:pt x="198" y="1560"/>
                  </a:lnTo>
                  <a:lnTo>
                    <a:pt x="1267" y="1388"/>
                  </a:lnTo>
                  <a:lnTo>
                    <a:pt x="2041" y="1162"/>
                  </a:lnTo>
                  <a:close/>
                </a:path>
                <a:path w="71755" h="15875">
                  <a:moveTo>
                    <a:pt x="30470" y="743"/>
                  </a:moveTo>
                  <a:lnTo>
                    <a:pt x="27035" y="1560"/>
                  </a:lnTo>
                  <a:lnTo>
                    <a:pt x="32416" y="1560"/>
                  </a:lnTo>
                  <a:lnTo>
                    <a:pt x="30470" y="743"/>
                  </a:lnTo>
                  <a:close/>
                </a:path>
              </a:pathLst>
            </a:custGeom>
            <a:solidFill>
              <a:srgbClr val="70C81B"/>
            </a:solidFill>
          </p:spPr>
          <p:txBody>
            <a:bodyPr wrap="square" lIns="0" tIns="0" rIns="0" bIns="0" rtlCol="0"/>
            <a:lstStyle/>
            <a:p>
              <a:endParaRPr/>
            </a:p>
          </p:txBody>
        </p:sp>
        <p:sp>
          <p:nvSpPr>
            <p:cNvPr id="249" name="object 249"/>
            <p:cNvSpPr/>
            <p:nvPr/>
          </p:nvSpPr>
          <p:spPr>
            <a:xfrm>
              <a:off x="14117110" y="10871796"/>
              <a:ext cx="42545" cy="12700"/>
            </a:xfrm>
            <a:custGeom>
              <a:avLst/>
              <a:gdLst/>
              <a:ahLst/>
              <a:cxnLst/>
              <a:rect l="l" t="t" r="r" b="b"/>
              <a:pathLst>
                <a:path w="42544" h="12700">
                  <a:moveTo>
                    <a:pt x="4649" y="0"/>
                  </a:moveTo>
                  <a:lnTo>
                    <a:pt x="1727" y="1444"/>
                  </a:lnTo>
                  <a:lnTo>
                    <a:pt x="0" y="1643"/>
                  </a:lnTo>
                  <a:lnTo>
                    <a:pt x="5476" y="5591"/>
                  </a:lnTo>
                  <a:lnTo>
                    <a:pt x="11182" y="9538"/>
                  </a:lnTo>
                  <a:lnTo>
                    <a:pt x="21758" y="12627"/>
                  </a:lnTo>
                  <a:lnTo>
                    <a:pt x="33046" y="7863"/>
                  </a:lnTo>
                  <a:lnTo>
                    <a:pt x="41935" y="2502"/>
                  </a:lnTo>
                  <a:lnTo>
                    <a:pt x="40710" y="2502"/>
                  </a:lnTo>
                  <a:lnTo>
                    <a:pt x="40030" y="2272"/>
                  </a:lnTo>
                  <a:lnTo>
                    <a:pt x="34501" y="2272"/>
                  </a:lnTo>
                  <a:lnTo>
                    <a:pt x="33522" y="1842"/>
                  </a:lnTo>
                  <a:lnTo>
                    <a:pt x="10774" y="1842"/>
                  </a:lnTo>
                  <a:lnTo>
                    <a:pt x="6921" y="1225"/>
                  </a:lnTo>
                  <a:lnTo>
                    <a:pt x="4649" y="0"/>
                  </a:lnTo>
                  <a:close/>
                </a:path>
                <a:path w="42544" h="12700">
                  <a:moveTo>
                    <a:pt x="37950" y="1568"/>
                  </a:moveTo>
                  <a:lnTo>
                    <a:pt x="37161" y="2272"/>
                  </a:lnTo>
                  <a:lnTo>
                    <a:pt x="40030" y="2272"/>
                  </a:lnTo>
                  <a:lnTo>
                    <a:pt x="37950" y="1568"/>
                  </a:lnTo>
                  <a:close/>
                </a:path>
                <a:path w="42544" h="12700">
                  <a:moveTo>
                    <a:pt x="14093" y="628"/>
                  </a:moveTo>
                  <a:lnTo>
                    <a:pt x="10774" y="1842"/>
                  </a:lnTo>
                  <a:lnTo>
                    <a:pt x="18638" y="1842"/>
                  </a:lnTo>
                  <a:lnTo>
                    <a:pt x="16994" y="1539"/>
                  </a:lnTo>
                  <a:lnTo>
                    <a:pt x="15434" y="1225"/>
                  </a:lnTo>
                  <a:lnTo>
                    <a:pt x="14093" y="628"/>
                  </a:lnTo>
                  <a:close/>
                </a:path>
                <a:path w="42544" h="12700">
                  <a:moveTo>
                    <a:pt x="21643" y="628"/>
                  </a:moveTo>
                  <a:lnTo>
                    <a:pt x="18638" y="1842"/>
                  </a:lnTo>
                  <a:lnTo>
                    <a:pt x="33522" y="1842"/>
                  </a:lnTo>
                  <a:lnTo>
                    <a:pt x="32830" y="1539"/>
                  </a:lnTo>
                  <a:lnTo>
                    <a:pt x="23999" y="1539"/>
                  </a:lnTo>
                  <a:lnTo>
                    <a:pt x="21643" y="628"/>
                  </a:lnTo>
                  <a:close/>
                </a:path>
                <a:path w="42544" h="12700">
                  <a:moveTo>
                    <a:pt x="38522" y="1057"/>
                  </a:moveTo>
                  <a:lnTo>
                    <a:pt x="37276" y="1340"/>
                  </a:lnTo>
                  <a:lnTo>
                    <a:pt x="37950" y="1568"/>
                  </a:lnTo>
                  <a:lnTo>
                    <a:pt x="38522" y="1057"/>
                  </a:lnTo>
                  <a:close/>
                </a:path>
                <a:path w="42544" h="12700">
                  <a:moveTo>
                    <a:pt x="30752" y="628"/>
                  </a:moveTo>
                  <a:lnTo>
                    <a:pt x="27318" y="1539"/>
                  </a:lnTo>
                  <a:lnTo>
                    <a:pt x="32830" y="1539"/>
                  </a:lnTo>
                  <a:lnTo>
                    <a:pt x="30752" y="628"/>
                  </a:lnTo>
                  <a:close/>
                </a:path>
              </a:pathLst>
            </a:custGeom>
            <a:solidFill>
              <a:srgbClr val="F5D628"/>
            </a:solidFill>
          </p:spPr>
          <p:txBody>
            <a:bodyPr wrap="square" lIns="0" tIns="0" rIns="0" bIns="0" rtlCol="0"/>
            <a:lstStyle/>
            <a:p>
              <a:endParaRPr/>
            </a:p>
          </p:txBody>
        </p:sp>
        <p:sp>
          <p:nvSpPr>
            <p:cNvPr id="250" name="object 250"/>
            <p:cNvSpPr/>
            <p:nvPr/>
          </p:nvSpPr>
          <p:spPr>
            <a:xfrm>
              <a:off x="14103210" y="10858328"/>
              <a:ext cx="71755" cy="26670"/>
            </a:xfrm>
            <a:custGeom>
              <a:avLst/>
              <a:gdLst/>
              <a:ahLst/>
              <a:cxnLst/>
              <a:rect l="l" t="t" r="r" b="b"/>
              <a:pathLst>
                <a:path w="71755" h="26670">
                  <a:moveTo>
                    <a:pt x="55740" y="15659"/>
                  </a:moveTo>
                  <a:lnTo>
                    <a:pt x="55346" y="15659"/>
                  </a:lnTo>
                  <a:lnTo>
                    <a:pt x="55346" y="15862"/>
                  </a:lnTo>
                  <a:lnTo>
                    <a:pt x="46634" y="21145"/>
                  </a:lnTo>
                  <a:lnTo>
                    <a:pt x="35661" y="25704"/>
                  </a:lnTo>
                  <a:lnTo>
                    <a:pt x="25387" y="22669"/>
                  </a:lnTo>
                  <a:lnTo>
                    <a:pt x="19570" y="18872"/>
                  </a:lnTo>
                  <a:lnTo>
                    <a:pt x="13893" y="15430"/>
                  </a:lnTo>
                  <a:lnTo>
                    <a:pt x="15735" y="15240"/>
                  </a:lnTo>
                  <a:lnTo>
                    <a:pt x="18465" y="13868"/>
                  </a:lnTo>
                  <a:lnTo>
                    <a:pt x="20815" y="15011"/>
                  </a:lnTo>
                  <a:lnTo>
                    <a:pt x="23545" y="15430"/>
                  </a:lnTo>
                  <a:lnTo>
                    <a:pt x="25387" y="15430"/>
                  </a:lnTo>
                  <a:lnTo>
                    <a:pt x="27482" y="14706"/>
                  </a:lnTo>
                  <a:lnTo>
                    <a:pt x="27990" y="14528"/>
                  </a:lnTo>
                  <a:lnTo>
                    <a:pt x="29210" y="15011"/>
                  </a:lnTo>
                  <a:lnTo>
                    <a:pt x="31483" y="15430"/>
                  </a:lnTo>
                  <a:lnTo>
                    <a:pt x="33274" y="15430"/>
                  </a:lnTo>
                  <a:lnTo>
                    <a:pt x="34836" y="14808"/>
                  </a:lnTo>
                  <a:lnTo>
                    <a:pt x="35534" y="14528"/>
                  </a:lnTo>
                  <a:lnTo>
                    <a:pt x="37896" y="15316"/>
                  </a:lnTo>
                  <a:lnTo>
                    <a:pt x="41211" y="15316"/>
                  </a:lnTo>
                  <a:lnTo>
                    <a:pt x="43878" y="14706"/>
                  </a:lnTo>
                  <a:lnTo>
                    <a:pt x="44653" y="14528"/>
                  </a:lnTo>
                  <a:lnTo>
                    <a:pt x="48285" y="16065"/>
                  </a:lnTo>
                  <a:lnTo>
                    <a:pt x="50749" y="16065"/>
                  </a:lnTo>
                  <a:lnTo>
                    <a:pt x="51803" y="15316"/>
                  </a:lnTo>
                  <a:lnTo>
                    <a:pt x="51803" y="14706"/>
                  </a:lnTo>
                  <a:lnTo>
                    <a:pt x="51904" y="15544"/>
                  </a:lnTo>
                  <a:lnTo>
                    <a:pt x="54495" y="16179"/>
                  </a:lnTo>
                  <a:lnTo>
                    <a:pt x="55346" y="15862"/>
                  </a:lnTo>
                  <a:lnTo>
                    <a:pt x="55346" y="15659"/>
                  </a:lnTo>
                  <a:lnTo>
                    <a:pt x="54800" y="15659"/>
                  </a:lnTo>
                  <a:lnTo>
                    <a:pt x="53047" y="15011"/>
                  </a:lnTo>
                  <a:lnTo>
                    <a:pt x="52400" y="14706"/>
                  </a:lnTo>
                  <a:lnTo>
                    <a:pt x="52222" y="14617"/>
                  </a:lnTo>
                  <a:lnTo>
                    <a:pt x="52336" y="14109"/>
                  </a:lnTo>
                  <a:lnTo>
                    <a:pt x="51803" y="14401"/>
                  </a:lnTo>
                  <a:lnTo>
                    <a:pt x="51676" y="14617"/>
                  </a:lnTo>
                  <a:lnTo>
                    <a:pt x="51282" y="14922"/>
                  </a:lnTo>
                  <a:lnTo>
                    <a:pt x="50457" y="15316"/>
                  </a:lnTo>
                  <a:lnTo>
                    <a:pt x="48590" y="15316"/>
                  </a:lnTo>
                  <a:lnTo>
                    <a:pt x="46101" y="14401"/>
                  </a:lnTo>
                  <a:lnTo>
                    <a:pt x="44538" y="13792"/>
                  </a:lnTo>
                  <a:lnTo>
                    <a:pt x="41135" y="14706"/>
                  </a:lnTo>
                  <a:lnTo>
                    <a:pt x="38011" y="14706"/>
                  </a:lnTo>
                  <a:lnTo>
                    <a:pt x="37249" y="14401"/>
                  </a:lnTo>
                  <a:lnTo>
                    <a:pt x="35661" y="13792"/>
                  </a:lnTo>
                  <a:lnTo>
                    <a:pt x="35344" y="13792"/>
                  </a:lnTo>
                  <a:lnTo>
                    <a:pt x="33566" y="14808"/>
                  </a:lnTo>
                  <a:lnTo>
                    <a:pt x="30975" y="14706"/>
                  </a:lnTo>
                  <a:lnTo>
                    <a:pt x="29451" y="14401"/>
                  </a:lnTo>
                  <a:lnTo>
                    <a:pt x="28194" y="13792"/>
                  </a:lnTo>
                  <a:lnTo>
                    <a:pt x="27876" y="13792"/>
                  </a:lnTo>
                  <a:lnTo>
                    <a:pt x="25387" y="14617"/>
                  </a:lnTo>
                  <a:lnTo>
                    <a:pt x="22910" y="14706"/>
                  </a:lnTo>
                  <a:lnTo>
                    <a:pt x="20929" y="14401"/>
                  </a:lnTo>
                  <a:lnTo>
                    <a:pt x="19862" y="13792"/>
                  </a:lnTo>
                  <a:lnTo>
                    <a:pt x="18745" y="13144"/>
                  </a:lnTo>
                  <a:lnTo>
                    <a:pt x="18351" y="13081"/>
                  </a:lnTo>
                  <a:lnTo>
                    <a:pt x="15557" y="14617"/>
                  </a:lnTo>
                  <a:lnTo>
                    <a:pt x="13703" y="15316"/>
                  </a:lnTo>
                  <a:lnTo>
                    <a:pt x="19164" y="19481"/>
                  </a:lnTo>
                  <a:lnTo>
                    <a:pt x="25069" y="23406"/>
                  </a:lnTo>
                  <a:lnTo>
                    <a:pt x="35534" y="26416"/>
                  </a:lnTo>
                  <a:lnTo>
                    <a:pt x="35661" y="26517"/>
                  </a:lnTo>
                  <a:lnTo>
                    <a:pt x="37465" y="25704"/>
                  </a:lnTo>
                  <a:lnTo>
                    <a:pt x="47028" y="21755"/>
                  </a:lnTo>
                  <a:lnTo>
                    <a:pt x="49136" y="20510"/>
                  </a:lnTo>
                  <a:lnTo>
                    <a:pt x="55473" y="15862"/>
                  </a:lnTo>
                  <a:lnTo>
                    <a:pt x="55740" y="15659"/>
                  </a:lnTo>
                  <a:close/>
                </a:path>
                <a:path w="71755" h="26670">
                  <a:moveTo>
                    <a:pt x="71691" y="1790"/>
                  </a:moveTo>
                  <a:lnTo>
                    <a:pt x="71412" y="1143"/>
                  </a:lnTo>
                  <a:lnTo>
                    <a:pt x="70662" y="1676"/>
                  </a:lnTo>
                  <a:lnTo>
                    <a:pt x="68478" y="2806"/>
                  </a:lnTo>
                  <a:lnTo>
                    <a:pt x="67348" y="2705"/>
                  </a:lnTo>
                  <a:lnTo>
                    <a:pt x="65786" y="2387"/>
                  </a:lnTo>
                  <a:lnTo>
                    <a:pt x="65252" y="1790"/>
                  </a:lnTo>
                  <a:lnTo>
                    <a:pt x="64770" y="1244"/>
                  </a:lnTo>
                  <a:lnTo>
                    <a:pt x="64223" y="1244"/>
                  </a:lnTo>
                  <a:lnTo>
                    <a:pt x="62890" y="3009"/>
                  </a:lnTo>
                  <a:lnTo>
                    <a:pt x="61023" y="2590"/>
                  </a:lnTo>
                  <a:lnTo>
                    <a:pt x="59143" y="2273"/>
                  </a:lnTo>
                  <a:lnTo>
                    <a:pt x="58369" y="1790"/>
                  </a:lnTo>
                  <a:lnTo>
                    <a:pt x="57505" y="1244"/>
                  </a:lnTo>
                  <a:lnTo>
                    <a:pt x="57073" y="1244"/>
                  </a:lnTo>
                  <a:lnTo>
                    <a:pt x="54711" y="2806"/>
                  </a:lnTo>
                  <a:lnTo>
                    <a:pt x="52222" y="2806"/>
                  </a:lnTo>
                  <a:lnTo>
                    <a:pt x="50380" y="2705"/>
                  </a:lnTo>
                  <a:lnTo>
                    <a:pt x="49364" y="1562"/>
                  </a:lnTo>
                  <a:lnTo>
                    <a:pt x="48907" y="1041"/>
                  </a:lnTo>
                  <a:lnTo>
                    <a:pt x="48501" y="939"/>
                  </a:lnTo>
                  <a:lnTo>
                    <a:pt x="46710" y="1562"/>
                  </a:lnTo>
                  <a:lnTo>
                    <a:pt x="43827" y="2463"/>
                  </a:lnTo>
                  <a:lnTo>
                    <a:pt x="42379" y="2463"/>
                  </a:lnTo>
                  <a:lnTo>
                    <a:pt x="40322" y="1562"/>
                  </a:lnTo>
                  <a:lnTo>
                    <a:pt x="39878" y="1358"/>
                  </a:lnTo>
                  <a:lnTo>
                    <a:pt x="38633" y="1041"/>
                  </a:lnTo>
                  <a:lnTo>
                    <a:pt x="38125" y="1358"/>
                  </a:lnTo>
                  <a:lnTo>
                    <a:pt x="36385" y="2273"/>
                  </a:lnTo>
                  <a:lnTo>
                    <a:pt x="34290" y="2273"/>
                  </a:lnTo>
                  <a:lnTo>
                    <a:pt x="32029" y="1358"/>
                  </a:lnTo>
                  <a:lnTo>
                    <a:pt x="31483" y="1143"/>
                  </a:lnTo>
                  <a:lnTo>
                    <a:pt x="30238" y="711"/>
                  </a:lnTo>
                  <a:lnTo>
                    <a:pt x="26746" y="1562"/>
                  </a:lnTo>
                  <a:lnTo>
                    <a:pt x="23710" y="1562"/>
                  </a:lnTo>
                  <a:lnTo>
                    <a:pt x="23164" y="1358"/>
                  </a:lnTo>
                  <a:lnTo>
                    <a:pt x="21361" y="711"/>
                  </a:lnTo>
                  <a:lnTo>
                    <a:pt x="21043" y="711"/>
                  </a:lnTo>
                  <a:lnTo>
                    <a:pt x="18237" y="1955"/>
                  </a:lnTo>
                  <a:lnTo>
                    <a:pt x="16586" y="1562"/>
                  </a:lnTo>
                  <a:lnTo>
                    <a:pt x="15608" y="1358"/>
                  </a:lnTo>
                  <a:lnTo>
                    <a:pt x="15036" y="1244"/>
                  </a:lnTo>
                  <a:lnTo>
                    <a:pt x="13779" y="711"/>
                  </a:lnTo>
                  <a:lnTo>
                    <a:pt x="13474" y="711"/>
                  </a:lnTo>
                  <a:lnTo>
                    <a:pt x="10375" y="1955"/>
                  </a:lnTo>
                  <a:lnTo>
                    <a:pt x="8509" y="1562"/>
                  </a:lnTo>
                  <a:lnTo>
                    <a:pt x="6629" y="1244"/>
                  </a:lnTo>
                  <a:lnTo>
                    <a:pt x="5664" y="711"/>
                  </a:lnTo>
                  <a:lnTo>
                    <a:pt x="4356" y="0"/>
                  </a:lnTo>
                  <a:lnTo>
                    <a:pt x="3848" y="228"/>
                  </a:lnTo>
                  <a:lnTo>
                    <a:pt x="3314" y="1041"/>
                  </a:lnTo>
                  <a:lnTo>
                    <a:pt x="0" y="2273"/>
                  </a:lnTo>
                  <a:lnTo>
                    <a:pt x="3314" y="1676"/>
                  </a:lnTo>
                  <a:lnTo>
                    <a:pt x="4038" y="1041"/>
                  </a:lnTo>
                  <a:lnTo>
                    <a:pt x="4165" y="711"/>
                  </a:lnTo>
                  <a:lnTo>
                    <a:pt x="6629" y="1955"/>
                  </a:lnTo>
                  <a:lnTo>
                    <a:pt x="8394" y="2273"/>
                  </a:lnTo>
                  <a:lnTo>
                    <a:pt x="10375" y="2705"/>
                  </a:lnTo>
                  <a:lnTo>
                    <a:pt x="12357" y="1955"/>
                  </a:lnTo>
                  <a:lnTo>
                    <a:pt x="13703" y="1447"/>
                  </a:lnTo>
                  <a:lnTo>
                    <a:pt x="13474" y="1358"/>
                  </a:lnTo>
                  <a:lnTo>
                    <a:pt x="14833" y="1955"/>
                  </a:lnTo>
                  <a:lnTo>
                    <a:pt x="16471" y="2273"/>
                  </a:lnTo>
                  <a:lnTo>
                    <a:pt x="18237" y="2705"/>
                  </a:lnTo>
                  <a:lnTo>
                    <a:pt x="19964" y="1955"/>
                  </a:lnTo>
                  <a:lnTo>
                    <a:pt x="21120" y="1447"/>
                  </a:lnTo>
                  <a:lnTo>
                    <a:pt x="23545" y="2273"/>
                  </a:lnTo>
                  <a:lnTo>
                    <a:pt x="26860" y="2273"/>
                  </a:lnTo>
                  <a:lnTo>
                    <a:pt x="29806" y="1562"/>
                  </a:lnTo>
                  <a:lnTo>
                    <a:pt x="30238" y="1447"/>
                  </a:lnTo>
                  <a:lnTo>
                    <a:pt x="33985" y="3009"/>
                  </a:lnTo>
                  <a:lnTo>
                    <a:pt x="36791" y="3009"/>
                  </a:lnTo>
                  <a:lnTo>
                    <a:pt x="37934" y="2273"/>
                  </a:lnTo>
                  <a:lnTo>
                    <a:pt x="38862" y="1676"/>
                  </a:lnTo>
                  <a:lnTo>
                    <a:pt x="39166" y="1790"/>
                  </a:lnTo>
                  <a:lnTo>
                    <a:pt x="42062" y="3124"/>
                  </a:lnTo>
                  <a:lnTo>
                    <a:pt x="44145" y="3124"/>
                  </a:lnTo>
                  <a:lnTo>
                    <a:pt x="46164" y="2463"/>
                  </a:lnTo>
                  <a:lnTo>
                    <a:pt x="48272" y="1790"/>
                  </a:lnTo>
                  <a:lnTo>
                    <a:pt x="48387" y="1562"/>
                  </a:lnTo>
                  <a:lnTo>
                    <a:pt x="50038" y="3314"/>
                  </a:lnTo>
                  <a:lnTo>
                    <a:pt x="52425" y="3429"/>
                  </a:lnTo>
                  <a:lnTo>
                    <a:pt x="54914" y="3429"/>
                  </a:lnTo>
                  <a:lnTo>
                    <a:pt x="55880" y="2806"/>
                  </a:lnTo>
                  <a:lnTo>
                    <a:pt x="57188" y="1955"/>
                  </a:lnTo>
                  <a:lnTo>
                    <a:pt x="57073" y="1790"/>
                  </a:lnTo>
                  <a:lnTo>
                    <a:pt x="57302" y="1955"/>
                  </a:lnTo>
                  <a:lnTo>
                    <a:pt x="58940" y="3009"/>
                  </a:lnTo>
                  <a:lnTo>
                    <a:pt x="60934" y="3314"/>
                  </a:lnTo>
                  <a:lnTo>
                    <a:pt x="62992" y="3543"/>
                  </a:lnTo>
                  <a:lnTo>
                    <a:pt x="63525" y="3009"/>
                  </a:lnTo>
                  <a:lnTo>
                    <a:pt x="64223" y="2273"/>
                  </a:lnTo>
                  <a:lnTo>
                    <a:pt x="64338" y="1790"/>
                  </a:lnTo>
                  <a:lnTo>
                    <a:pt x="64554" y="2070"/>
                  </a:lnTo>
                  <a:lnTo>
                    <a:pt x="65697" y="3009"/>
                  </a:lnTo>
                  <a:lnTo>
                    <a:pt x="67233" y="3314"/>
                  </a:lnTo>
                  <a:lnTo>
                    <a:pt x="68897" y="3543"/>
                  </a:lnTo>
                  <a:lnTo>
                    <a:pt x="70040" y="2806"/>
                  </a:lnTo>
                  <a:lnTo>
                    <a:pt x="71589" y="1790"/>
                  </a:lnTo>
                  <a:close/>
                </a:path>
              </a:pathLst>
            </a:custGeom>
            <a:solidFill>
              <a:srgbClr val="000000"/>
            </a:solidFill>
          </p:spPr>
          <p:txBody>
            <a:bodyPr wrap="square" lIns="0" tIns="0" rIns="0" bIns="0" rtlCol="0"/>
            <a:lstStyle/>
            <a:p>
              <a:endParaRPr/>
            </a:p>
          </p:txBody>
        </p:sp>
        <p:sp>
          <p:nvSpPr>
            <p:cNvPr id="251" name="object 251"/>
            <p:cNvSpPr/>
            <p:nvPr/>
          </p:nvSpPr>
          <p:spPr>
            <a:xfrm>
              <a:off x="14106013" y="10875510"/>
              <a:ext cx="57785" cy="13970"/>
            </a:xfrm>
            <a:custGeom>
              <a:avLst/>
              <a:gdLst/>
              <a:ahLst/>
              <a:cxnLst/>
              <a:rect l="l" t="t" r="r" b="b"/>
              <a:pathLst>
                <a:path w="57784" h="13970">
                  <a:moveTo>
                    <a:pt x="28097" y="12836"/>
                  </a:moveTo>
                  <a:lnTo>
                    <a:pt x="27863" y="13570"/>
                  </a:lnTo>
                  <a:lnTo>
                    <a:pt x="28592" y="12872"/>
                  </a:lnTo>
                  <a:lnTo>
                    <a:pt x="28097" y="12836"/>
                  </a:lnTo>
                  <a:close/>
                </a:path>
                <a:path w="57784" h="13970">
                  <a:moveTo>
                    <a:pt x="34815" y="9654"/>
                  </a:moveTo>
                  <a:lnTo>
                    <a:pt x="30983" y="10586"/>
                  </a:lnTo>
                  <a:lnTo>
                    <a:pt x="28592" y="12872"/>
                  </a:lnTo>
                  <a:lnTo>
                    <a:pt x="37087" y="13476"/>
                  </a:lnTo>
                  <a:lnTo>
                    <a:pt x="51380" y="12743"/>
                  </a:lnTo>
                  <a:lnTo>
                    <a:pt x="51623" y="12229"/>
                  </a:lnTo>
                  <a:lnTo>
                    <a:pt x="38250" y="12229"/>
                  </a:lnTo>
                  <a:lnTo>
                    <a:pt x="34815" y="9654"/>
                  </a:lnTo>
                  <a:close/>
                </a:path>
                <a:path w="57784" h="13970">
                  <a:moveTo>
                    <a:pt x="3287" y="0"/>
                  </a:moveTo>
                  <a:lnTo>
                    <a:pt x="2073" y="942"/>
                  </a:lnTo>
                  <a:lnTo>
                    <a:pt x="0" y="4460"/>
                  </a:lnTo>
                  <a:lnTo>
                    <a:pt x="2985" y="6001"/>
                  </a:lnTo>
                  <a:lnTo>
                    <a:pt x="11052" y="9321"/>
                  </a:lnTo>
                  <a:lnTo>
                    <a:pt x="22864" y="12464"/>
                  </a:lnTo>
                  <a:lnTo>
                    <a:pt x="28097" y="12836"/>
                  </a:lnTo>
                  <a:lnTo>
                    <a:pt x="28292" y="12229"/>
                  </a:lnTo>
                  <a:lnTo>
                    <a:pt x="28910" y="9654"/>
                  </a:lnTo>
                  <a:lnTo>
                    <a:pt x="23015" y="9654"/>
                  </a:lnTo>
                  <a:lnTo>
                    <a:pt x="22505" y="6868"/>
                  </a:lnTo>
                  <a:lnTo>
                    <a:pt x="16376" y="6868"/>
                  </a:lnTo>
                  <a:lnTo>
                    <a:pt x="16376" y="5423"/>
                  </a:lnTo>
                  <a:lnTo>
                    <a:pt x="12345" y="5423"/>
                  </a:lnTo>
                  <a:lnTo>
                    <a:pt x="12239" y="4994"/>
                  </a:lnTo>
                  <a:lnTo>
                    <a:pt x="7036" y="4994"/>
                  </a:lnTo>
                  <a:lnTo>
                    <a:pt x="6125" y="2303"/>
                  </a:lnTo>
                  <a:lnTo>
                    <a:pt x="3287" y="0"/>
                  </a:lnTo>
                  <a:close/>
                </a:path>
                <a:path w="57784" h="13970">
                  <a:moveTo>
                    <a:pt x="42270" y="6649"/>
                  </a:moveTo>
                  <a:lnTo>
                    <a:pt x="41339" y="8093"/>
                  </a:lnTo>
                  <a:lnTo>
                    <a:pt x="38250" y="12229"/>
                  </a:lnTo>
                  <a:lnTo>
                    <a:pt x="51623" y="12229"/>
                  </a:lnTo>
                  <a:lnTo>
                    <a:pt x="53101" y="9109"/>
                  </a:lnTo>
                  <a:lnTo>
                    <a:pt x="44742" y="9109"/>
                  </a:lnTo>
                  <a:lnTo>
                    <a:pt x="44742" y="7580"/>
                  </a:lnTo>
                  <a:lnTo>
                    <a:pt x="42270" y="6649"/>
                  </a:lnTo>
                  <a:close/>
                </a:path>
                <a:path w="57784" h="13970">
                  <a:moveTo>
                    <a:pt x="25391" y="7465"/>
                  </a:moveTo>
                  <a:lnTo>
                    <a:pt x="23015" y="9654"/>
                  </a:lnTo>
                  <a:lnTo>
                    <a:pt x="28910" y="9654"/>
                  </a:lnTo>
                  <a:lnTo>
                    <a:pt x="26103" y="7779"/>
                  </a:lnTo>
                  <a:lnTo>
                    <a:pt x="25391" y="7465"/>
                  </a:lnTo>
                  <a:close/>
                </a:path>
                <a:path w="57784" h="13970">
                  <a:moveTo>
                    <a:pt x="47778" y="3633"/>
                  </a:moveTo>
                  <a:lnTo>
                    <a:pt x="46846" y="4261"/>
                  </a:lnTo>
                  <a:lnTo>
                    <a:pt x="45904" y="4690"/>
                  </a:lnTo>
                  <a:lnTo>
                    <a:pt x="44742" y="9109"/>
                  </a:lnTo>
                  <a:lnTo>
                    <a:pt x="53101" y="9109"/>
                  </a:lnTo>
                  <a:lnTo>
                    <a:pt x="54162" y="6868"/>
                  </a:lnTo>
                  <a:lnTo>
                    <a:pt x="49003" y="6868"/>
                  </a:lnTo>
                  <a:lnTo>
                    <a:pt x="48898" y="5423"/>
                  </a:lnTo>
                  <a:lnTo>
                    <a:pt x="47778" y="3633"/>
                  </a:lnTo>
                  <a:close/>
                </a:path>
                <a:path w="57784" h="13970">
                  <a:moveTo>
                    <a:pt x="19894" y="4460"/>
                  </a:moveTo>
                  <a:lnTo>
                    <a:pt x="18648" y="4575"/>
                  </a:lnTo>
                  <a:lnTo>
                    <a:pt x="16376" y="6868"/>
                  </a:lnTo>
                  <a:lnTo>
                    <a:pt x="22505" y="6868"/>
                  </a:lnTo>
                  <a:lnTo>
                    <a:pt x="22271" y="5591"/>
                  </a:lnTo>
                  <a:lnTo>
                    <a:pt x="19894" y="4460"/>
                  </a:lnTo>
                  <a:close/>
                </a:path>
                <a:path w="57784" h="13970">
                  <a:moveTo>
                    <a:pt x="51265" y="2816"/>
                  </a:moveTo>
                  <a:lnTo>
                    <a:pt x="49422" y="3549"/>
                  </a:lnTo>
                  <a:lnTo>
                    <a:pt x="49003" y="6868"/>
                  </a:lnTo>
                  <a:lnTo>
                    <a:pt x="54162" y="6868"/>
                  </a:lnTo>
                  <a:lnTo>
                    <a:pt x="54847" y="5423"/>
                  </a:lnTo>
                  <a:lnTo>
                    <a:pt x="53139" y="5423"/>
                  </a:lnTo>
                  <a:lnTo>
                    <a:pt x="53139" y="4146"/>
                  </a:lnTo>
                  <a:lnTo>
                    <a:pt x="51265" y="2816"/>
                  </a:lnTo>
                  <a:close/>
                </a:path>
                <a:path w="57784" h="13970">
                  <a:moveTo>
                    <a:pt x="15549" y="1874"/>
                  </a:moveTo>
                  <a:lnTo>
                    <a:pt x="14617" y="2586"/>
                  </a:lnTo>
                  <a:lnTo>
                    <a:pt x="13674" y="3214"/>
                  </a:lnTo>
                  <a:lnTo>
                    <a:pt x="12345" y="5423"/>
                  </a:lnTo>
                  <a:lnTo>
                    <a:pt x="16376" y="5423"/>
                  </a:lnTo>
                  <a:lnTo>
                    <a:pt x="16265" y="4575"/>
                  </a:lnTo>
                  <a:lnTo>
                    <a:pt x="15549" y="1874"/>
                  </a:lnTo>
                  <a:close/>
                </a:path>
                <a:path w="57784" h="13970">
                  <a:moveTo>
                    <a:pt x="57307" y="230"/>
                  </a:moveTo>
                  <a:lnTo>
                    <a:pt x="56574" y="628"/>
                  </a:lnTo>
                  <a:lnTo>
                    <a:pt x="55129" y="1570"/>
                  </a:lnTo>
                  <a:lnTo>
                    <a:pt x="53139" y="5423"/>
                  </a:lnTo>
                  <a:lnTo>
                    <a:pt x="54847" y="5423"/>
                  </a:lnTo>
                  <a:lnTo>
                    <a:pt x="57307" y="230"/>
                  </a:lnTo>
                  <a:close/>
                </a:path>
                <a:path w="57784" h="13970">
                  <a:moveTo>
                    <a:pt x="8282" y="1570"/>
                  </a:moveTo>
                  <a:lnTo>
                    <a:pt x="7350" y="3214"/>
                  </a:lnTo>
                  <a:lnTo>
                    <a:pt x="7036" y="4994"/>
                  </a:lnTo>
                  <a:lnTo>
                    <a:pt x="12239" y="4994"/>
                  </a:lnTo>
                  <a:lnTo>
                    <a:pt x="11800" y="3214"/>
                  </a:lnTo>
                  <a:lnTo>
                    <a:pt x="8282" y="1570"/>
                  </a:lnTo>
                  <a:close/>
                </a:path>
              </a:pathLst>
            </a:custGeom>
            <a:solidFill>
              <a:srgbClr val="70C81B"/>
            </a:solidFill>
          </p:spPr>
          <p:txBody>
            <a:bodyPr wrap="square" lIns="0" tIns="0" rIns="0" bIns="0" rtlCol="0"/>
            <a:lstStyle/>
            <a:p>
              <a:endParaRPr/>
            </a:p>
          </p:txBody>
        </p:sp>
        <p:sp>
          <p:nvSpPr>
            <p:cNvPr id="252" name="object 252"/>
            <p:cNvSpPr/>
            <p:nvPr/>
          </p:nvSpPr>
          <p:spPr>
            <a:xfrm>
              <a:off x="14082695" y="10739587"/>
              <a:ext cx="111760" cy="146050"/>
            </a:xfrm>
            <a:custGeom>
              <a:avLst/>
              <a:gdLst/>
              <a:ahLst/>
              <a:cxnLst/>
              <a:rect l="l" t="t" r="r" b="b"/>
              <a:pathLst>
                <a:path w="111759" h="146050">
                  <a:moveTo>
                    <a:pt x="111096" y="0"/>
                  </a:moveTo>
                  <a:lnTo>
                    <a:pt x="0" y="513"/>
                  </a:lnTo>
                  <a:lnTo>
                    <a:pt x="0" y="63380"/>
                  </a:lnTo>
                  <a:lnTo>
                    <a:pt x="1645" y="81550"/>
                  </a:lnTo>
                  <a:lnTo>
                    <a:pt x="9033" y="104682"/>
                  </a:lnTo>
                  <a:lnTo>
                    <a:pt x="25841" y="127712"/>
                  </a:lnTo>
                  <a:lnTo>
                    <a:pt x="55945" y="145691"/>
                  </a:lnTo>
                  <a:lnTo>
                    <a:pt x="56176" y="145576"/>
                  </a:lnTo>
                  <a:lnTo>
                    <a:pt x="58081" y="144435"/>
                  </a:lnTo>
                  <a:lnTo>
                    <a:pt x="55945" y="144435"/>
                  </a:lnTo>
                  <a:lnTo>
                    <a:pt x="26530" y="126740"/>
                  </a:lnTo>
                  <a:lnTo>
                    <a:pt x="10004" y="104025"/>
                  </a:lnTo>
                  <a:lnTo>
                    <a:pt x="2745" y="81251"/>
                  </a:lnTo>
                  <a:lnTo>
                    <a:pt x="1130" y="63380"/>
                  </a:lnTo>
                  <a:lnTo>
                    <a:pt x="617" y="1162"/>
                  </a:lnTo>
                  <a:lnTo>
                    <a:pt x="111101" y="513"/>
                  </a:lnTo>
                  <a:lnTo>
                    <a:pt x="111096" y="0"/>
                  </a:lnTo>
                  <a:close/>
                </a:path>
                <a:path w="111759" h="146050">
                  <a:moveTo>
                    <a:pt x="111101" y="513"/>
                  </a:moveTo>
                  <a:lnTo>
                    <a:pt x="110562" y="513"/>
                  </a:lnTo>
                  <a:lnTo>
                    <a:pt x="110562" y="63380"/>
                  </a:lnTo>
                  <a:lnTo>
                    <a:pt x="108951" y="81251"/>
                  </a:lnTo>
                  <a:lnTo>
                    <a:pt x="101712" y="104068"/>
                  </a:lnTo>
                  <a:lnTo>
                    <a:pt x="85245" y="126789"/>
                  </a:lnTo>
                  <a:lnTo>
                    <a:pt x="55945" y="144435"/>
                  </a:lnTo>
                  <a:lnTo>
                    <a:pt x="58081" y="144435"/>
                  </a:lnTo>
                  <a:lnTo>
                    <a:pt x="86002" y="127712"/>
                  </a:lnTo>
                  <a:lnTo>
                    <a:pt x="102740" y="104682"/>
                  </a:lnTo>
                  <a:lnTo>
                    <a:pt x="110077" y="81550"/>
                  </a:lnTo>
                  <a:lnTo>
                    <a:pt x="111703" y="63380"/>
                  </a:lnTo>
                  <a:lnTo>
                    <a:pt x="111101" y="513"/>
                  </a:lnTo>
                  <a:close/>
                </a:path>
              </a:pathLst>
            </a:custGeom>
            <a:solidFill>
              <a:srgbClr val="000000"/>
            </a:solidFill>
          </p:spPr>
          <p:txBody>
            <a:bodyPr wrap="square" lIns="0" tIns="0" rIns="0" bIns="0" rtlCol="0"/>
            <a:lstStyle/>
            <a:p>
              <a:endParaRPr/>
            </a:p>
          </p:txBody>
        </p:sp>
        <p:sp>
          <p:nvSpPr>
            <p:cNvPr id="253" name="object 253"/>
            <p:cNvSpPr/>
            <p:nvPr/>
          </p:nvSpPr>
          <p:spPr>
            <a:xfrm>
              <a:off x="14105832" y="10875433"/>
              <a:ext cx="57150" cy="13335"/>
            </a:xfrm>
            <a:custGeom>
              <a:avLst/>
              <a:gdLst/>
              <a:ahLst/>
              <a:cxnLst/>
              <a:rect l="l" t="t" r="r" b="b"/>
              <a:pathLst>
                <a:path w="57150" h="13334">
                  <a:moveTo>
                    <a:pt x="26925" y="8052"/>
                  </a:moveTo>
                  <a:lnTo>
                    <a:pt x="25686" y="8052"/>
                  </a:lnTo>
                  <a:lnTo>
                    <a:pt x="26084" y="8167"/>
                  </a:lnTo>
                  <a:lnTo>
                    <a:pt x="28702" y="9926"/>
                  </a:lnTo>
                  <a:lnTo>
                    <a:pt x="28157" y="12816"/>
                  </a:lnTo>
                  <a:lnTo>
                    <a:pt x="28356" y="13046"/>
                  </a:lnTo>
                  <a:lnTo>
                    <a:pt x="28785" y="13046"/>
                  </a:lnTo>
                  <a:lnTo>
                    <a:pt x="29777" y="12428"/>
                  </a:lnTo>
                  <a:lnTo>
                    <a:pt x="28586" y="12428"/>
                  </a:lnTo>
                  <a:lnTo>
                    <a:pt x="29288" y="9727"/>
                  </a:lnTo>
                  <a:lnTo>
                    <a:pt x="26925" y="8052"/>
                  </a:lnTo>
                  <a:close/>
                </a:path>
                <a:path w="57150" h="13334">
                  <a:moveTo>
                    <a:pt x="35525" y="10041"/>
                  </a:moveTo>
                  <a:lnTo>
                    <a:pt x="34796" y="10041"/>
                  </a:lnTo>
                  <a:lnTo>
                    <a:pt x="38513" y="12512"/>
                  </a:lnTo>
                  <a:lnTo>
                    <a:pt x="38826" y="12083"/>
                  </a:lnTo>
                  <a:lnTo>
                    <a:pt x="38429" y="12083"/>
                  </a:lnTo>
                  <a:lnTo>
                    <a:pt x="35525" y="10041"/>
                  </a:lnTo>
                  <a:close/>
                </a:path>
                <a:path w="57150" h="13334">
                  <a:moveTo>
                    <a:pt x="34796" y="9528"/>
                  </a:moveTo>
                  <a:lnTo>
                    <a:pt x="32806" y="10041"/>
                  </a:lnTo>
                  <a:lnTo>
                    <a:pt x="29916" y="11716"/>
                  </a:lnTo>
                  <a:lnTo>
                    <a:pt x="29288" y="11999"/>
                  </a:lnTo>
                  <a:lnTo>
                    <a:pt x="28702" y="12428"/>
                  </a:lnTo>
                  <a:lnTo>
                    <a:pt x="29777" y="12428"/>
                  </a:lnTo>
                  <a:lnTo>
                    <a:pt x="31361" y="11486"/>
                  </a:lnTo>
                  <a:lnTo>
                    <a:pt x="33120" y="10554"/>
                  </a:lnTo>
                  <a:lnTo>
                    <a:pt x="34796" y="10041"/>
                  </a:lnTo>
                  <a:lnTo>
                    <a:pt x="35525" y="10041"/>
                  </a:lnTo>
                  <a:lnTo>
                    <a:pt x="34796" y="9528"/>
                  </a:lnTo>
                  <a:close/>
                </a:path>
                <a:path w="57150" h="13334">
                  <a:moveTo>
                    <a:pt x="42261" y="6638"/>
                  </a:moveTo>
                  <a:lnTo>
                    <a:pt x="42031" y="6638"/>
                  </a:lnTo>
                  <a:lnTo>
                    <a:pt x="41149" y="8052"/>
                  </a:lnTo>
                  <a:lnTo>
                    <a:pt x="38492" y="11486"/>
                  </a:lnTo>
                  <a:lnTo>
                    <a:pt x="38429" y="12083"/>
                  </a:lnTo>
                  <a:lnTo>
                    <a:pt x="38826" y="12083"/>
                  </a:lnTo>
                  <a:lnTo>
                    <a:pt x="41602" y="8282"/>
                  </a:lnTo>
                  <a:lnTo>
                    <a:pt x="42261" y="7005"/>
                  </a:lnTo>
                  <a:lnTo>
                    <a:pt x="43541" y="7005"/>
                  </a:lnTo>
                  <a:lnTo>
                    <a:pt x="42261" y="6638"/>
                  </a:lnTo>
                  <a:close/>
                </a:path>
                <a:path w="57150" h="13334">
                  <a:moveTo>
                    <a:pt x="21220" y="4848"/>
                  </a:moveTo>
                  <a:lnTo>
                    <a:pt x="19875" y="4848"/>
                  </a:lnTo>
                  <a:lnTo>
                    <a:pt x="22147" y="5989"/>
                  </a:lnTo>
                  <a:lnTo>
                    <a:pt x="23278" y="10041"/>
                  </a:lnTo>
                  <a:lnTo>
                    <a:pt x="23617" y="9727"/>
                  </a:lnTo>
                  <a:lnTo>
                    <a:pt x="23393" y="9727"/>
                  </a:lnTo>
                  <a:lnTo>
                    <a:pt x="22649" y="5560"/>
                  </a:lnTo>
                  <a:lnTo>
                    <a:pt x="21220" y="4848"/>
                  </a:lnTo>
                  <a:close/>
                </a:path>
                <a:path w="57150" h="13334">
                  <a:moveTo>
                    <a:pt x="25372" y="7319"/>
                  </a:moveTo>
                  <a:lnTo>
                    <a:pt x="23508" y="8994"/>
                  </a:lnTo>
                  <a:lnTo>
                    <a:pt x="23393" y="9727"/>
                  </a:lnTo>
                  <a:lnTo>
                    <a:pt x="23617" y="9727"/>
                  </a:lnTo>
                  <a:lnTo>
                    <a:pt x="24408" y="8994"/>
                  </a:lnTo>
                  <a:lnTo>
                    <a:pt x="25686" y="8052"/>
                  </a:lnTo>
                  <a:lnTo>
                    <a:pt x="26925" y="8052"/>
                  </a:lnTo>
                  <a:lnTo>
                    <a:pt x="26482" y="7737"/>
                  </a:lnTo>
                  <a:lnTo>
                    <a:pt x="25372" y="7319"/>
                  </a:lnTo>
                  <a:close/>
                </a:path>
                <a:path w="57150" h="13334">
                  <a:moveTo>
                    <a:pt x="43541" y="7005"/>
                  </a:moveTo>
                  <a:lnTo>
                    <a:pt x="42261" y="7005"/>
                  </a:lnTo>
                  <a:lnTo>
                    <a:pt x="42879" y="7235"/>
                  </a:lnTo>
                  <a:lnTo>
                    <a:pt x="44638" y="8167"/>
                  </a:lnTo>
                  <a:lnTo>
                    <a:pt x="45151" y="9298"/>
                  </a:lnTo>
                  <a:lnTo>
                    <a:pt x="45287" y="8701"/>
                  </a:lnTo>
                  <a:lnTo>
                    <a:pt x="45036" y="8701"/>
                  </a:lnTo>
                  <a:lnTo>
                    <a:pt x="44638" y="7319"/>
                  </a:lnTo>
                  <a:lnTo>
                    <a:pt x="43541" y="7005"/>
                  </a:lnTo>
                  <a:close/>
                </a:path>
                <a:path w="57150" h="13334">
                  <a:moveTo>
                    <a:pt x="46795" y="4031"/>
                  </a:moveTo>
                  <a:lnTo>
                    <a:pt x="45978" y="4533"/>
                  </a:lnTo>
                  <a:lnTo>
                    <a:pt x="45101" y="7235"/>
                  </a:lnTo>
                  <a:lnTo>
                    <a:pt x="45036" y="8701"/>
                  </a:lnTo>
                  <a:lnTo>
                    <a:pt x="45287" y="8701"/>
                  </a:lnTo>
                  <a:lnTo>
                    <a:pt x="45525" y="7654"/>
                  </a:lnTo>
                  <a:lnTo>
                    <a:pt x="46512" y="4848"/>
                  </a:lnTo>
                  <a:lnTo>
                    <a:pt x="47643" y="4649"/>
                  </a:lnTo>
                  <a:lnTo>
                    <a:pt x="48355" y="4649"/>
                  </a:lnTo>
                  <a:lnTo>
                    <a:pt x="48135" y="4429"/>
                  </a:lnTo>
                  <a:lnTo>
                    <a:pt x="46795" y="4031"/>
                  </a:lnTo>
                  <a:close/>
                </a:path>
                <a:path w="57150" h="13334">
                  <a:moveTo>
                    <a:pt x="19958" y="4219"/>
                  </a:moveTo>
                  <a:lnTo>
                    <a:pt x="18744" y="4429"/>
                  </a:lnTo>
                  <a:lnTo>
                    <a:pt x="16953" y="6094"/>
                  </a:lnTo>
                  <a:lnTo>
                    <a:pt x="16754" y="6837"/>
                  </a:lnTo>
                  <a:lnTo>
                    <a:pt x="16754" y="7235"/>
                  </a:lnTo>
                  <a:lnTo>
                    <a:pt x="17288" y="6638"/>
                  </a:lnTo>
                  <a:lnTo>
                    <a:pt x="19047" y="4963"/>
                  </a:lnTo>
                  <a:lnTo>
                    <a:pt x="19875" y="4848"/>
                  </a:lnTo>
                  <a:lnTo>
                    <a:pt x="21220" y="4848"/>
                  </a:lnTo>
                  <a:lnTo>
                    <a:pt x="19958" y="4219"/>
                  </a:lnTo>
                  <a:close/>
                </a:path>
                <a:path w="57150" h="13334">
                  <a:moveTo>
                    <a:pt x="48355" y="4649"/>
                  </a:moveTo>
                  <a:lnTo>
                    <a:pt x="47643" y="4649"/>
                  </a:lnTo>
                  <a:lnTo>
                    <a:pt x="48135" y="4963"/>
                  </a:lnTo>
                  <a:lnTo>
                    <a:pt x="48785" y="5895"/>
                  </a:lnTo>
                  <a:lnTo>
                    <a:pt x="49298" y="6837"/>
                  </a:lnTo>
                  <a:lnTo>
                    <a:pt x="49413" y="7005"/>
                  </a:lnTo>
                  <a:lnTo>
                    <a:pt x="49551" y="5895"/>
                  </a:lnTo>
                  <a:lnTo>
                    <a:pt x="49183" y="5895"/>
                  </a:lnTo>
                  <a:lnTo>
                    <a:pt x="48868" y="5162"/>
                  </a:lnTo>
                  <a:lnTo>
                    <a:pt x="48355" y="4649"/>
                  </a:lnTo>
                  <a:close/>
                </a:path>
                <a:path w="57150" h="13334">
                  <a:moveTo>
                    <a:pt x="16126" y="2889"/>
                  </a:moveTo>
                  <a:lnTo>
                    <a:pt x="14995" y="2889"/>
                  </a:lnTo>
                  <a:lnTo>
                    <a:pt x="15623" y="3204"/>
                  </a:lnTo>
                  <a:lnTo>
                    <a:pt x="16637" y="6837"/>
                  </a:lnTo>
                  <a:lnTo>
                    <a:pt x="16641" y="4848"/>
                  </a:lnTo>
                  <a:lnTo>
                    <a:pt x="16126" y="2889"/>
                  </a:lnTo>
                  <a:close/>
                </a:path>
                <a:path w="57150" h="13334">
                  <a:moveTo>
                    <a:pt x="51256" y="2659"/>
                  </a:moveTo>
                  <a:lnTo>
                    <a:pt x="49916" y="3204"/>
                  </a:lnTo>
                  <a:lnTo>
                    <a:pt x="49298" y="4848"/>
                  </a:lnTo>
                  <a:lnTo>
                    <a:pt x="49183" y="5895"/>
                  </a:lnTo>
                  <a:lnTo>
                    <a:pt x="49551" y="5895"/>
                  </a:lnTo>
                  <a:lnTo>
                    <a:pt x="49811" y="3800"/>
                  </a:lnTo>
                  <a:lnTo>
                    <a:pt x="51162" y="3204"/>
                  </a:lnTo>
                  <a:lnTo>
                    <a:pt x="52146" y="3204"/>
                  </a:lnTo>
                  <a:lnTo>
                    <a:pt x="51559" y="2774"/>
                  </a:lnTo>
                  <a:lnTo>
                    <a:pt x="51256" y="2659"/>
                  </a:lnTo>
                  <a:close/>
                </a:path>
                <a:path w="57150" h="13334">
                  <a:moveTo>
                    <a:pt x="9713" y="1958"/>
                  </a:moveTo>
                  <a:lnTo>
                    <a:pt x="8388" y="1958"/>
                  </a:lnTo>
                  <a:lnTo>
                    <a:pt x="11676" y="3622"/>
                  </a:lnTo>
                  <a:lnTo>
                    <a:pt x="12723" y="5675"/>
                  </a:lnTo>
                  <a:lnTo>
                    <a:pt x="12966" y="5162"/>
                  </a:lnTo>
                  <a:lnTo>
                    <a:pt x="12608" y="5162"/>
                  </a:lnTo>
                  <a:lnTo>
                    <a:pt x="11906" y="2973"/>
                  </a:lnTo>
                  <a:lnTo>
                    <a:pt x="9713" y="1958"/>
                  </a:lnTo>
                  <a:close/>
                </a:path>
                <a:path w="57150" h="13334">
                  <a:moveTo>
                    <a:pt x="52146" y="3204"/>
                  </a:moveTo>
                  <a:lnTo>
                    <a:pt x="51162" y="3204"/>
                  </a:lnTo>
                  <a:lnTo>
                    <a:pt x="51920" y="3800"/>
                  </a:lnTo>
                  <a:lnTo>
                    <a:pt x="52931" y="4533"/>
                  </a:lnTo>
                  <a:lnTo>
                    <a:pt x="53434" y="5675"/>
                  </a:lnTo>
                  <a:lnTo>
                    <a:pt x="53468" y="5497"/>
                  </a:lnTo>
                  <a:lnTo>
                    <a:pt x="53694" y="5078"/>
                  </a:lnTo>
                  <a:lnTo>
                    <a:pt x="53434" y="5078"/>
                  </a:lnTo>
                  <a:lnTo>
                    <a:pt x="53120" y="3916"/>
                  </a:lnTo>
                  <a:lnTo>
                    <a:pt x="52146" y="3204"/>
                  </a:lnTo>
                  <a:close/>
                </a:path>
                <a:path w="57150" h="13334">
                  <a:moveTo>
                    <a:pt x="4106" y="397"/>
                  </a:moveTo>
                  <a:lnTo>
                    <a:pt x="3310" y="397"/>
                  </a:lnTo>
                  <a:lnTo>
                    <a:pt x="5655" y="2376"/>
                  </a:lnTo>
                  <a:lnTo>
                    <a:pt x="7215" y="4764"/>
                  </a:lnTo>
                  <a:lnTo>
                    <a:pt x="7330" y="5162"/>
                  </a:lnTo>
                  <a:lnTo>
                    <a:pt x="7576" y="4429"/>
                  </a:lnTo>
                  <a:lnTo>
                    <a:pt x="7131" y="4429"/>
                  </a:lnTo>
                  <a:lnTo>
                    <a:pt x="6084" y="1958"/>
                  </a:lnTo>
                  <a:lnTo>
                    <a:pt x="4106" y="397"/>
                  </a:lnTo>
                  <a:close/>
                </a:path>
                <a:path w="57150" h="13334">
                  <a:moveTo>
                    <a:pt x="14482" y="2471"/>
                  </a:moveTo>
                  <a:lnTo>
                    <a:pt x="13749" y="2973"/>
                  </a:lnTo>
                  <a:lnTo>
                    <a:pt x="12723" y="4533"/>
                  </a:lnTo>
                  <a:lnTo>
                    <a:pt x="12608" y="5162"/>
                  </a:lnTo>
                  <a:lnTo>
                    <a:pt x="12966" y="5162"/>
                  </a:lnTo>
                  <a:lnTo>
                    <a:pt x="14063" y="3403"/>
                  </a:lnTo>
                  <a:lnTo>
                    <a:pt x="14995" y="2889"/>
                  </a:lnTo>
                  <a:lnTo>
                    <a:pt x="16126" y="2889"/>
                  </a:lnTo>
                  <a:lnTo>
                    <a:pt x="14482" y="2471"/>
                  </a:lnTo>
                  <a:close/>
                </a:path>
                <a:path w="57150" h="13334">
                  <a:moveTo>
                    <a:pt x="56533" y="513"/>
                  </a:moveTo>
                  <a:lnTo>
                    <a:pt x="55193" y="1329"/>
                  </a:lnTo>
                  <a:lnTo>
                    <a:pt x="53633" y="4031"/>
                  </a:lnTo>
                  <a:lnTo>
                    <a:pt x="53434" y="5078"/>
                  </a:lnTo>
                  <a:lnTo>
                    <a:pt x="53694" y="5078"/>
                  </a:lnTo>
                  <a:lnTo>
                    <a:pt x="55423" y="1874"/>
                  </a:lnTo>
                  <a:lnTo>
                    <a:pt x="56533" y="513"/>
                  </a:lnTo>
                  <a:close/>
                </a:path>
                <a:path w="57150" h="13334">
                  <a:moveTo>
                    <a:pt x="3310" y="0"/>
                  </a:moveTo>
                  <a:lnTo>
                    <a:pt x="1969" y="910"/>
                  </a:lnTo>
                  <a:lnTo>
                    <a:pt x="67" y="3916"/>
                  </a:lnTo>
                  <a:lnTo>
                    <a:pt x="0" y="4533"/>
                  </a:lnTo>
                  <a:lnTo>
                    <a:pt x="273" y="4764"/>
                  </a:lnTo>
                  <a:lnTo>
                    <a:pt x="2367" y="1329"/>
                  </a:lnTo>
                  <a:lnTo>
                    <a:pt x="3310" y="397"/>
                  </a:lnTo>
                  <a:lnTo>
                    <a:pt x="4106" y="397"/>
                  </a:lnTo>
                  <a:lnTo>
                    <a:pt x="3708" y="83"/>
                  </a:lnTo>
                  <a:lnTo>
                    <a:pt x="3310" y="0"/>
                  </a:lnTo>
                  <a:close/>
                </a:path>
                <a:path w="57150" h="13334">
                  <a:moveTo>
                    <a:pt x="8786" y="1528"/>
                  </a:moveTo>
                  <a:lnTo>
                    <a:pt x="8189" y="1528"/>
                  </a:lnTo>
                  <a:lnTo>
                    <a:pt x="7595" y="2471"/>
                  </a:lnTo>
                  <a:lnTo>
                    <a:pt x="7475" y="2774"/>
                  </a:lnTo>
                  <a:lnTo>
                    <a:pt x="7241" y="3622"/>
                  </a:lnTo>
                  <a:lnTo>
                    <a:pt x="7131" y="4429"/>
                  </a:lnTo>
                  <a:lnTo>
                    <a:pt x="7576" y="4429"/>
                  </a:lnTo>
                  <a:lnTo>
                    <a:pt x="7760" y="3403"/>
                  </a:lnTo>
                  <a:lnTo>
                    <a:pt x="8273" y="1958"/>
                  </a:lnTo>
                  <a:lnTo>
                    <a:pt x="9713" y="1958"/>
                  </a:lnTo>
                  <a:lnTo>
                    <a:pt x="8786" y="1528"/>
                  </a:lnTo>
                  <a:close/>
                </a:path>
              </a:pathLst>
            </a:custGeom>
            <a:solidFill>
              <a:srgbClr val="2A680A"/>
            </a:solidFill>
          </p:spPr>
          <p:txBody>
            <a:bodyPr wrap="square" lIns="0" tIns="0" rIns="0" bIns="0" rtlCol="0"/>
            <a:lstStyle/>
            <a:p>
              <a:endParaRPr/>
            </a:p>
          </p:txBody>
        </p:sp>
        <p:sp>
          <p:nvSpPr>
            <p:cNvPr id="254" name="object 254"/>
            <p:cNvSpPr/>
            <p:nvPr/>
          </p:nvSpPr>
          <p:spPr>
            <a:xfrm>
              <a:off x="15084882" y="10495515"/>
              <a:ext cx="975360" cy="568960"/>
            </a:xfrm>
            <a:custGeom>
              <a:avLst/>
              <a:gdLst/>
              <a:ahLst/>
              <a:cxnLst/>
              <a:rect l="l" t="t" r="r" b="b"/>
              <a:pathLst>
                <a:path w="975359" h="568959">
                  <a:moveTo>
                    <a:pt x="975067" y="473964"/>
                  </a:moveTo>
                  <a:lnTo>
                    <a:pt x="0" y="473964"/>
                  </a:lnTo>
                  <a:lnTo>
                    <a:pt x="0" y="568794"/>
                  </a:lnTo>
                  <a:lnTo>
                    <a:pt x="975067" y="568794"/>
                  </a:lnTo>
                  <a:lnTo>
                    <a:pt x="975067" y="473964"/>
                  </a:lnTo>
                  <a:close/>
                </a:path>
                <a:path w="975359" h="568959">
                  <a:moveTo>
                    <a:pt x="975067" y="0"/>
                  </a:moveTo>
                  <a:lnTo>
                    <a:pt x="0" y="0"/>
                  </a:lnTo>
                  <a:lnTo>
                    <a:pt x="0" y="94792"/>
                  </a:lnTo>
                  <a:lnTo>
                    <a:pt x="975067" y="94792"/>
                  </a:lnTo>
                  <a:lnTo>
                    <a:pt x="975067" y="0"/>
                  </a:lnTo>
                  <a:close/>
                </a:path>
              </a:pathLst>
            </a:custGeom>
            <a:solidFill>
              <a:srgbClr val="1C2A7C"/>
            </a:solidFill>
          </p:spPr>
          <p:txBody>
            <a:bodyPr wrap="square" lIns="0" tIns="0" rIns="0" bIns="0" rtlCol="0"/>
            <a:lstStyle/>
            <a:p>
              <a:endParaRPr/>
            </a:p>
          </p:txBody>
        </p:sp>
        <p:sp>
          <p:nvSpPr>
            <p:cNvPr id="255" name="object 255"/>
            <p:cNvSpPr/>
            <p:nvPr/>
          </p:nvSpPr>
          <p:spPr>
            <a:xfrm>
              <a:off x="15084882" y="10590307"/>
              <a:ext cx="975360" cy="379730"/>
            </a:xfrm>
            <a:custGeom>
              <a:avLst/>
              <a:gdLst/>
              <a:ahLst/>
              <a:cxnLst/>
              <a:rect l="l" t="t" r="r" b="b"/>
              <a:pathLst>
                <a:path w="975359" h="379729">
                  <a:moveTo>
                    <a:pt x="975067" y="284429"/>
                  </a:moveTo>
                  <a:lnTo>
                    <a:pt x="0" y="284429"/>
                  </a:lnTo>
                  <a:lnTo>
                    <a:pt x="0" y="379171"/>
                  </a:lnTo>
                  <a:lnTo>
                    <a:pt x="975067" y="379171"/>
                  </a:lnTo>
                  <a:lnTo>
                    <a:pt x="975067" y="284429"/>
                  </a:lnTo>
                  <a:close/>
                </a:path>
                <a:path w="975359" h="379729">
                  <a:moveTo>
                    <a:pt x="975067" y="0"/>
                  </a:moveTo>
                  <a:lnTo>
                    <a:pt x="0" y="0"/>
                  </a:lnTo>
                  <a:lnTo>
                    <a:pt x="0" y="94792"/>
                  </a:lnTo>
                  <a:lnTo>
                    <a:pt x="975067" y="94792"/>
                  </a:lnTo>
                  <a:lnTo>
                    <a:pt x="975067" y="0"/>
                  </a:lnTo>
                  <a:close/>
                </a:path>
              </a:pathLst>
            </a:custGeom>
            <a:solidFill>
              <a:srgbClr val="FFFFFF"/>
            </a:solidFill>
          </p:spPr>
          <p:txBody>
            <a:bodyPr wrap="square" lIns="0" tIns="0" rIns="0" bIns="0" rtlCol="0"/>
            <a:lstStyle/>
            <a:p>
              <a:endParaRPr/>
            </a:p>
          </p:txBody>
        </p:sp>
        <p:sp>
          <p:nvSpPr>
            <p:cNvPr id="256" name="object 256"/>
            <p:cNvSpPr/>
            <p:nvPr/>
          </p:nvSpPr>
          <p:spPr>
            <a:xfrm>
              <a:off x="15084892" y="10685088"/>
              <a:ext cx="975360" cy="189865"/>
            </a:xfrm>
            <a:custGeom>
              <a:avLst/>
              <a:gdLst/>
              <a:ahLst/>
              <a:cxnLst/>
              <a:rect l="l" t="t" r="r" b="b"/>
              <a:pathLst>
                <a:path w="975359" h="189865">
                  <a:moveTo>
                    <a:pt x="975059" y="0"/>
                  </a:moveTo>
                  <a:lnTo>
                    <a:pt x="0" y="0"/>
                  </a:lnTo>
                  <a:lnTo>
                    <a:pt x="0" y="189638"/>
                  </a:lnTo>
                  <a:lnTo>
                    <a:pt x="975059" y="189638"/>
                  </a:lnTo>
                  <a:lnTo>
                    <a:pt x="975059" y="0"/>
                  </a:lnTo>
                  <a:close/>
                </a:path>
              </a:pathLst>
            </a:custGeom>
            <a:solidFill>
              <a:srgbClr val="BA002F"/>
            </a:solidFill>
          </p:spPr>
          <p:txBody>
            <a:bodyPr wrap="square" lIns="0" tIns="0" rIns="0" bIns="0" rtlCol="0"/>
            <a:lstStyle/>
            <a:p>
              <a:endParaRPr/>
            </a:p>
          </p:txBody>
        </p:sp>
        <p:sp>
          <p:nvSpPr>
            <p:cNvPr id="257" name="object 257"/>
            <p:cNvSpPr/>
            <p:nvPr/>
          </p:nvSpPr>
          <p:spPr>
            <a:xfrm>
              <a:off x="16518817" y="10477649"/>
              <a:ext cx="1036319" cy="604520"/>
            </a:xfrm>
            <a:custGeom>
              <a:avLst/>
              <a:gdLst/>
              <a:ahLst/>
              <a:cxnLst/>
              <a:rect l="l" t="t" r="r" b="b"/>
              <a:pathLst>
                <a:path w="1036319" h="604520">
                  <a:moveTo>
                    <a:pt x="1036230" y="0"/>
                  </a:moveTo>
                  <a:lnTo>
                    <a:pt x="0" y="0"/>
                  </a:lnTo>
                  <a:lnTo>
                    <a:pt x="0" y="604515"/>
                  </a:lnTo>
                  <a:lnTo>
                    <a:pt x="1036230" y="604515"/>
                  </a:lnTo>
                  <a:lnTo>
                    <a:pt x="1036230" y="0"/>
                  </a:lnTo>
                  <a:close/>
                </a:path>
              </a:pathLst>
            </a:custGeom>
            <a:solidFill>
              <a:srgbClr val="FFFFFF"/>
            </a:solidFill>
          </p:spPr>
          <p:txBody>
            <a:bodyPr wrap="square" lIns="0" tIns="0" rIns="0" bIns="0" rtlCol="0"/>
            <a:lstStyle/>
            <a:p>
              <a:endParaRPr/>
            </a:p>
          </p:txBody>
        </p:sp>
        <p:pic>
          <p:nvPicPr>
            <p:cNvPr id="258" name="object 258"/>
            <p:cNvPicPr/>
            <p:nvPr/>
          </p:nvPicPr>
          <p:blipFill>
            <a:blip r:embed="rId12" cstate="print"/>
            <a:stretch>
              <a:fillRect/>
            </a:stretch>
          </p:blipFill>
          <p:spPr>
            <a:xfrm>
              <a:off x="16738372" y="10553217"/>
              <a:ext cx="143730" cy="136707"/>
            </a:xfrm>
            <a:prstGeom prst="rect">
              <a:avLst/>
            </a:prstGeom>
          </p:spPr>
        </p:pic>
        <p:sp>
          <p:nvSpPr>
            <p:cNvPr id="259" name="object 259"/>
            <p:cNvSpPr/>
            <p:nvPr/>
          </p:nvSpPr>
          <p:spPr>
            <a:xfrm>
              <a:off x="16518817" y="10779891"/>
              <a:ext cx="518159" cy="302895"/>
            </a:xfrm>
            <a:custGeom>
              <a:avLst/>
              <a:gdLst/>
              <a:ahLst/>
              <a:cxnLst/>
              <a:rect l="l" t="t" r="r" b="b"/>
              <a:pathLst>
                <a:path w="518159" h="302895">
                  <a:moveTo>
                    <a:pt x="518109" y="0"/>
                  </a:moveTo>
                  <a:lnTo>
                    <a:pt x="0" y="0"/>
                  </a:lnTo>
                  <a:lnTo>
                    <a:pt x="0" y="302273"/>
                  </a:lnTo>
                  <a:lnTo>
                    <a:pt x="518109" y="302273"/>
                  </a:lnTo>
                  <a:lnTo>
                    <a:pt x="518109" y="0"/>
                  </a:lnTo>
                  <a:close/>
                </a:path>
              </a:pathLst>
            </a:custGeom>
            <a:solidFill>
              <a:srgbClr val="3563C1"/>
            </a:solidFill>
          </p:spPr>
          <p:txBody>
            <a:bodyPr wrap="square" lIns="0" tIns="0" rIns="0" bIns="0" rtlCol="0"/>
            <a:lstStyle/>
            <a:p>
              <a:endParaRPr/>
            </a:p>
          </p:txBody>
        </p:sp>
        <p:sp>
          <p:nvSpPr>
            <p:cNvPr id="260" name="object 260"/>
            <p:cNvSpPr/>
            <p:nvPr/>
          </p:nvSpPr>
          <p:spPr>
            <a:xfrm>
              <a:off x="17036926" y="10477649"/>
              <a:ext cx="518159" cy="302260"/>
            </a:xfrm>
            <a:custGeom>
              <a:avLst/>
              <a:gdLst/>
              <a:ahLst/>
              <a:cxnLst/>
              <a:rect l="l" t="t" r="r" b="b"/>
              <a:pathLst>
                <a:path w="518159" h="302259">
                  <a:moveTo>
                    <a:pt x="518120" y="0"/>
                  </a:moveTo>
                  <a:lnTo>
                    <a:pt x="0" y="0"/>
                  </a:lnTo>
                  <a:lnTo>
                    <a:pt x="0" y="302231"/>
                  </a:lnTo>
                  <a:lnTo>
                    <a:pt x="518120" y="302231"/>
                  </a:lnTo>
                  <a:lnTo>
                    <a:pt x="518120" y="0"/>
                  </a:lnTo>
                  <a:close/>
                </a:path>
              </a:pathLst>
            </a:custGeom>
            <a:solidFill>
              <a:srgbClr val="BE003A"/>
            </a:solidFill>
          </p:spPr>
          <p:txBody>
            <a:bodyPr wrap="square" lIns="0" tIns="0" rIns="0" bIns="0" rtlCol="0"/>
            <a:lstStyle/>
            <a:p>
              <a:endParaRPr/>
            </a:p>
          </p:txBody>
        </p:sp>
        <p:pic>
          <p:nvPicPr>
            <p:cNvPr id="261" name="object 261"/>
            <p:cNvPicPr/>
            <p:nvPr/>
          </p:nvPicPr>
          <p:blipFill>
            <a:blip r:embed="rId13" cstate="print"/>
            <a:stretch>
              <a:fillRect/>
            </a:stretch>
          </p:blipFill>
          <p:spPr>
            <a:xfrm>
              <a:off x="17191772" y="10855446"/>
              <a:ext cx="143691" cy="136722"/>
            </a:xfrm>
            <a:prstGeom prst="rect">
              <a:avLst/>
            </a:prstGeom>
          </p:spPr>
        </p:pic>
        <p:sp>
          <p:nvSpPr>
            <p:cNvPr id="262" name="object 262"/>
            <p:cNvSpPr/>
            <p:nvPr/>
          </p:nvSpPr>
          <p:spPr>
            <a:xfrm>
              <a:off x="18013922" y="10468095"/>
              <a:ext cx="1106170" cy="624205"/>
            </a:xfrm>
            <a:custGeom>
              <a:avLst/>
              <a:gdLst/>
              <a:ahLst/>
              <a:cxnLst/>
              <a:rect l="l" t="t" r="r" b="b"/>
              <a:pathLst>
                <a:path w="1106169" h="624204">
                  <a:moveTo>
                    <a:pt x="1105903" y="415759"/>
                  </a:moveTo>
                  <a:lnTo>
                    <a:pt x="0" y="415759"/>
                  </a:lnTo>
                  <a:lnTo>
                    <a:pt x="0" y="623633"/>
                  </a:lnTo>
                  <a:lnTo>
                    <a:pt x="1105903" y="623633"/>
                  </a:lnTo>
                  <a:lnTo>
                    <a:pt x="1105903" y="415759"/>
                  </a:lnTo>
                  <a:close/>
                </a:path>
                <a:path w="1106169" h="624204">
                  <a:moveTo>
                    <a:pt x="1105903" y="0"/>
                  </a:moveTo>
                  <a:lnTo>
                    <a:pt x="0" y="0"/>
                  </a:lnTo>
                  <a:lnTo>
                    <a:pt x="0" y="207873"/>
                  </a:lnTo>
                  <a:lnTo>
                    <a:pt x="1105903" y="207873"/>
                  </a:lnTo>
                  <a:lnTo>
                    <a:pt x="1105903" y="0"/>
                  </a:lnTo>
                  <a:close/>
                </a:path>
              </a:pathLst>
            </a:custGeom>
            <a:solidFill>
              <a:srgbClr val="0F46AD"/>
            </a:solidFill>
          </p:spPr>
          <p:txBody>
            <a:bodyPr wrap="square" lIns="0" tIns="0" rIns="0" bIns="0" rtlCol="0"/>
            <a:lstStyle/>
            <a:p>
              <a:endParaRPr/>
            </a:p>
          </p:txBody>
        </p:sp>
        <p:sp>
          <p:nvSpPr>
            <p:cNvPr id="263" name="object 263"/>
            <p:cNvSpPr/>
            <p:nvPr/>
          </p:nvSpPr>
          <p:spPr>
            <a:xfrm>
              <a:off x="18013922" y="10675968"/>
              <a:ext cx="1106170" cy="208279"/>
            </a:xfrm>
            <a:custGeom>
              <a:avLst/>
              <a:gdLst/>
              <a:ahLst/>
              <a:cxnLst/>
              <a:rect l="l" t="t" r="r" b="b"/>
              <a:pathLst>
                <a:path w="1106169" h="208279">
                  <a:moveTo>
                    <a:pt x="1105913" y="0"/>
                  </a:moveTo>
                  <a:lnTo>
                    <a:pt x="0" y="0"/>
                  </a:lnTo>
                  <a:lnTo>
                    <a:pt x="0" y="207878"/>
                  </a:lnTo>
                  <a:lnTo>
                    <a:pt x="1105913" y="207878"/>
                  </a:lnTo>
                  <a:lnTo>
                    <a:pt x="1105913" y="0"/>
                  </a:lnTo>
                  <a:close/>
                </a:path>
              </a:pathLst>
            </a:custGeom>
            <a:solidFill>
              <a:srgbClr val="FFFFFF"/>
            </a:solidFill>
          </p:spPr>
          <p:txBody>
            <a:bodyPr wrap="square" lIns="0" tIns="0" rIns="0" bIns="0" rtlCol="0"/>
            <a:lstStyle/>
            <a:p>
              <a:endParaRPr/>
            </a:p>
          </p:txBody>
        </p:sp>
        <p:pic>
          <p:nvPicPr>
            <p:cNvPr id="264" name="object 264"/>
            <p:cNvPicPr/>
            <p:nvPr/>
          </p:nvPicPr>
          <p:blipFill>
            <a:blip r:embed="rId14" cstate="print"/>
            <a:stretch>
              <a:fillRect/>
            </a:stretch>
          </p:blipFill>
          <p:spPr>
            <a:xfrm>
              <a:off x="18472455" y="10690056"/>
              <a:ext cx="188849" cy="179694"/>
            </a:xfrm>
            <a:prstGeom prst="rect">
              <a:avLst/>
            </a:prstGeom>
          </p:spPr>
        </p:pic>
        <p:sp>
          <p:nvSpPr>
            <p:cNvPr id="265" name="object 265"/>
            <p:cNvSpPr/>
            <p:nvPr/>
          </p:nvSpPr>
          <p:spPr>
            <a:xfrm>
              <a:off x="1497431" y="2502777"/>
              <a:ext cx="1195070" cy="880110"/>
            </a:xfrm>
            <a:custGeom>
              <a:avLst/>
              <a:gdLst/>
              <a:ahLst/>
              <a:cxnLst/>
              <a:rect l="l" t="t" r="r" b="b"/>
              <a:pathLst>
                <a:path w="1195070" h="880110">
                  <a:moveTo>
                    <a:pt x="39731" y="0"/>
                  </a:moveTo>
                  <a:lnTo>
                    <a:pt x="1901" y="24721"/>
                  </a:lnTo>
                  <a:lnTo>
                    <a:pt x="0" y="32810"/>
                  </a:lnTo>
                  <a:lnTo>
                    <a:pt x="1832" y="41454"/>
                  </a:lnTo>
                  <a:lnTo>
                    <a:pt x="6039" y="50564"/>
                  </a:lnTo>
                  <a:lnTo>
                    <a:pt x="29526" y="94987"/>
                  </a:lnTo>
                  <a:lnTo>
                    <a:pt x="169782" y="361885"/>
                  </a:lnTo>
                  <a:lnTo>
                    <a:pt x="177366" y="372968"/>
                  </a:lnTo>
                  <a:lnTo>
                    <a:pt x="186547" y="379861"/>
                  </a:lnTo>
                  <a:lnTo>
                    <a:pt x="197183" y="381645"/>
                  </a:lnTo>
                  <a:lnTo>
                    <a:pt x="209132" y="377403"/>
                  </a:lnTo>
                  <a:lnTo>
                    <a:pt x="218827" y="367481"/>
                  </a:lnTo>
                  <a:lnTo>
                    <a:pt x="218975" y="357052"/>
                  </a:lnTo>
                  <a:lnTo>
                    <a:pt x="213758" y="346451"/>
                  </a:lnTo>
                  <a:lnTo>
                    <a:pt x="207362" y="336011"/>
                  </a:lnTo>
                  <a:lnTo>
                    <a:pt x="127051" y="188686"/>
                  </a:lnTo>
                  <a:lnTo>
                    <a:pt x="102329" y="146687"/>
                  </a:lnTo>
                  <a:lnTo>
                    <a:pt x="96308" y="132489"/>
                  </a:lnTo>
                  <a:lnTo>
                    <a:pt x="91221" y="127851"/>
                  </a:lnTo>
                  <a:lnTo>
                    <a:pt x="86835" y="122600"/>
                  </a:lnTo>
                  <a:lnTo>
                    <a:pt x="85091" y="117241"/>
                  </a:lnTo>
                  <a:lnTo>
                    <a:pt x="87931" y="112280"/>
                  </a:lnTo>
                  <a:lnTo>
                    <a:pt x="94189" y="110151"/>
                  </a:lnTo>
                  <a:lnTo>
                    <a:pt x="98409" y="113767"/>
                  </a:lnTo>
                  <a:lnTo>
                    <a:pt x="101854" y="119754"/>
                  </a:lnTo>
                  <a:lnTo>
                    <a:pt x="105784" y="124740"/>
                  </a:lnTo>
                  <a:lnTo>
                    <a:pt x="113344" y="137389"/>
                  </a:lnTo>
                  <a:lnTo>
                    <a:pt x="257187" y="341847"/>
                  </a:lnTo>
                  <a:lnTo>
                    <a:pt x="316835" y="425705"/>
                  </a:lnTo>
                  <a:lnTo>
                    <a:pt x="325083" y="439179"/>
                  </a:lnTo>
                  <a:lnTo>
                    <a:pt x="327996" y="451119"/>
                  </a:lnTo>
                  <a:lnTo>
                    <a:pt x="323925" y="462126"/>
                  </a:lnTo>
                  <a:lnTo>
                    <a:pt x="296679" y="485240"/>
                  </a:lnTo>
                  <a:lnTo>
                    <a:pt x="295750" y="495433"/>
                  </a:lnTo>
                  <a:lnTo>
                    <a:pt x="304453" y="504169"/>
                  </a:lnTo>
                  <a:lnTo>
                    <a:pt x="318804" y="512236"/>
                  </a:lnTo>
                  <a:lnTo>
                    <a:pt x="612376" y="661342"/>
                  </a:lnTo>
                  <a:lnTo>
                    <a:pt x="620415" y="665610"/>
                  </a:lnTo>
                  <a:lnTo>
                    <a:pt x="628883" y="669197"/>
                  </a:lnTo>
                  <a:lnTo>
                    <a:pt x="637941" y="670173"/>
                  </a:lnTo>
                  <a:lnTo>
                    <a:pt x="647747" y="666608"/>
                  </a:lnTo>
                  <a:lnTo>
                    <a:pt x="681548" y="653412"/>
                  </a:lnTo>
                  <a:lnTo>
                    <a:pt x="712971" y="655364"/>
                  </a:lnTo>
                  <a:lnTo>
                    <a:pt x="742708" y="667912"/>
                  </a:lnTo>
                  <a:lnTo>
                    <a:pt x="771450" y="686503"/>
                  </a:lnTo>
                  <a:lnTo>
                    <a:pt x="793985" y="699660"/>
                  </a:lnTo>
                  <a:lnTo>
                    <a:pt x="817850" y="708875"/>
                  </a:lnTo>
                  <a:lnTo>
                    <a:pt x="842695" y="714826"/>
                  </a:lnTo>
                  <a:lnTo>
                    <a:pt x="868169" y="718188"/>
                  </a:lnTo>
                  <a:lnTo>
                    <a:pt x="895910" y="724156"/>
                  </a:lnTo>
                  <a:lnTo>
                    <a:pt x="919999" y="736143"/>
                  </a:lnTo>
                  <a:lnTo>
                    <a:pt x="938299" y="753003"/>
                  </a:lnTo>
                  <a:lnTo>
                    <a:pt x="948670" y="773589"/>
                  </a:lnTo>
                  <a:lnTo>
                    <a:pt x="960724" y="799831"/>
                  </a:lnTo>
                  <a:lnTo>
                    <a:pt x="978518" y="818078"/>
                  </a:lnTo>
                  <a:lnTo>
                    <a:pt x="1018929" y="846090"/>
                  </a:lnTo>
                  <a:lnTo>
                    <a:pt x="1042062" y="861268"/>
                  </a:lnTo>
                  <a:lnTo>
                    <a:pt x="1068080" y="870800"/>
                  </a:lnTo>
                  <a:lnTo>
                    <a:pt x="1095824" y="872092"/>
                  </a:lnTo>
                  <a:lnTo>
                    <a:pt x="1124141" y="862550"/>
                  </a:lnTo>
                  <a:lnTo>
                    <a:pt x="1135345" y="855822"/>
                  </a:lnTo>
                  <a:lnTo>
                    <a:pt x="1143971" y="852384"/>
                  </a:lnTo>
                  <a:lnTo>
                    <a:pt x="1150679" y="855984"/>
                  </a:lnTo>
                  <a:lnTo>
                    <a:pt x="1156129" y="870372"/>
                  </a:lnTo>
                  <a:lnTo>
                    <a:pt x="1160286" y="878008"/>
                  </a:lnTo>
                  <a:lnTo>
                    <a:pt x="1194881" y="852274"/>
                  </a:lnTo>
                  <a:lnTo>
                    <a:pt x="1189039" y="842268"/>
                  </a:lnTo>
                  <a:lnTo>
                    <a:pt x="1172383" y="826171"/>
                  </a:lnTo>
                  <a:lnTo>
                    <a:pt x="1154432" y="815816"/>
                  </a:lnTo>
                  <a:lnTo>
                    <a:pt x="1133879" y="812509"/>
                  </a:lnTo>
                  <a:lnTo>
                    <a:pt x="1109419" y="817557"/>
                  </a:lnTo>
                  <a:lnTo>
                    <a:pt x="1071561" y="823244"/>
                  </a:lnTo>
                  <a:lnTo>
                    <a:pt x="1043312" y="811929"/>
                  </a:lnTo>
                  <a:lnTo>
                    <a:pt x="1027136" y="786187"/>
                  </a:lnTo>
                  <a:lnTo>
                    <a:pt x="1025494" y="748595"/>
                  </a:lnTo>
                  <a:lnTo>
                    <a:pt x="1031217" y="702209"/>
                  </a:lnTo>
                  <a:lnTo>
                    <a:pt x="1025886" y="677837"/>
                  </a:lnTo>
                  <a:lnTo>
                    <a:pt x="1002985" y="667458"/>
                  </a:lnTo>
                  <a:lnTo>
                    <a:pt x="955999" y="663048"/>
                  </a:lnTo>
                  <a:lnTo>
                    <a:pt x="935659" y="661713"/>
                  </a:lnTo>
                  <a:lnTo>
                    <a:pt x="912974" y="659015"/>
                  </a:lnTo>
                  <a:lnTo>
                    <a:pt x="900490" y="654711"/>
                  </a:lnTo>
                  <a:lnTo>
                    <a:pt x="895919" y="644395"/>
                  </a:lnTo>
                  <a:lnTo>
                    <a:pt x="903718" y="624379"/>
                  </a:lnTo>
                  <a:lnTo>
                    <a:pt x="908846" y="613412"/>
                  </a:lnTo>
                  <a:lnTo>
                    <a:pt x="911545" y="599463"/>
                  </a:lnTo>
                  <a:lnTo>
                    <a:pt x="904805" y="590726"/>
                  </a:lnTo>
                  <a:lnTo>
                    <a:pt x="881614" y="595396"/>
                  </a:lnTo>
                  <a:lnTo>
                    <a:pt x="875419" y="597462"/>
                  </a:lnTo>
                  <a:lnTo>
                    <a:pt x="869133" y="597846"/>
                  </a:lnTo>
                  <a:lnTo>
                    <a:pt x="864080" y="594987"/>
                  </a:lnTo>
                  <a:lnTo>
                    <a:pt x="861583" y="587323"/>
                  </a:lnTo>
                  <a:lnTo>
                    <a:pt x="862863" y="580184"/>
                  </a:lnTo>
                  <a:lnTo>
                    <a:pt x="867183" y="575941"/>
                  </a:lnTo>
                  <a:lnTo>
                    <a:pt x="873281" y="573496"/>
                  </a:lnTo>
                  <a:lnTo>
                    <a:pt x="879897" y="571753"/>
                  </a:lnTo>
                  <a:lnTo>
                    <a:pt x="907560" y="566817"/>
                  </a:lnTo>
                  <a:lnTo>
                    <a:pt x="919387" y="560116"/>
                  </a:lnTo>
                  <a:lnTo>
                    <a:pt x="927644" y="545240"/>
                  </a:lnTo>
                  <a:lnTo>
                    <a:pt x="936116" y="518711"/>
                  </a:lnTo>
                  <a:lnTo>
                    <a:pt x="945777" y="491972"/>
                  </a:lnTo>
                  <a:lnTo>
                    <a:pt x="967161" y="435202"/>
                  </a:lnTo>
                  <a:lnTo>
                    <a:pt x="919433" y="440561"/>
                  </a:lnTo>
                  <a:lnTo>
                    <a:pt x="877838" y="452286"/>
                  </a:lnTo>
                  <a:lnTo>
                    <a:pt x="843905" y="475888"/>
                  </a:lnTo>
                  <a:lnTo>
                    <a:pt x="819166" y="516875"/>
                  </a:lnTo>
                  <a:lnTo>
                    <a:pt x="797753" y="545294"/>
                  </a:lnTo>
                  <a:lnTo>
                    <a:pt x="764807" y="564159"/>
                  </a:lnTo>
                  <a:lnTo>
                    <a:pt x="730560" y="570211"/>
                  </a:lnTo>
                  <a:lnTo>
                    <a:pt x="705242" y="560193"/>
                  </a:lnTo>
                  <a:lnTo>
                    <a:pt x="675917" y="529099"/>
                  </a:lnTo>
                  <a:lnTo>
                    <a:pt x="647162" y="497591"/>
                  </a:lnTo>
                  <a:lnTo>
                    <a:pt x="622038" y="464219"/>
                  </a:lnTo>
                  <a:lnTo>
                    <a:pt x="603607" y="427534"/>
                  </a:lnTo>
                  <a:lnTo>
                    <a:pt x="594930" y="386084"/>
                  </a:lnTo>
                  <a:lnTo>
                    <a:pt x="599068" y="338419"/>
                  </a:lnTo>
                  <a:lnTo>
                    <a:pt x="601734" y="324721"/>
                  </a:lnTo>
                  <a:lnTo>
                    <a:pt x="602685" y="309725"/>
                  </a:lnTo>
                  <a:lnTo>
                    <a:pt x="599427" y="296679"/>
                  </a:lnTo>
                  <a:lnTo>
                    <a:pt x="589466" y="288829"/>
                  </a:lnTo>
                  <a:lnTo>
                    <a:pt x="551908" y="268849"/>
                  </a:lnTo>
                  <a:lnTo>
                    <a:pt x="525881" y="239229"/>
                  </a:lnTo>
                  <a:lnTo>
                    <a:pt x="505037" y="205305"/>
                  </a:lnTo>
                  <a:lnTo>
                    <a:pt x="483029" y="172414"/>
                  </a:lnTo>
                  <a:lnTo>
                    <a:pt x="463652" y="155048"/>
                  </a:lnTo>
                  <a:lnTo>
                    <a:pt x="453920" y="159367"/>
                  </a:lnTo>
                  <a:lnTo>
                    <a:pt x="432521" y="169459"/>
                  </a:lnTo>
                  <a:lnTo>
                    <a:pt x="415719" y="165303"/>
                  </a:lnTo>
                  <a:lnTo>
                    <a:pt x="401219" y="153379"/>
                  </a:lnTo>
                  <a:lnTo>
                    <a:pt x="386729" y="140164"/>
                  </a:lnTo>
                  <a:lnTo>
                    <a:pt x="364736" y="119012"/>
                  </a:lnTo>
                  <a:lnTo>
                    <a:pt x="343443" y="96562"/>
                  </a:lnTo>
                  <a:lnTo>
                    <a:pt x="318729" y="79779"/>
                  </a:lnTo>
                  <a:lnTo>
                    <a:pt x="286470" y="75632"/>
                  </a:lnTo>
                  <a:lnTo>
                    <a:pt x="240045" y="78178"/>
                  </a:lnTo>
                  <a:lnTo>
                    <a:pt x="195628" y="74072"/>
                  </a:lnTo>
                  <a:lnTo>
                    <a:pt x="153305" y="62767"/>
                  </a:lnTo>
                  <a:lnTo>
                    <a:pt x="113158" y="43720"/>
                  </a:lnTo>
                  <a:lnTo>
                    <a:pt x="75272" y="16387"/>
                  </a:lnTo>
                  <a:lnTo>
                    <a:pt x="70011" y="12142"/>
                  </a:lnTo>
                  <a:lnTo>
                    <a:pt x="64414" y="8233"/>
                  </a:lnTo>
                  <a:lnTo>
                    <a:pt x="58542" y="4799"/>
                  </a:lnTo>
                  <a:lnTo>
                    <a:pt x="52456" y="1979"/>
                  </a:lnTo>
                  <a:lnTo>
                    <a:pt x="39731" y="0"/>
                  </a:lnTo>
                  <a:close/>
                </a:path>
              </a:pathLst>
            </a:custGeom>
            <a:solidFill>
              <a:srgbClr val="3C3C3C"/>
            </a:solidFill>
          </p:spPr>
          <p:txBody>
            <a:bodyPr wrap="square" lIns="0" tIns="0" rIns="0" bIns="0" rtlCol="0"/>
            <a:lstStyle/>
            <a:p>
              <a:endParaRPr/>
            </a:p>
          </p:txBody>
        </p:sp>
        <p:sp>
          <p:nvSpPr>
            <p:cNvPr id="266" name="object 266"/>
            <p:cNvSpPr/>
            <p:nvPr/>
          </p:nvSpPr>
          <p:spPr>
            <a:xfrm>
              <a:off x="1780284" y="3713704"/>
              <a:ext cx="806450" cy="357505"/>
            </a:xfrm>
            <a:custGeom>
              <a:avLst/>
              <a:gdLst/>
              <a:ahLst/>
              <a:cxnLst/>
              <a:rect l="l" t="t" r="r" b="b"/>
              <a:pathLst>
                <a:path w="806450" h="357504">
                  <a:moveTo>
                    <a:pt x="654492" y="29"/>
                  </a:moveTo>
                  <a:lnTo>
                    <a:pt x="98866" y="18868"/>
                  </a:lnTo>
                  <a:lnTo>
                    <a:pt x="16941" y="290242"/>
                  </a:lnTo>
                  <a:lnTo>
                    <a:pt x="0" y="357444"/>
                  </a:lnTo>
                  <a:lnTo>
                    <a:pt x="782342" y="334199"/>
                  </a:lnTo>
                  <a:lnTo>
                    <a:pt x="799250" y="331518"/>
                  </a:lnTo>
                  <a:lnTo>
                    <a:pt x="805934" y="324901"/>
                  </a:lnTo>
                  <a:lnTo>
                    <a:pt x="805317" y="314624"/>
                  </a:lnTo>
                  <a:lnTo>
                    <a:pt x="800321" y="300964"/>
                  </a:lnTo>
                  <a:lnTo>
                    <a:pt x="745417" y="165388"/>
                  </a:lnTo>
                  <a:lnTo>
                    <a:pt x="727412" y="120079"/>
                  </a:lnTo>
                  <a:lnTo>
                    <a:pt x="709673" y="74668"/>
                  </a:lnTo>
                  <a:lnTo>
                    <a:pt x="692272" y="29130"/>
                  </a:lnTo>
                  <a:lnTo>
                    <a:pt x="682461" y="12072"/>
                  </a:lnTo>
                  <a:lnTo>
                    <a:pt x="669789" y="3213"/>
                  </a:lnTo>
                  <a:lnTo>
                    <a:pt x="654492" y="29"/>
                  </a:lnTo>
                  <a:close/>
                </a:path>
              </a:pathLst>
            </a:custGeom>
            <a:solidFill>
              <a:srgbClr val="797A39"/>
            </a:solidFill>
          </p:spPr>
          <p:txBody>
            <a:bodyPr wrap="square" lIns="0" tIns="0" rIns="0" bIns="0" rtlCol="0"/>
            <a:lstStyle/>
            <a:p>
              <a:endParaRPr/>
            </a:p>
          </p:txBody>
        </p:sp>
        <p:sp>
          <p:nvSpPr>
            <p:cNvPr id="267" name="object 267"/>
            <p:cNvSpPr/>
            <p:nvPr/>
          </p:nvSpPr>
          <p:spPr>
            <a:xfrm>
              <a:off x="1132000" y="3377034"/>
              <a:ext cx="747395" cy="694690"/>
            </a:xfrm>
            <a:custGeom>
              <a:avLst/>
              <a:gdLst/>
              <a:ahLst/>
              <a:cxnLst/>
              <a:rect l="l" t="t" r="r" b="b"/>
              <a:pathLst>
                <a:path w="747394" h="694689">
                  <a:moveTo>
                    <a:pt x="290284" y="0"/>
                  </a:moveTo>
                  <a:lnTo>
                    <a:pt x="0" y="191575"/>
                  </a:lnTo>
                  <a:lnTo>
                    <a:pt x="15074" y="206881"/>
                  </a:lnTo>
                  <a:lnTo>
                    <a:pt x="22765" y="214366"/>
                  </a:lnTo>
                  <a:lnTo>
                    <a:pt x="30878" y="221323"/>
                  </a:lnTo>
                  <a:lnTo>
                    <a:pt x="239711" y="385147"/>
                  </a:lnTo>
                  <a:lnTo>
                    <a:pt x="365369" y="482979"/>
                  </a:lnTo>
                  <a:lnTo>
                    <a:pt x="449525" y="547700"/>
                  </a:lnTo>
                  <a:lnTo>
                    <a:pt x="488049" y="578616"/>
                  </a:lnTo>
                  <a:lnTo>
                    <a:pt x="525997" y="610352"/>
                  </a:lnTo>
                  <a:lnTo>
                    <a:pt x="564559" y="641271"/>
                  </a:lnTo>
                  <a:lnTo>
                    <a:pt x="604924" y="669737"/>
                  </a:lnTo>
                  <a:lnTo>
                    <a:pt x="648283" y="694114"/>
                  </a:lnTo>
                  <a:lnTo>
                    <a:pt x="660583" y="643590"/>
                  </a:lnTo>
                  <a:lnTo>
                    <a:pt x="665225" y="626912"/>
                  </a:lnTo>
                  <a:lnTo>
                    <a:pt x="678770" y="581650"/>
                  </a:lnTo>
                  <a:lnTo>
                    <a:pt x="747150" y="355538"/>
                  </a:lnTo>
                  <a:lnTo>
                    <a:pt x="290284" y="0"/>
                  </a:lnTo>
                  <a:close/>
                </a:path>
              </a:pathLst>
            </a:custGeom>
            <a:solidFill>
              <a:srgbClr val="90953E"/>
            </a:solidFill>
          </p:spPr>
          <p:txBody>
            <a:bodyPr wrap="square" lIns="0" tIns="0" rIns="0" bIns="0" rtlCol="0"/>
            <a:lstStyle/>
            <a:p>
              <a:endParaRPr/>
            </a:p>
          </p:txBody>
        </p:sp>
        <p:sp>
          <p:nvSpPr>
            <p:cNvPr id="268" name="object 268"/>
            <p:cNvSpPr/>
            <p:nvPr/>
          </p:nvSpPr>
          <p:spPr>
            <a:xfrm>
              <a:off x="963813" y="2774279"/>
              <a:ext cx="458470" cy="794385"/>
            </a:xfrm>
            <a:custGeom>
              <a:avLst/>
              <a:gdLst/>
              <a:ahLst/>
              <a:cxnLst/>
              <a:rect l="l" t="t" r="r" b="b"/>
              <a:pathLst>
                <a:path w="458469" h="794385">
                  <a:moveTo>
                    <a:pt x="0" y="0"/>
                  </a:moveTo>
                  <a:lnTo>
                    <a:pt x="6891" y="47993"/>
                  </a:lnTo>
                  <a:lnTo>
                    <a:pt x="15250" y="95697"/>
                  </a:lnTo>
                  <a:lnTo>
                    <a:pt x="24724" y="143181"/>
                  </a:lnTo>
                  <a:lnTo>
                    <a:pt x="34962" y="190511"/>
                  </a:lnTo>
                  <a:lnTo>
                    <a:pt x="56322" y="284984"/>
                  </a:lnTo>
                  <a:lnTo>
                    <a:pt x="66741" y="332262"/>
                  </a:lnTo>
                  <a:lnTo>
                    <a:pt x="77544" y="383699"/>
                  </a:lnTo>
                  <a:lnTo>
                    <a:pt x="108781" y="538278"/>
                  </a:lnTo>
                  <a:lnTo>
                    <a:pt x="119428" y="589755"/>
                  </a:lnTo>
                  <a:lnTo>
                    <a:pt x="130506" y="641140"/>
                  </a:lnTo>
                  <a:lnTo>
                    <a:pt x="142200" y="692389"/>
                  </a:lnTo>
                  <a:lnTo>
                    <a:pt x="154700" y="743464"/>
                  </a:lnTo>
                  <a:lnTo>
                    <a:pt x="168193" y="794321"/>
                  </a:lnTo>
                  <a:lnTo>
                    <a:pt x="458467" y="602756"/>
                  </a:lnTo>
                  <a:lnTo>
                    <a:pt x="339183" y="33046"/>
                  </a:lnTo>
                  <a:lnTo>
                    <a:pt x="290626" y="29352"/>
                  </a:lnTo>
                  <a:lnTo>
                    <a:pt x="242261" y="23702"/>
                  </a:lnTo>
                  <a:lnTo>
                    <a:pt x="145728" y="10405"/>
                  </a:lnTo>
                  <a:lnTo>
                    <a:pt x="97371" y="4695"/>
                  </a:lnTo>
                  <a:lnTo>
                    <a:pt x="48826" y="904"/>
                  </a:lnTo>
                  <a:lnTo>
                    <a:pt x="0" y="0"/>
                  </a:lnTo>
                  <a:close/>
                </a:path>
              </a:pathLst>
            </a:custGeom>
            <a:solidFill>
              <a:srgbClr val="C2392E"/>
            </a:solidFill>
          </p:spPr>
          <p:txBody>
            <a:bodyPr wrap="square" lIns="0" tIns="0" rIns="0" bIns="0" rtlCol="0"/>
            <a:lstStyle/>
            <a:p>
              <a:endParaRPr/>
            </a:p>
          </p:txBody>
        </p:sp>
        <p:sp>
          <p:nvSpPr>
            <p:cNvPr id="269" name="object 269"/>
            <p:cNvSpPr/>
            <p:nvPr/>
          </p:nvSpPr>
          <p:spPr>
            <a:xfrm>
              <a:off x="2085184" y="1742982"/>
              <a:ext cx="787400" cy="515620"/>
            </a:xfrm>
            <a:custGeom>
              <a:avLst/>
              <a:gdLst/>
              <a:ahLst/>
              <a:cxnLst/>
              <a:rect l="l" t="t" r="r" b="b"/>
              <a:pathLst>
                <a:path w="787400" h="515619">
                  <a:moveTo>
                    <a:pt x="22059" y="0"/>
                  </a:moveTo>
                  <a:lnTo>
                    <a:pt x="10957" y="555"/>
                  </a:lnTo>
                  <a:lnTo>
                    <a:pt x="0" y="8711"/>
                  </a:lnTo>
                  <a:lnTo>
                    <a:pt x="12039" y="27183"/>
                  </a:lnTo>
                  <a:lnTo>
                    <a:pt x="18644" y="47120"/>
                  </a:lnTo>
                  <a:lnTo>
                    <a:pt x="21419" y="68103"/>
                  </a:lnTo>
                  <a:lnTo>
                    <a:pt x="21967" y="89714"/>
                  </a:lnTo>
                  <a:lnTo>
                    <a:pt x="21810" y="344345"/>
                  </a:lnTo>
                  <a:lnTo>
                    <a:pt x="68879" y="356674"/>
                  </a:lnTo>
                  <a:lnTo>
                    <a:pt x="84384" y="361350"/>
                  </a:lnTo>
                  <a:lnTo>
                    <a:pt x="336185" y="443016"/>
                  </a:lnTo>
                  <a:lnTo>
                    <a:pt x="436746" y="476152"/>
                  </a:lnTo>
                  <a:lnTo>
                    <a:pt x="537093" y="509911"/>
                  </a:lnTo>
                  <a:lnTo>
                    <a:pt x="559498" y="515162"/>
                  </a:lnTo>
                  <a:lnTo>
                    <a:pt x="578041" y="513629"/>
                  </a:lnTo>
                  <a:lnTo>
                    <a:pt x="594324" y="504803"/>
                  </a:lnTo>
                  <a:lnTo>
                    <a:pt x="609950" y="488173"/>
                  </a:lnTo>
                  <a:lnTo>
                    <a:pt x="641842" y="447049"/>
                  </a:lnTo>
                  <a:lnTo>
                    <a:pt x="674265" y="406322"/>
                  </a:lnTo>
                  <a:lnTo>
                    <a:pt x="707158" y="365964"/>
                  </a:lnTo>
                  <a:lnTo>
                    <a:pt x="740460" y="325943"/>
                  </a:lnTo>
                  <a:lnTo>
                    <a:pt x="774112" y="286232"/>
                  </a:lnTo>
                  <a:lnTo>
                    <a:pt x="785905" y="269070"/>
                  </a:lnTo>
                  <a:lnTo>
                    <a:pt x="787316" y="256619"/>
                  </a:lnTo>
                  <a:lnTo>
                    <a:pt x="778706" y="247330"/>
                  </a:lnTo>
                  <a:lnTo>
                    <a:pt x="760437" y="239657"/>
                  </a:lnTo>
                  <a:lnTo>
                    <a:pt x="44323" y="7968"/>
                  </a:lnTo>
                  <a:lnTo>
                    <a:pt x="33212" y="3614"/>
                  </a:lnTo>
                  <a:lnTo>
                    <a:pt x="22059" y="0"/>
                  </a:lnTo>
                  <a:close/>
                </a:path>
              </a:pathLst>
            </a:custGeom>
            <a:solidFill>
              <a:srgbClr val="4EADBE"/>
            </a:solidFill>
          </p:spPr>
          <p:txBody>
            <a:bodyPr wrap="square" lIns="0" tIns="0" rIns="0" bIns="0" rtlCol="0"/>
            <a:lstStyle/>
            <a:p>
              <a:endParaRPr/>
            </a:p>
          </p:txBody>
        </p:sp>
        <p:sp>
          <p:nvSpPr>
            <p:cNvPr id="270" name="object 270"/>
            <p:cNvSpPr/>
            <p:nvPr/>
          </p:nvSpPr>
          <p:spPr>
            <a:xfrm>
              <a:off x="1344317" y="1751694"/>
              <a:ext cx="763270" cy="549275"/>
            </a:xfrm>
            <a:custGeom>
              <a:avLst/>
              <a:gdLst/>
              <a:ahLst/>
              <a:cxnLst/>
              <a:rect l="l" t="t" r="r" b="b"/>
              <a:pathLst>
                <a:path w="763269" h="549275">
                  <a:moveTo>
                    <a:pt x="740867" y="0"/>
                  </a:moveTo>
                  <a:lnTo>
                    <a:pt x="374880" y="145188"/>
                  </a:lnTo>
                  <a:lnTo>
                    <a:pt x="283656" y="182151"/>
                  </a:lnTo>
                  <a:lnTo>
                    <a:pt x="235967" y="201021"/>
                  </a:lnTo>
                  <a:lnTo>
                    <a:pt x="140147" y="237762"/>
                  </a:lnTo>
                  <a:lnTo>
                    <a:pt x="92641" y="257101"/>
                  </a:lnTo>
                  <a:lnTo>
                    <a:pt x="45821" y="278063"/>
                  </a:lnTo>
                  <a:lnTo>
                    <a:pt x="0" y="301383"/>
                  </a:lnTo>
                  <a:lnTo>
                    <a:pt x="232244" y="549250"/>
                  </a:lnTo>
                  <a:lnTo>
                    <a:pt x="762678" y="335633"/>
                  </a:lnTo>
                  <a:lnTo>
                    <a:pt x="762835" y="81002"/>
                  </a:lnTo>
                  <a:lnTo>
                    <a:pt x="762287" y="59392"/>
                  </a:lnTo>
                  <a:lnTo>
                    <a:pt x="759512" y="38408"/>
                  </a:lnTo>
                  <a:lnTo>
                    <a:pt x="752906" y="18471"/>
                  </a:lnTo>
                  <a:lnTo>
                    <a:pt x="740867" y="0"/>
                  </a:lnTo>
                  <a:close/>
                </a:path>
              </a:pathLst>
            </a:custGeom>
            <a:solidFill>
              <a:srgbClr val="3799A1"/>
            </a:solidFill>
          </p:spPr>
          <p:txBody>
            <a:bodyPr wrap="square" lIns="0" tIns="0" rIns="0" bIns="0" rtlCol="0"/>
            <a:lstStyle/>
            <a:p>
              <a:endParaRPr/>
            </a:p>
          </p:txBody>
        </p:sp>
        <p:sp>
          <p:nvSpPr>
            <p:cNvPr id="271" name="object 271"/>
            <p:cNvSpPr/>
            <p:nvPr/>
          </p:nvSpPr>
          <p:spPr>
            <a:xfrm>
              <a:off x="963810" y="2053073"/>
              <a:ext cx="612775" cy="754380"/>
            </a:xfrm>
            <a:custGeom>
              <a:avLst/>
              <a:gdLst/>
              <a:ahLst/>
              <a:cxnLst/>
              <a:rect l="l" t="t" r="r" b="b"/>
              <a:pathLst>
                <a:path w="612775" h="754380">
                  <a:moveTo>
                    <a:pt x="380511" y="0"/>
                  </a:moveTo>
                  <a:lnTo>
                    <a:pt x="210523" y="313975"/>
                  </a:lnTo>
                  <a:lnTo>
                    <a:pt x="138179" y="448805"/>
                  </a:lnTo>
                  <a:lnTo>
                    <a:pt x="90416" y="538936"/>
                  </a:lnTo>
                  <a:lnTo>
                    <a:pt x="65529" y="583316"/>
                  </a:lnTo>
                  <a:lnTo>
                    <a:pt x="40178" y="627537"/>
                  </a:lnTo>
                  <a:lnTo>
                    <a:pt x="17341" y="673023"/>
                  </a:lnTo>
                  <a:lnTo>
                    <a:pt x="0" y="721203"/>
                  </a:lnTo>
                  <a:lnTo>
                    <a:pt x="48827" y="722111"/>
                  </a:lnTo>
                  <a:lnTo>
                    <a:pt x="97372" y="725903"/>
                  </a:lnTo>
                  <a:lnTo>
                    <a:pt x="145731" y="731612"/>
                  </a:lnTo>
                  <a:lnTo>
                    <a:pt x="242265" y="744907"/>
                  </a:lnTo>
                  <a:lnTo>
                    <a:pt x="290629" y="750556"/>
                  </a:lnTo>
                  <a:lnTo>
                    <a:pt x="339183" y="754249"/>
                  </a:lnTo>
                  <a:lnTo>
                    <a:pt x="612745" y="247866"/>
                  </a:lnTo>
                  <a:lnTo>
                    <a:pt x="380511" y="0"/>
                  </a:lnTo>
                  <a:close/>
                </a:path>
              </a:pathLst>
            </a:custGeom>
            <a:solidFill>
              <a:srgbClr val="E95A34"/>
            </a:solidFill>
          </p:spPr>
          <p:txBody>
            <a:bodyPr wrap="square" lIns="0" tIns="0" rIns="0" bIns="0" rtlCol="0"/>
            <a:lstStyle/>
            <a:p>
              <a:endParaRPr/>
            </a:p>
          </p:txBody>
        </p:sp>
        <p:sp>
          <p:nvSpPr>
            <p:cNvPr id="272" name="object 272"/>
            <p:cNvSpPr/>
            <p:nvPr/>
          </p:nvSpPr>
          <p:spPr>
            <a:xfrm>
              <a:off x="2574180" y="3252499"/>
              <a:ext cx="535940" cy="524510"/>
            </a:xfrm>
            <a:custGeom>
              <a:avLst/>
              <a:gdLst/>
              <a:ahLst/>
              <a:cxnLst/>
              <a:rect l="l" t="t" r="r" b="b"/>
              <a:pathLst>
                <a:path w="535939" h="524510">
                  <a:moveTo>
                    <a:pt x="305998" y="0"/>
                  </a:moveTo>
                  <a:lnTo>
                    <a:pt x="14185" y="258400"/>
                  </a:lnTo>
                  <a:lnTo>
                    <a:pt x="6372" y="266537"/>
                  </a:lnTo>
                  <a:lnTo>
                    <a:pt x="1442" y="275257"/>
                  </a:lnTo>
                  <a:lnTo>
                    <a:pt x="0" y="285003"/>
                  </a:lnTo>
                  <a:lnTo>
                    <a:pt x="2646" y="296221"/>
                  </a:lnTo>
                  <a:lnTo>
                    <a:pt x="94099" y="523973"/>
                  </a:lnTo>
                  <a:lnTo>
                    <a:pt x="535929" y="120802"/>
                  </a:lnTo>
                  <a:lnTo>
                    <a:pt x="490785" y="95039"/>
                  </a:lnTo>
                  <a:lnTo>
                    <a:pt x="445958" y="68672"/>
                  </a:lnTo>
                  <a:lnTo>
                    <a:pt x="400711" y="43106"/>
                  </a:lnTo>
                  <a:lnTo>
                    <a:pt x="354303" y="19746"/>
                  </a:lnTo>
                  <a:lnTo>
                    <a:pt x="305998" y="0"/>
                  </a:lnTo>
                  <a:close/>
                </a:path>
              </a:pathLst>
            </a:custGeom>
            <a:solidFill>
              <a:srgbClr val="D3A740"/>
            </a:solidFill>
          </p:spPr>
          <p:txBody>
            <a:bodyPr wrap="square" lIns="0" tIns="0" rIns="0" bIns="0" rtlCol="0"/>
            <a:lstStyle/>
            <a:p>
              <a:endParaRPr/>
            </a:p>
          </p:txBody>
        </p:sp>
        <p:sp>
          <p:nvSpPr>
            <p:cNvPr id="273" name="object 273"/>
            <p:cNvSpPr/>
            <p:nvPr/>
          </p:nvSpPr>
          <p:spPr>
            <a:xfrm>
              <a:off x="2880179" y="2785006"/>
              <a:ext cx="315595" cy="588645"/>
            </a:xfrm>
            <a:custGeom>
              <a:avLst/>
              <a:gdLst/>
              <a:ahLst/>
              <a:cxnLst/>
              <a:rect l="l" t="t" r="r" b="b"/>
              <a:pathLst>
                <a:path w="315594" h="588645">
                  <a:moveTo>
                    <a:pt x="315163" y="0"/>
                  </a:moveTo>
                  <a:lnTo>
                    <a:pt x="264083" y="1720"/>
                  </a:lnTo>
                  <a:lnTo>
                    <a:pt x="213912" y="10224"/>
                  </a:lnTo>
                  <a:lnTo>
                    <a:pt x="164075" y="21232"/>
                  </a:lnTo>
                  <a:lnTo>
                    <a:pt x="114001" y="30464"/>
                  </a:lnTo>
                  <a:lnTo>
                    <a:pt x="63118" y="33642"/>
                  </a:lnTo>
                  <a:lnTo>
                    <a:pt x="56493" y="94155"/>
                  </a:lnTo>
                  <a:lnTo>
                    <a:pt x="53778" y="114247"/>
                  </a:lnTo>
                  <a:lnTo>
                    <a:pt x="0" y="467493"/>
                  </a:lnTo>
                  <a:lnTo>
                    <a:pt x="48305" y="487240"/>
                  </a:lnTo>
                  <a:lnTo>
                    <a:pt x="94712" y="510599"/>
                  </a:lnTo>
                  <a:lnTo>
                    <a:pt x="139959" y="536165"/>
                  </a:lnTo>
                  <a:lnTo>
                    <a:pt x="184786" y="562533"/>
                  </a:lnTo>
                  <a:lnTo>
                    <a:pt x="229930" y="588296"/>
                  </a:lnTo>
                  <a:lnTo>
                    <a:pt x="239307" y="539601"/>
                  </a:lnTo>
                  <a:lnTo>
                    <a:pt x="248110" y="490824"/>
                  </a:lnTo>
                  <a:lnTo>
                    <a:pt x="256386" y="441970"/>
                  </a:lnTo>
                  <a:lnTo>
                    <a:pt x="264185" y="393046"/>
                  </a:lnTo>
                  <a:lnTo>
                    <a:pt x="271554" y="344061"/>
                  </a:lnTo>
                  <a:lnTo>
                    <a:pt x="278542" y="295019"/>
                  </a:lnTo>
                  <a:lnTo>
                    <a:pt x="285197" y="245930"/>
                  </a:lnTo>
                  <a:lnTo>
                    <a:pt x="291567" y="196799"/>
                  </a:lnTo>
                  <a:lnTo>
                    <a:pt x="303645" y="98440"/>
                  </a:lnTo>
                  <a:lnTo>
                    <a:pt x="315163" y="0"/>
                  </a:lnTo>
                  <a:close/>
                </a:path>
              </a:pathLst>
            </a:custGeom>
            <a:solidFill>
              <a:srgbClr val="EACC3A"/>
            </a:solidFill>
          </p:spPr>
          <p:txBody>
            <a:bodyPr wrap="square" lIns="0" tIns="0" rIns="0" bIns="0" rtlCol="0"/>
            <a:lstStyle/>
            <a:p>
              <a:endParaRPr/>
            </a:p>
          </p:txBody>
        </p:sp>
        <p:sp>
          <p:nvSpPr>
            <p:cNvPr id="274" name="object 274"/>
            <p:cNvSpPr/>
            <p:nvPr/>
          </p:nvSpPr>
          <p:spPr>
            <a:xfrm>
              <a:off x="2726767" y="2278595"/>
              <a:ext cx="469900" cy="540385"/>
            </a:xfrm>
            <a:custGeom>
              <a:avLst/>
              <a:gdLst/>
              <a:ahLst/>
              <a:cxnLst/>
              <a:rect l="l" t="t" r="r" b="b"/>
              <a:pathLst>
                <a:path w="469900" h="540385">
                  <a:moveTo>
                    <a:pt x="152157" y="0"/>
                  </a:moveTo>
                  <a:lnTo>
                    <a:pt x="142355" y="4240"/>
                  </a:lnTo>
                  <a:lnTo>
                    <a:pt x="131852" y="15151"/>
                  </a:lnTo>
                  <a:lnTo>
                    <a:pt x="102138" y="52225"/>
                  </a:lnTo>
                  <a:lnTo>
                    <a:pt x="72234" y="89147"/>
                  </a:lnTo>
                  <a:lnTo>
                    <a:pt x="11918" y="162570"/>
                  </a:lnTo>
                  <a:lnTo>
                    <a:pt x="3966" y="174005"/>
                  </a:lnTo>
                  <a:lnTo>
                    <a:pt x="0" y="185389"/>
                  </a:lnTo>
                  <a:lnTo>
                    <a:pt x="757" y="197421"/>
                  </a:lnTo>
                  <a:lnTo>
                    <a:pt x="6976" y="210799"/>
                  </a:lnTo>
                  <a:lnTo>
                    <a:pt x="59617" y="292951"/>
                  </a:lnTo>
                  <a:lnTo>
                    <a:pt x="216530" y="540056"/>
                  </a:lnTo>
                  <a:lnTo>
                    <a:pt x="267413" y="536873"/>
                  </a:lnTo>
                  <a:lnTo>
                    <a:pt x="317487" y="527638"/>
                  </a:lnTo>
                  <a:lnTo>
                    <a:pt x="367323" y="516630"/>
                  </a:lnTo>
                  <a:lnTo>
                    <a:pt x="417495" y="508129"/>
                  </a:lnTo>
                  <a:lnTo>
                    <a:pt x="468574" y="506413"/>
                  </a:lnTo>
                  <a:lnTo>
                    <a:pt x="468229" y="501084"/>
                  </a:lnTo>
                  <a:lnTo>
                    <a:pt x="469757" y="494602"/>
                  </a:lnTo>
                  <a:lnTo>
                    <a:pt x="172102" y="15978"/>
                  </a:lnTo>
                  <a:lnTo>
                    <a:pt x="161869" y="3542"/>
                  </a:lnTo>
                  <a:lnTo>
                    <a:pt x="152157" y="0"/>
                  </a:lnTo>
                  <a:close/>
                </a:path>
              </a:pathLst>
            </a:custGeom>
            <a:solidFill>
              <a:srgbClr val="D5C341"/>
            </a:solidFill>
          </p:spPr>
          <p:txBody>
            <a:bodyPr wrap="square" lIns="0" tIns="0" rIns="0" bIns="0" rtlCol="0"/>
            <a:lstStyle/>
            <a:p>
              <a:endParaRPr/>
            </a:p>
          </p:txBody>
        </p:sp>
        <p:pic>
          <p:nvPicPr>
            <p:cNvPr id="275" name="object 275"/>
            <p:cNvPicPr/>
            <p:nvPr/>
          </p:nvPicPr>
          <p:blipFill>
            <a:blip r:embed="rId15" cstate="print"/>
            <a:stretch>
              <a:fillRect/>
            </a:stretch>
          </p:blipFill>
          <p:spPr>
            <a:xfrm>
              <a:off x="2653955" y="3130116"/>
              <a:ext cx="96328" cy="64849"/>
            </a:xfrm>
            <a:prstGeom prst="rect">
              <a:avLst/>
            </a:prstGeom>
          </p:spPr>
        </p:pic>
        <p:sp>
          <p:nvSpPr>
            <p:cNvPr id="276" name="object 276"/>
            <p:cNvSpPr/>
            <p:nvPr/>
          </p:nvSpPr>
          <p:spPr>
            <a:xfrm>
              <a:off x="1582508" y="2612929"/>
              <a:ext cx="53975" cy="78740"/>
            </a:xfrm>
            <a:custGeom>
              <a:avLst/>
              <a:gdLst/>
              <a:ahLst/>
              <a:cxnLst/>
              <a:rect l="l" t="t" r="r" b="b"/>
              <a:pathLst>
                <a:path w="53975" h="78739">
                  <a:moveTo>
                    <a:pt x="53784" y="63296"/>
                  </a:moveTo>
                  <a:lnTo>
                    <a:pt x="28257" y="27241"/>
                  </a:lnTo>
                  <a:lnTo>
                    <a:pt x="20701" y="14592"/>
                  </a:lnTo>
                  <a:lnTo>
                    <a:pt x="16764" y="9613"/>
                  </a:lnTo>
                  <a:lnTo>
                    <a:pt x="13322" y="3619"/>
                  </a:lnTo>
                  <a:lnTo>
                    <a:pt x="9105" y="0"/>
                  </a:lnTo>
                  <a:lnTo>
                    <a:pt x="2844" y="2120"/>
                  </a:lnTo>
                  <a:lnTo>
                    <a:pt x="0" y="7086"/>
                  </a:lnTo>
                  <a:lnTo>
                    <a:pt x="1752" y="12458"/>
                  </a:lnTo>
                  <a:lnTo>
                    <a:pt x="6134" y="17703"/>
                  </a:lnTo>
                  <a:lnTo>
                    <a:pt x="11226" y="22352"/>
                  </a:lnTo>
                  <a:lnTo>
                    <a:pt x="17246" y="36537"/>
                  </a:lnTo>
                  <a:lnTo>
                    <a:pt x="41973" y="78536"/>
                  </a:lnTo>
                  <a:lnTo>
                    <a:pt x="53784" y="63296"/>
                  </a:lnTo>
                  <a:close/>
                </a:path>
              </a:pathLst>
            </a:custGeom>
            <a:solidFill>
              <a:srgbClr val="FFFFFF"/>
            </a:solidFill>
          </p:spPr>
          <p:txBody>
            <a:bodyPr wrap="square" lIns="0" tIns="0" rIns="0" bIns="0" rtlCol="0"/>
            <a:lstStyle/>
            <a:p>
              <a:endParaRPr/>
            </a:p>
          </p:txBody>
        </p:sp>
        <p:sp>
          <p:nvSpPr>
            <p:cNvPr id="277" name="object 277"/>
            <p:cNvSpPr/>
            <p:nvPr/>
          </p:nvSpPr>
          <p:spPr>
            <a:xfrm>
              <a:off x="3613239" y="1760695"/>
              <a:ext cx="2931160" cy="895350"/>
            </a:xfrm>
            <a:custGeom>
              <a:avLst/>
              <a:gdLst/>
              <a:ahLst/>
              <a:cxnLst/>
              <a:rect l="l" t="t" r="r" b="b"/>
              <a:pathLst>
                <a:path w="2931159" h="895350">
                  <a:moveTo>
                    <a:pt x="312318" y="888441"/>
                  </a:moveTo>
                  <a:lnTo>
                    <a:pt x="253771" y="803148"/>
                  </a:lnTo>
                  <a:lnTo>
                    <a:pt x="243065" y="787539"/>
                  </a:lnTo>
                  <a:lnTo>
                    <a:pt x="269722" y="770229"/>
                  </a:lnTo>
                  <a:lnTo>
                    <a:pt x="289445" y="747356"/>
                  </a:lnTo>
                  <a:lnTo>
                    <a:pt x="295719" y="732967"/>
                  </a:lnTo>
                  <a:lnTo>
                    <a:pt x="301701" y="719239"/>
                  </a:lnTo>
                  <a:lnTo>
                    <a:pt x="305904" y="686181"/>
                  </a:lnTo>
                  <a:lnTo>
                    <a:pt x="299478" y="645655"/>
                  </a:lnTo>
                  <a:lnTo>
                    <a:pt x="295706" y="638949"/>
                  </a:lnTo>
                  <a:lnTo>
                    <a:pt x="280924" y="612673"/>
                  </a:lnTo>
                  <a:lnTo>
                    <a:pt x="251320" y="588073"/>
                  </a:lnTo>
                  <a:lnTo>
                    <a:pt x="214172" y="573659"/>
                  </a:lnTo>
                  <a:lnTo>
                    <a:pt x="214172" y="686181"/>
                  </a:lnTo>
                  <a:lnTo>
                    <a:pt x="210654" y="705878"/>
                  </a:lnTo>
                  <a:lnTo>
                    <a:pt x="200075" y="720585"/>
                  </a:lnTo>
                  <a:lnTo>
                    <a:pt x="182448" y="729780"/>
                  </a:lnTo>
                  <a:lnTo>
                    <a:pt x="157759" y="732967"/>
                  </a:lnTo>
                  <a:lnTo>
                    <a:pt x="107315" y="732967"/>
                  </a:lnTo>
                  <a:lnTo>
                    <a:pt x="107315" y="638949"/>
                  </a:lnTo>
                  <a:lnTo>
                    <a:pt x="157759" y="638949"/>
                  </a:lnTo>
                  <a:lnTo>
                    <a:pt x="182448" y="642137"/>
                  </a:lnTo>
                  <a:lnTo>
                    <a:pt x="200075" y="651395"/>
                  </a:lnTo>
                  <a:lnTo>
                    <a:pt x="210654" y="666229"/>
                  </a:lnTo>
                  <a:lnTo>
                    <a:pt x="214172" y="686181"/>
                  </a:lnTo>
                  <a:lnTo>
                    <a:pt x="214172" y="573659"/>
                  </a:lnTo>
                  <a:lnTo>
                    <a:pt x="211747" y="572706"/>
                  </a:lnTo>
                  <a:lnTo>
                    <a:pt x="163271" y="567397"/>
                  </a:lnTo>
                  <a:lnTo>
                    <a:pt x="16510" y="567397"/>
                  </a:lnTo>
                  <a:lnTo>
                    <a:pt x="16510" y="888441"/>
                  </a:lnTo>
                  <a:lnTo>
                    <a:pt x="107315" y="888441"/>
                  </a:lnTo>
                  <a:lnTo>
                    <a:pt x="107315" y="803148"/>
                  </a:lnTo>
                  <a:lnTo>
                    <a:pt x="156845" y="803148"/>
                  </a:lnTo>
                  <a:lnTo>
                    <a:pt x="215087" y="888441"/>
                  </a:lnTo>
                  <a:lnTo>
                    <a:pt x="312318" y="888441"/>
                  </a:lnTo>
                  <a:close/>
                </a:path>
                <a:path w="2931159" h="895350">
                  <a:moveTo>
                    <a:pt x="314617" y="149974"/>
                  </a:moveTo>
                  <a:lnTo>
                    <a:pt x="288213" y="124066"/>
                  </a:lnTo>
                  <a:lnTo>
                    <a:pt x="256082" y="105079"/>
                  </a:lnTo>
                  <a:lnTo>
                    <a:pt x="218706" y="93408"/>
                  </a:lnTo>
                  <a:lnTo>
                    <a:pt x="176568" y="89433"/>
                  </a:lnTo>
                  <a:lnTo>
                    <a:pt x="128130" y="95021"/>
                  </a:lnTo>
                  <a:lnTo>
                    <a:pt x="85534" y="111010"/>
                  </a:lnTo>
                  <a:lnTo>
                    <a:pt x="50101" y="136271"/>
                  </a:lnTo>
                  <a:lnTo>
                    <a:pt x="23152" y="169684"/>
                  </a:lnTo>
                  <a:lnTo>
                    <a:pt x="6007" y="210096"/>
                  </a:lnTo>
                  <a:lnTo>
                    <a:pt x="0" y="256374"/>
                  </a:lnTo>
                  <a:lnTo>
                    <a:pt x="6007" y="302653"/>
                  </a:lnTo>
                  <a:lnTo>
                    <a:pt x="23152" y="343065"/>
                  </a:lnTo>
                  <a:lnTo>
                    <a:pt x="50101" y="376478"/>
                  </a:lnTo>
                  <a:lnTo>
                    <a:pt x="85534" y="401739"/>
                  </a:lnTo>
                  <a:lnTo>
                    <a:pt x="128130" y="417728"/>
                  </a:lnTo>
                  <a:lnTo>
                    <a:pt x="176568" y="423316"/>
                  </a:lnTo>
                  <a:lnTo>
                    <a:pt x="218706" y="419341"/>
                  </a:lnTo>
                  <a:lnTo>
                    <a:pt x="256082" y="407670"/>
                  </a:lnTo>
                  <a:lnTo>
                    <a:pt x="288213" y="388683"/>
                  </a:lnTo>
                  <a:lnTo>
                    <a:pt x="314617" y="362775"/>
                  </a:lnTo>
                  <a:lnTo>
                    <a:pt x="256819" y="310489"/>
                  </a:lnTo>
                  <a:lnTo>
                    <a:pt x="240804" y="326618"/>
                  </a:lnTo>
                  <a:lnTo>
                    <a:pt x="222948" y="338416"/>
                  </a:lnTo>
                  <a:lnTo>
                    <a:pt x="203098" y="345643"/>
                  </a:lnTo>
                  <a:lnTo>
                    <a:pt x="181152" y="348094"/>
                  </a:lnTo>
                  <a:lnTo>
                    <a:pt x="144932" y="341503"/>
                  </a:lnTo>
                  <a:lnTo>
                    <a:pt x="116662" y="322872"/>
                  </a:lnTo>
                  <a:lnTo>
                    <a:pt x="98272" y="293928"/>
                  </a:lnTo>
                  <a:lnTo>
                    <a:pt x="91719" y="256374"/>
                  </a:lnTo>
                  <a:lnTo>
                    <a:pt x="98272" y="218821"/>
                  </a:lnTo>
                  <a:lnTo>
                    <a:pt x="116662" y="189877"/>
                  </a:lnTo>
                  <a:lnTo>
                    <a:pt x="144932" y="171246"/>
                  </a:lnTo>
                  <a:lnTo>
                    <a:pt x="181152" y="164655"/>
                  </a:lnTo>
                  <a:lnTo>
                    <a:pt x="203098" y="167106"/>
                  </a:lnTo>
                  <a:lnTo>
                    <a:pt x="222948" y="174332"/>
                  </a:lnTo>
                  <a:lnTo>
                    <a:pt x="240804" y="186118"/>
                  </a:lnTo>
                  <a:lnTo>
                    <a:pt x="256819" y="202247"/>
                  </a:lnTo>
                  <a:lnTo>
                    <a:pt x="314617" y="149974"/>
                  </a:lnTo>
                  <a:close/>
                </a:path>
                <a:path w="2931159" h="895350">
                  <a:moveTo>
                    <a:pt x="640689" y="818273"/>
                  </a:moveTo>
                  <a:lnTo>
                    <a:pt x="472833" y="818273"/>
                  </a:lnTo>
                  <a:lnTo>
                    <a:pt x="472833" y="759853"/>
                  </a:lnTo>
                  <a:lnTo>
                    <a:pt x="615467" y="759853"/>
                  </a:lnTo>
                  <a:lnTo>
                    <a:pt x="615467" y="691273"/>
                  </a:lnTo>
                  <a:lnTo>
                    <a:pt x="472833" y="691273"/>
                  </a:lnTo>
                  <a:lnTo>
                    <a:pt x="472833" y="637933"/>
                  </a:lnTo>
                  <a:lnTo>
                    <a:pt x="634720" y="637933"/>
                  </a:lnTo>
                  <a:lnTo>
                    <a:pt x="634720" y="566813"/>
                  </a:lnTo>
                  <a:lnTo>
                    <a:pt x="382943" y="566813"/>
                  </a:lnTo>
                  <a:lnTo>
                    <a:pt x="382943" y="637933"/>
                  </a:lnTo>
                  <a:lnTo>
                    <a:pt x="382943" y="691273"/>
                  </a:lnTo>
                  <a:lnTo>
                    <a:pt x="382943" y="759853"/>
                  </a:lnTo>
                  <a:lnTo>
                    <a:pt x="382943" y="818273"/>
                  </a:lnTo>
                  <a:lnTo>
                    <a:pt x="382943" y="888123"/>
                  </a:lnTo>
                  <a:lnTo>
                    <a:pt x="640689" y="888123"/>
                  </a:lnTo>
                  <a:lnTo>
                    <a:pt x="640689" y="818273"/>
                  </a:lnTo>
                  <a:close/>
                </a:path>
                <a:path w="2931159" h="895350">
                  <a:moveTo>
                    <a:pt x="715441" y="256374"/>
                  </a:moveTo>
                  <a:lnTo>
                    <a:pt x="709371" y="210566"/>
                  </a:lnTo>
                  <a:lnTo>
                    <a:pt x="692023" y="170294"/>
                  </a:lnTo>
                  <a:lnTo>
                    <a:pt x="664768" y="136791"/>
                  </a:lnTo>
                  <a:lnTo>
                    <a:pt x="628954" y="111315"/>
                  </a:lnTo>
                  <a:lnTo>
                    <a:pt x="623722" y="109347"/>
                  </a:lnTo>
                  <a:lnTo>
                    <a:pt x="623722" y="256374"/>
                  </a:lnTo>
                  <a:lnTo>
                    <a:pt x="617016" y="294119"/>
                  </a:lnTo>
                  <a:lnTo>
                    <a:pt x="598614" y="323049"/>
                  </a:lnTo>
                  <a:lnTo>
                    <a:pt x="571093" y="341566"/>
                  </a:lnTo>
                  <a:lnTo>
                    <a:pt x="537044" y="348094"/>
                  </a:lnTo>
                  <a:lnTo>
                    <a:pt x="502996" y="341566"/>
                  </a:lnTo>
                  <a:lnTo>
                    <a:pt x="475475" y="323049"/>
                  </a:lnTo>
                  <a:lnTo>
                    <a:pt x="457073" y="294119"/>
                  </a:lnTo>
                  <a:lnTo>
                    <a:pt x="450367" y="256374"/>
                  </a:lnTo>
                  <a:lnTo>
                    <a:pt x="457073" y="218630"/>
                  </a:lnTo>
                  <a:lnTo>
                    <a:pt x="475475" y="189699"/>
                  </a:lnTo>
                  <a:lnTo>
                    <a:pt x="502996" y="171183"/>
                  </a:lnTo>
                  <a:lnTo>
                    <a:pt x="537044" y="164655"/>
                  </a:lnTo>
                  <a:lnTo>
                    <a:pt x="571093" y="171183"/>
                  </a:lnTo>
                  <a:lnTo>
                    <a:pt x="598614" y="189699"/>
                  </a:lnTo>
                  <a:lnTo>
                    <a:pt x="617016" y="218630"/>
                  </a:lnTo>
                  <a:lnTo>
                    <a:pt x="623722" y="256374"/>
                  </a:lnTo>
                  <a:lnTo>
                    <a:pt x="623722" y="109347"/>
                  </a:lnTo>
                  <a:lnTo>
                    <a:pt x="585927" y="95110"/>
                  </a:lnTo>
                  <a:lnTo>
                    <a:pt x="537044" y="89433"/>
                  </a:lnTo>
                  <a:lnTo>
                    <a:pt x="488162" y="95110"/>
                  </a:lnTo>
                  <a:lnTo>
                    <a:pt x="445135" y="111315"/>
                  </a:lnTo>
                  <a:lnTo>
                    <a:pt x="409321" y="136791"/>
                  </a:lnTo>
                  <a:lnTo>
                    <a:pt x="382066" y="170294"/>
                  </a:lnTo>
                  <a:lnTo>
                    <a:pt x="364718" y="210566"/>
                  </a:lnTo>
                  <a:lnTo>
                    <a:pt x="358648" y="256374"/>
                  </a:lnTo>
                  <a:lnTo>
                    <a:pt x="364718" y="302183"/>
                  </a:lnTo>
                  <a:lnTo>
                    <a:pt x="382066" y="342455"/>
                  </a:lnTo>
                  <a:lnTo>
                    <a:pt x="409321" y="375958"/>
                  </a:lnTo>
                  <a:lnTo>
                    <a:pt x="445135" y="401434"/>
                  </a:lnTo>
                  <a:lnTo>
                    <a:pt x="488162" y="417639"/>
                  </a:lnTo>
                  <a:lnTo>
                    <a:pt x="537044" y="423316"/>
                  </a:lnTo>
                  <a:lnTo>
                    <a:pt x="585927" y="417639"/>
                  </a:lnTo>
                  <a:lnTo>
                    <a:pt x="628954" y="401434"/>
                  </a:lnTo>
                  <a:lnTo>
                    <a:pt x="664768" y="375958"/>
                  </a:lnTo>
                  <a:lnTo>
                    <a:pt x="692023" y="342455"/>
                  </a:lnTo>
                  <a:lnTo>
                    <a:pt x="709371" y="302183"/>
                  </a:lnTo>
                  <a:lnTo>
                    <a:pt x="715441" y="256374"/>
                  </a:lnTo>
                  <a:close/>
                </a:path>
                <a:path w="2931159" h="895350">
                  <a:moveTo>
                    <a:pt x="1020445" y="619683"/>
                  </a:moveTo>
                  <a:lnTo>
                    <a:pt x="993609" y="594448"/>
                  </a:lnTo>
                  <a:lnTo>
                    <a:pt x="960932" y="576059"/>
                  </a:lnTo>
                  <a:lnTo>
                    <a:pt x="922921" y="564807"/>
                  </a:lnTo>
                  <a:lnTo>
                    <a:pt x="880097" y="560984"/>
                  </a:lnTo>
                  <a:lnTo>
                    <a:pt x="830707" y="566572"/>
                  </a:lnTo>
                  <a:lnTo>
                    <a:pt x="787450" y="582561"/>
                  </a:lnTo>
                  <a:lnTo>
                    <a:pt x="751624" y="607822"/>
                  </a:lnTo>
                  <a:lnTo>
                    <a:pt x="724471" y="641223"/>
                  </a:lnTo>
                  <a:lnTo>
                    <a:pt x="707250" y="681634"/>
                  </a:lnTo>
                  <a:lnTo>
                    <a:pt x="701230" y="727925"/>
                  </a:lnTo>
                  <a:lnTo>
                    <a:pt x="707237" y="774204"/>
                  </a:lnTo>
                  <a:lnTo>
                    <a:pt x="724395" y="814616"/>
                  </a:lnTo>
                  <a:lnTo>
                    <a:pt x="751395" y="848029"/>
                  </a:lnTo>
                  <a:lnTo>
                    <a:pt x="786917" y="873290"/>
                  </a:lnTo>
                  <a:lnTo>
                    <a:pt x="829640" y="889279"/>
                  </a:lnTo>
                  <a:lnTo>
                    <a:pt x="878268" y="894854"/>
                  </a:lnTo>
                  <a:lnTo>
                    <a:pt x="913841" y="892225"/>
                  </a:lnTo>
                  <a:lnTo>
                    <a:pt x="982941" y="871639"/>
                  </a:lnTo>
                  <a:lnTo>
                    <a:pt x="1013104" y="721042"/>
                  </a:lnTo>
                  <a:lnTo>
                    <a:pt x="932840" y="721042"/>
                  </a:lnTo>
                  <a:lnTo>
                    <a:pt x="932840" y="809104"/>
                  </a:lnTo>
                  <a:lnTo>
                    <a:pt x="920788" y="813841"/>
                  </a:lnTo>
                  <a:lnTo>
                    <a:pt x="908646" y="817118"/>
                  </a:lnTo>
                  <a:lnTo>
                    <a:pt x="896340" y="819035"/>
                  </a:lnTo>
                  <a:lnTo>
                    <a:pt x="883767" y="819645"/>
                  </a:lnTo>
                  <a:lnTo>
                    <a:pt x="846747" y="812927"/>
                  </a:lnTo>
                  <a:lnTo>
                    <a:pt x="818070" y="794080"/>
                  </a:lnTo>
                  <a:lnTo>
                    <a:pt x="799541" y="765086"/>
                  </a:lnTo>
                  <a:lnTo>
                    <a:pt x="792962" y="727925"/>
                  </a:lnTo>
                  <a:lnTo>
                    <a:pt x="799553" y="690181"/>
                  </a:lnTo>
                  <a:lnTo>
                    <a:pt x="818184" y="661250"/>
                  </a:lnTo>
                  <a:lnTo>
                    <a:pt x="847140" y="642721"/>
                  </a:lnTo>
                  <a:lnTo>
                    <a:pt x="884682" y="636193"/>
                  </a:lnTo>
                  <a:lnTo>
                    <a:pt x="906741" y="638365"/>
                  </a:lnTo>
                  <a:lnTo>
                    <a:pt x="926947" y="644969"/>
                  </a:lnTo>
                  <a:lnTo>
                    <a:pt x="945502" y="656120"/>
                  </a:lnTo>
                  <a:lnTo>
                    <a:pt x="962660" y="671969"/>
                  </a:lnTo>
                  <a:lnTo>
                    <a:pt x="1020445" y="619683"/>
                  </a:lnTo>
                  <a:close/>
                </a:path>
                <a:path w="2931159" h="895350">
                  <a:moveTo>
                    <a:pt x="1120419" y="416902"/>
                  </a:moveTo>
                  <a:lnTo>
                    <a:pt x="1092796" y="354507"/>
                  </a:lnTo>
                  <a:lnTo>
                    <a:pt x="1063142" y="287566"/>
                  </a:lnTo>
                  <a:lnTo>
                    <a:pt x="1017651" y="184835"/>
                  </a:lnTo>
                  <a:lnTo>
                    <a:pt x="978242" y="95846"/>
                  </a:lnTo>
                  <a:lnTo>
                    <a:pt x="974115" y="95846"/>
                  </a:lnTo>
                  <a:lnTo>
                    <a:pt x="974115" y="287566"/>
                  </a:lnTo>
                  <a:lnTo>
                    <a:pt x="891565" y="287566"/>
                  </a:lnTo>
                  <a:lnTo>
                    <a:pt x="932853" y="184835"/>
                  </a:lnTo>
                  <a:lnTo>
                    <a:pt x="974115" y="287566"/>
                  </a:lnTo>
                  <a:lnTo>
                    <a:pt x="974115" y="95846"/>
                  </a:lnTo>
                  <a:lnTo>
                    <a:pt x="888822" y="95846"/>
                  </a:lnTo>
                  <a:lnTo>
                    <a:pt x="747090" y="416902"/>
                  </a:lnTo>
                  <a:lnTo>
                    <a:pt x="839736" y="416902"/>
                  </a:lnTo>
                  <a:lnTo>
                    <a:pt x="864971" y="354507"/>
                  </a:lnTo>
                  <a:lnTo>
                    <a:pt x="1000721" y="354507"/>
                  </a:lnTo>
                  <a:lnTo>
                    <a:pt x="1025944" y="416902"/>
                  </a:lnTo>
                  <a:lnTo>
                    <a:pt x="1120419" y="416902"/>
                  </a:lnTo>
                  <a:close/>
                </a:path>
                <a:path w="2931159" h="895350">
                  <a:moveTo>
                    <a:pt x="1188758" y="567410"/>
                  </a:moveTo>
                  <a:lnTo>
                    <a:pt x="1097940" y="567410"/>
                  </a:lnTo>
                  <a:lnTo>
                    <a:pt x="1097940" y="888441"/>
                  </a:lnTo>
                  <a:lnTo>
                    <a:pt x="1188758" y="888441"/>
                  </a:lnTo>
                  <a:lnTo>
                    <a:pt x="1188758" y="567410"/>
                  </a:lnTo>
                  <a:close/>
                </a:path>
                <a:path w="2931159" h="895350">
                  <a:moveTo>
                    <a:pt x="1417154" y="344779"/>
                  </a:moveTo>
                  <a:lnTo>
                    <a:pt x="1263967" y="344779"/>
                  </a:lnTo>
                  <a:lnTo>
                    <a:pt x="1263967" y="95859"/>
                  </a:lnTo>
                  <a:lnTo>
                    <a:pt x="1173162" y="95859"/>
                  </a:lnTo>
                  <a:lnTo>
                    <a:pt x="1173162" y="344779"/>
                  </a:lnTo>
                  <a:lnTo>
                    <a:pt x="1173162" y="417169"/>
                  </a:lnTo>
                  <a:lnTo>
                    <a:pt x="1417154" y="417169"/>
                  </a:lnTo>
                  <a:lnTo>
                    <a:pt x="1417154" y="344779"/>
                  </a:lnTo>
                  <a:close/>
                </a:path>
                <a:path w="2931159" h="895350">
                  <a:moveTo>
                    <a:pt x="1570786" y="95846"/>
                  </a:moveTo>
                  <a:lnTo>
                    <a:pt x="1479969" y="95846"/>
                  </a:lnTo>
                  <a:lnTo>
                    <a:pt x="1479969" y="416890"/>
                  </a:lnTo>
                  <a:lnTo>
                    <a:pt x="1570786" y="416890"/>
                  </a:lnTo>
                  <a:lnTo>
                    <a:pt x="1570786" y="95846"/>
                  </a:lnTo>
                  <a:close/>
                </a:path>
                <a:path w="2931159" h="895350">
                  <a:moveTo>
                    <a:pt x="1620774" y="727925"/>
                  </a:moveTo>
                  <a:lnTo>
                    <a:pt x="1614690" y="682117"/>
                  </a:lnTo>
                  <a:lnTo>
                    <a:pt x="1597355" y="641832"/>
                  </a:lnTo>
                  <a:lnTo>
                    <a:pt x="1592757" y="636193"/>
                  </a:lnTo>
                  <a:lnTo>
                    <a:pt x="1570101" y="608342"/>
                  </a:lnTo>
                  <a:lnTo>
                    <a:pt x="1534287" y="582866"/>
                  </a:lnTo>
                  <a:lnTo>
                    <a:pt x="1529054" y="580898"/>
                  </a:lnTo>
                  <a:lnTo>
                    <a:pt x="1529054" y="727925"/>
                  </a:lnTo>
                  <a:lnTo>
                    <a:pt x="1522349" y="765670"/>
                  </a:lnTo>
                  <a:lnTo>
                    <a:pt x="1503946" y="794600"/>
                  </a:lnTo>
                  <a:lnTo>
                    <a:pt x="1476425" y="813117"/>
                  </a:lnTo>
                  <a:lnTo>
                    <a:pt x="1442377" y="819645"/>
                  </a:lnTo>
                  <a:lnTo>
                    <a:pt x="1408315" y="813117"/>
                  </a:lnTo>
                  <a:lnTo>
                    <a:pt x="1380794" y="794600"/>
                  </a:lnTo>
                  <a:lnTo>
                    <a:pt x="1362392" y="765670"/>
                  </a:lnTo>
                  <a:lnTo>
                    <a:pt x="1355686" y="727925"/>
                  </a:lnTo>
                  <a:lnTo>
                    <a:pt x="1362392" y="690181"/>
                  </a:lnTo>
                  <a:lnTo>
                    <a:pt x="1380794" y="661250"/>
                  </a:lnTo>
                  <a:lnTo>
                    <a:pt x="1408315" y="642721"/>
                  </a:lnTo>
                  <a:lnTo>
                    <a:pt x="1442377" y="636193"/>
                  </a:lnTo>
                  <a:lnTo>
                    <a:pt x="1476425" y="642721"/>
                  </a:lnTo>
                  <a:lnTo>
                    <a:pt x="1503946" y="661250"/>
                  </a:lnTo>
                  <a:lnTo>
                    <a:pt x="1522349" y="690181"/>
                  </a:lnTo>
                  <a:lnTo>
                    <a:pt x="1529054" y="727925"/>
                  </a:lnTo>
                  <a:lnTo>
                    <a:pt x="1529054" y="580898"/>
                  </a:lnTo>
                  <a:lnTo>
                    <a:pt x="1491259" y="566661"/>
                  </a:lnTo>
                  <a:lnTo>
                    <a:pt x="1442377" y="560984"/>
                  </a:lnTo>
                  <a:lnTo>
                    <a:pt x="1393482" y="566661"/>
                  </a:lnTo>
                  <a:lnTo>
                    <a:pt x="1350454" y="582866"/>
                  </a:lnTo>
                  <a:lnTo>
                    <a:pt x="1314640" y="608342"/>
                  </a:lnTo>
                  <a:lnTo>
                    <a:pt x="1287386" y="641832"/>
                  </a:lnTo>
                  <a:lnTo>
                    <a:pt x="1270038" y="682117"/>
                  </a:lnTo>
                  <a:lnTo>
                    <a:pt x="1263954" y="727925"/>
                  </a:lnTo>
                  <a:lnTo>
                    <a:pt x="1270038" y="773734"/>
                  </a:lnTo>
                  <a:lnTo>
                    <a:pt x="1287386" y="814006"/>
                  </a:lnTo>
                  <a:lnTo>
                    <a:pt x="1314640" y="847509"/>
                  </a:lnTo>
                  <a:lnTo>
                    <a:pt x="1350454" y="872985"/>
                  </a:lnTo>
                  <a:lnTo>
                    <a:pt x="1393482" y="889177"/>
                  </a:lnTo>
                  <a:lnTo>
                    <a:pt x="1442377" y="894854"/>
                  </a:lnTo>
                  <a:lnTo>
                    <a:pt x="1491259" y="889177"/>
                  </a:lnTo>
                  <a:lnTo>
                    <a:pt x="1534287" y="872985"/>
                  </a:lnTo>
                  <a:lnTo>
                    <a:pt x="1570101" y="847509"/>
                  </a:lnTo>
                  <a:lnTo>
                    <a:pt x="1592757" y="819645"/>
                  </a:lnTo>
                  <a:lnTo>
                    <a:pt x="1597355" y="814006"/>
                  </a:lnTo>
                  <a:lnTo>
                    <a:pt x="1614690" y="773734"/>
                  </a:lnTo>
                  <a:lnTo>
                    <a:pt x="1620774" y="727925"/>
                  </a:lnTo>
                  <a:close/>
                </a:path>
                <a:path w="2931159" h="895350">
                  <a:moveTo>
                    <a:pt x="1960613" y="149974"/>
                  </a:moveTo>
                  <a:lnTo>
                    <a:pt x="1934210" y="124066"/>
                  </a:lnTo>
                  <a:lnTo>
                    <a:pt x="1902079" y="105079"/>
                  </a:lnTo>
                  <a:lnTo>
                    <a:pt x="1864702" y="93408"/>
                  </a:lnTo>
                  <a:lnTo>
                    <a:pt x="1822564" y="89433"/>
                  </a:lnTo>
                  <a:lnTo>
                    <a:pt x="1774139" y="95021"/>
                  </a:lnTo>
                  <a:lnTo>
                    <a:pt x="1731530" y="111010"/>
                  </a:lnTo>
                  <a:lnTo>
                    <a:pt x="1696097" y="136271"/>
                  </a:lnTo>
                  <a:lnTo>
                    <a:pt x="1669135" y="169684"/>
                  </a:lnTo>
                  <a:lnTo>
                    <a:pt x="1651990" y="210096"/>
                  </a:lnTo>
                  <a:lnTo>
                    <a:pt x="1645983" y="256374"/>
                  </a:lnTo>
                  <a:lnTo>
                    <a:pt x="1651990" y="302653"/>
                  </a:lnTo>
                  <a:lnTo>
                    <a:pt x="1669135" y="343065"/>
                  </a:lnTo>
                  <a:lnTo>
                    <a:pt x="1696097" y="376478"/>
                  </a:lnTo>
                  <a:lnTo>
                    <a:pt x="1731530" y="401739"/>
                  </a:lnTo>
                  <a:lnTo>
                    <a:pt x="1774139" y="417728"/>
                  </a:lnTo>
                  <a:lnTo>
                    <a:pt x="1822564" y="423316"/>
                  </a:lnTo>
                  <a:lnTo>
                    <a:pt x="1864702" y="419341"/>
                  </a:lnTo>
                  <a:lnTo>
                    <a:pt x="1902079" y="407670"/>
                  </a:lnTo>
                  <a:lnTo>
                    <a:pt x="1934210" y="388683"/>
                  </a:lnTo>
                  <a:lnTo>
                    <a:pt x="1960613" y="362775"/>
                  </a:lnTo>
                  <a:lnTo>
                    <a:pt x="1902828" y="310489"/>
                  </a:lnTo>
                  <a:lnTo>
                    <a:pt x="1886800" y="326618"/>
                  </a:lnTo>
                  <a:lnTo>
                    <a:pt x="1868944" y="338416"/>
                  </a:lnTo>
                  <a:lnTo>
                    <a:pt x="1849094" y="345643"/>
                  </a:lnTo>
                  <a:lnTo>
                    <a:pt x="1827149" y="348094"/>
                  </a:lnTo>
                  <a:lnTo>
                    <a:pt x="1790928" y="341503"/>
                  </a:lnTo>
                  <a:lnTo>
                    <a:pt x="1762658" y="322872"/>
                  </a:lnTo>
                  <a:lnTo>
                    <a:pt x="1744268" y="293928"/>
                  </a:lnTo>
                  <a:lnTo>
                    <a:pt x="1737715" y="256374"/>
                  </a:lnTo>
                  <a:lnTo>
                    <a:pt x="1744268" y="218821"/>
                  </a:lnTo>
                  <a:lnTo>
                    <a:pt x="1762658" y="189877"/>
                  </a:lnTo>
                  <a:lnTo>
                    <a:pt x="1790928" y="171246"/>
                  </a:lnTo>
                  <a:lnTo>
                    <a:pt x="1827149" y="164655"/>
                  </a:lnTo>
                  <a:lnTo>
                    <a:pt x="1849094" y="167106"/>
                  </a:lnTo>
                  <a:lnTo>
                    <a:pt x="1868944" y="174332"/>
                  </a:lnTo>
                  <a:lnTo>
                    <a:pt x="1886800" y="186118"/>
                  </a:lnTo>
                  <a:lnTo>
                    <a:pt x="1902828" y="202247"/>
                  </a:lnTo>
                  <a:lnTo>
                    <a:pt x="1960613" y="149974"/>
                  </a:lnTo>
                  <a:close/>
                </a:path>
                <a:path w="2931159" h="895350">
                  <a:moveTo>
                    <a:pt x="2000973" y="567397"/>
                  </a:moveTo>
                  <a:lnTo>
                    <a:pt x="1911997" y="567397"/>
                  </a:lnTo>
                  <a:lnTo>
                    <a:pt x="1911997" y="738479"/>
                  </a:lnTo>
                  <a:lnTo>
                    <a:pt x="1770278" y="567397"/>
                  </a:lnTo>
                  <a:lnTo>
                    <a:pt x="1695526" y="567397"/>
                  </a:lnTo>
                  <a:lnTo>
                    <a:pt x="1695526" y="888441"/>
                  </a:lnTo>
                  <a:lnTo>
                    <a:pt x="1784502" y="888441"/>
                  </a:lnTo>
                  <a:lnTo>
                    <a:pt x="1784502" y="717372"/>
                  </a:lnTo>
                  <a:lnTo>
                    <a:pt x="1926209" y="888441"/>
                  </a:lnTo>
                  <a:lnTo>
                    <a:pt x="2000973" y="888441"/>
                  </a:lnTo>
                  <a:lnTo>
                    <a:pt x="2000973" y="567397"/>
                  </a:lnTo>
                  <a:close/>
                </a:path>
                <a:path w="2931159" h="895350">
                  <a:moveTo>
                    <a:pt x="2118842" y="95846"/>
                  </a:moveTo>
                  <a:lnTo>
                    <a:pt x="2028024" y="95846"/>
                  </a:lnTo>
                  <a:lnTo>
                    <a:pt x="2028024" y="416890"/>
                  </a:lnTo>
                  <a:lnTo>
                    <a:pt x="2118842" y="416890"/>
                  </a:lnTo>
                  <a:lnTo>
                    <a:pt x="2118842" y="95846"/>
                  </a:lnTo>
                  <a:close/>
                </a:path>
                <a:path w="2931159" h="895350">
                  <a:moveTo>
                    <a:pt x="2427033" y="888441"/>
                  </a:moveTo>
                  <a:lnTo>
                    <a:pt x="2399411" y="826071"/>
                  </a:lnTo>
                  <a:lnTo>
                    <a:pt x="2369756" y="759117"/>
                  </a:lnTo>
                  <a:lnTo>
                    <a:pt x="2324265" y="656386"/>
                  </a:lnTo>
                  <a:lnTo>
                    <a:pt x="2284857" y="567397"/>
                  </a:lnTo>
                  <a:lnTo>
                    <a:pt x="2280729" y="567397"/>
                  </a:lnTo>
                  <a:lnTo>
                    <a:pt x="2280729" y="759117"/>
                  </a:lnTo>
                  <a:lnTo>
                    <a:pt x="2198179" y="759117"/>
                  </a:lnTo>
                  <a:lnTo>
                    <a:pt x="2239454" y="656386"/>
                  </a:lnTo>
                  <a:lnTo>
                    <a:pt x="2280729" y="759117"/>
                  </a:lnTo>
                  <a:lnTo>
                    <a:pt x="2280729" y="567397"/>
                  </a:lnTo>
                  <a:lnTo>
                    <a:pt x="2195436" y="567397"/>
                  </a:lnTo>
                  <a:lnTo>
                    <a:pt x="2053717" y="888441"/>
                  </a:lnTo>
                  <a:lnTo>
                    <a:pt x="2146363" y="888441"/>
                  </a:lnTo>
                  <a:lnTo>
                    <a:pt x="2171585" y="826071"/>
                  </a:lnTo>
                  <a:lnTo>
                    <a:pt x="2307336" y="826071"/>
                  </a:lnTo>
                  <a:lnTo>
                    <a:pt x="2332558" y="888441"/>
                  </a:lnTo>
                  <a:lnTo>
                    <a:pt x="2427033" y="888441"/>
                  </a:lnTo>
                  <a:close/>
                </a:path>
                <a:path w="2931159" h="895350">
                  <a:moveTo>
                    <a:pt x="2476093" y="0"/>
                  </a:moveTo>
                  <a:lnTo>
                    <a:pt x="2388959" y="0"/>
                  </a:lnTo>
                  <a:lnTo>
                    <a:pt x="2327503" y="69710"/>
                  </a:lnTo>
                  <a:lnTo>
                    <a:pt x="2389873" y="69710"/>
                  </a:lnTo>
                  <a:lnTo>
                    <a:pt x="2476093" y="0"/>
                  </a:lnTo>
                  <a:close/>
                </a:path>
                <a:path w="2931159" h="895350">
                  <a:moveTo>
                    <a:pt x="2550858" y="256374"/>
                  </a:moveTo>
                  <a:lnTo>
                    <a:pt x="2544775" y="210566"/>
                  </a:lnTo>
                  <a:lnTo>
                    <a:pt x="2527427" y="170281"/>
                  </a:lnTo>
                  <a:lnTo>
                    <a:pt x="2500172" y="136779"/>
                  </a:lnTo>
                  <a:lnTo>
                    <a:pt x="2464358" y="111315"/>
                  </a:lnTo>
                  <a:lnTo>
                    <a:pt x="2459126" y="109347"/>
                  </a:lnTo>
                  <a:lnTo>
                    <a:pt x="2459126" y="256374"/>
                  </a:lnTo>
                  <a:lnTo>
                    <a:pt x="2452420" y="294119"/>
                  </a:lnTo>
                  <a:lnTo>
                    <a:pt x="2434018" y="323049"/>
                  </a:lnTo>
                  <a:lnTo>
                    <a:pt x="2406510" y="341579"/>
                  </a:lnTo>
                  <a:lnTo>
                    <a:pt x="2372449" y="348107"/>
                  </a:lnTo>
                  <a:lnTo>
                    <a:pt x="2338387" y="341579"/>
                  </a:lnTo>
                  <a:lnTo>
                    <a:pt x="2310866" y="323049"/>
                  </a:lnTo>
                  <a:lnTo>
                    <a:pt x="2292464" y="294119"/>
                  </a:lnTo>
                  <a:lnTo>
                    <a:pt x="2285758" y="256374"/>
                  </a:lnTo>
                  <a:lnTo>
                    <a:pt x="2292464" y="218630"/>
                  </a:lnTo>
                  <a:lnTo>
                    <a:pt x="2310866" y="189699"/>
                  </a:lnTo>
                  <a:lnTo>
                    <a:pt x="2338387" y="171170"/>
                  </a:lnTo>
                  <a:lnTo>
                    <a:pt x="2372449" y="164642"/>
                  </a:lnTo>
                  <a:lnTo>
                    <a:pt x="2406510" y="171170"/>
                  </a:lnTo>
                  <a:lnTo>
                    <a:pt x="2434018" y="189699"/>
                  </a:lnTo>
                  <a:lnTo>
                    <a:pt x="2452420" y="218630"/>
                  </a:lnTo>
                  <a:lnTo>
                    <a:pt x="2459126" y="256374"/>
                  </a:lnTo>
                  <a:lnTo>
                    <a:pt x="2459126" y="109347"/>
                  </a:lnTo>
                  <a:lnTo>
                    <a:pt x="2421331" y="95110"/>
                  </a:lnTo>
                  <a:lnTo>
                    <a:pt x="2372449" y="89433"/>
                  </a:lnTo>
                  <a:lnTo>
                    <a:pt x="2323566" y="95110"/>
                  </a:lnTo>
                  <a:lnTo>
                    <a:pt x="2280539" y="111315"/>
                  </a:lnTo>
                  <a:lnTo>
                    <a:pt x="2244725" y="136779"/>
                  </a:lnTo>
                  <a:lnTo>
                    <a:pt x="2217470" y="170281"/>
                  </a:lnTo>
                  <a:lnTo>
                    <a:pt x="2200122" y="210566"/>
                  </a:lnTo>
                  <a:lnTo>
                    <a:pt x="2194039" y="256374"/>
                  </a:lnTo>
                  <a:lnTo>
                    <a:pt x="2200122" y="302183"/>
                  </a:lnTo>
                  <a:lnTo>
                    <a:pt x="2217470" y="342468"/>
                  </a:lnTo>
                  <a:lnTo>
                    <a:pt x="2244725" y="375970"/>
                  </a:lnTo>
                  <a:lnTo>
                    <a:pt x="2280539" y="401434"/>
                  </a:lnTo>
                  <a:lnTo>
                    <a:pt x="2323566" y="417639"/>
                  </a:lnTo>
                  <a:lnTo>
                    <a:pt x="2372449" y="423316"/>
                  </a:lnTo>
                  <a:lnTo>
                    <a:pt x="2421331" y="417639"/>
                  </a:lnTo>
                  <a:lnTo>
                    <a:pt x="2464358" y="401434"/>
                  </a:lnTo>
                  <a:lnTo>
                    <a:pt x="2500172" y="375970"/>
                  </a:lnTo>
                  <a:lnTo>
                    <a:pt x="2527427" y="342468"/>
                  </a:lnTo>
                  <a:lnTo>
                    <a:pt x="2544775" y="302183"/>
                  </a:lnTo>
                  <a:lnTo>
                    <a:pt x="2550858" y="256374"/>
                  </a:lnTo>
                  <a:close/>
                </a:path>
                <a:path w="2931159" h="895350">
                  <a:moveTo>
                    <a:pt x="2723769" y="816317"/>
                  </a:moveTo>
                  <a:lnTo>
                    <a:pt x="2570594" y="816317"/>
                  </a:lnTo>
                  <a:lnTo>
                    <a:pt x="2570594" y="567397"/>
                  </a:lnTo>
                  <a:lnTo>
                    <a:pt x="2479776" y="567397"/>
                  </a:lnTo>
                  <a:lnTo>
                    <a:pt x="2479776" y="816317"/>
                  </a:lnTo>
                  <a:lnTo>
                    <a:pt x="2479776" y="888707"/>
                  </a:lnTo>
                  <a:lnTo>
                    <a:pt x="2723769" y="888707"/>
                  </a:lnTo>
                  <a:lnTo>
                    <a:pt x="2723769" y="816317"/>
                  </a:lnTo>
                  <a:close/>
                </a:path>
                <a:path w="2931159" h="895350">
                  <a:moveTo>
                    <a:pt x="2931058" y="95859"/>
                  </a:moveTo>
                  <a:lnTo>
                    <a:pt x="2842082" y="95859"/>
                  </a:lnTo>
                  <a:lnTo>
                    <a:pt x="2842082" y="266915"/>
                  </a:lnTo>
                  <a:lnTo>
                    <a:pt x="2700363" y="95859"/>
                  </a:lnTo>
                  <a:lnTo>
                    <a:pt x="2625610" y="95859"/>
                  </a:lnTo>
                  <a:lnTo>
                    <a:pt x="2625610" y="416890"/>
                  </a:lnTo>
                  <a:lnTo>
                    <a:pt x="2714587" y="416890"/>
                  </a:lnTo>
                  <a:lnTo>
                    <a:pt x="2714587" y="245833"/>
                  </a:lnTo>
                  <a:lnTo>
                    <a:pt x="2856293" y="416890"/>
                  </a:lnTo>
                  <a:lnTo>
                    <a:pt x="2931058" y="416890"/>
                  </a:lnTo>
                  <a:lnTo>
                    <a:pt x="2931058" y="95859"/>
                  </a:lnTo>
                  <a:close/>
                </a:path>
              </a:pathLst>
            </a:custGeom>
            <a:solidFill>
              <a:srgbClr val="E85731"/>
            </a:solidFill>
          </p:spPr>
          <p:txBody>
            <a:bodyPr wrap="square" lIns="0" tIns="0" rIns="0" bIns="0" rtlCol="0"/>
            <a:lstStyle/>
            <a:p>
              <a:endParaRPr/>
            </a:p>
          </p:txBody>
        </p:sp>
        <p:pic>
          <p:nvPicPr>
            <p:cNvPr id="278" name="object 278"/>
            <p:cNvPicPr/>
            <p:nvPr/>
          </p:nvPicPr>
          <p:blipFill>
            <a:blip r:embed="rId16" cstate="print"/>
            <a:stretch>
              <a:fillRect/>
            </a:stretch>
          </p:blipFill>
          <p:spPr>
            <a:xfrm>
              <a:off x="3644624" y="3048317"/>
              <a:ext cx="155806" cy="172047"/>
            </a:xfrm>
            <a:prstGeom prst="rect">
              <a:avLst/>
            </a:prstGeom>
          </p:spPr>
        </p:pic>
        <p:pic>
          <p:nvPicPr>
            <p:cNvPr id="279" name="object 279"/>
            <p:cNvPicPr/>
            <p:nvPr/>
          </p:nvPicPr>
          <p:blipFill>
            <a:blip r:embed="rId17" cstate="print"/>
            <a:stretch>
              <a:fillRect/>
            </a:stretch>
          </p:blipFill>
          <p:spPr>
            <a:xfrm>
              <a:off x="3842047" y="3048317"/>
              <a:ext cx="180172" cy="172047"/>
            </a:xfrm>
            <a:prstGeom prst="rect">
              <a:avLst/>
            </a:prstGeom>
          </p:spPr>
        </p:pic>
        <p:pic>
          <p:nvPicPr>
            <p:cNvPr id="280" name="object 280"/>
            <p:cNvPicPr/>
            <p:nvPr/>
          </p:nvPicPr>
          <p:blipFill>
            <a:blip r:embed="rId18" cstate="print"/>
            <a:stretch>
              <a:fillRect/>
            </a:stretch>
          </p:blipFill>
          <p:spPr>
            <a:xfrm>
              <a:off x="4082474" y="3050707"/>
              <a:ext cx="148634" cy="167272"/>
            </a:xfrm>
            <a:prstGeom prst="rect">
              <a:avLst/>
            </a:prstGeom>
          </p:spPr>
        </p:pic>
        <p:sp>
          <p:nvSpPr>
            <p:cNvPr id="281" name="object 281"/>
            <p:cNvSpPr/>
            <p:nvPr/>
          </p:nvSpPr>
          <p:spPr>
            <a:xfrm>
              <a:off x="4281792" y="3050330"/>
              <a:ext cx="142240" cy="167640"/>
            </a:xfrm>
            <a:custGeom>
              <a:avLst/>
              <a:gdLst/>
              <a:ahLst/>
              <a:cxnLst/>
              <a:rect l="l" t="t" r="r" b="b"/>
              <a:pathLst>
                <a:path w="142239" h="167639">
                  <a:moveTo>
                    <a:pt x="141947" y="0"/>
                  </a:moveTo>
                  <a:lnTo>
                    <a:pt x="0" y="0"/>
                  </a:lnTo>
                  <a:lnTo>
                    <a:pt x="0" y="26670"/>
                  </a:lnTo>
                  <a:lnTo>
                    <a:pt x="55448" y="26670"/>
                  </a:lnTo>
                  <a:lnTo>
                    <a:pt x="55448" y="167640"/>
                  </a:lnTo>
                  <a:lnTo>
                    <a:pt x="86512" y="167640"/>
                  </a:lnTo>
                  <a:lnTo>
                    <a:pt x="86512" y="26670"/>
                  </a:lnTo>
                  <a:lnTo>
                    <a:pt x="141947" y="26670"/>
                  </a:lnTo>
                  <a:lnTo>
                    <a:pt x="141947" y="0"/>
                  </a:lnTo>
                  <a:close/>
                </a:path>
              </a:pathLst>
            </a:custGeom>
            <a:solidFill>
              <a:srgbClr val="3C3C3C"/>
            </a:solidFill>
          </p:spPr>
          <p:txBody>
            <a:bodyPr wrap="square" lIns="0" tIns="0" rIns="0" bIns="0" rtlCol="0"/>
            <a:lstStyle/>
            <a:p>
              <a:endParaRPr/>
            </a:p>
          </p:txBody>
        </p:sp>
        <p:pic>
          <p:nvPicPr>
            <p:cNvPr id="282" name="object 282"/>
            <p:cNvPicPr/>
            <p:nvPr/>
          </p:nvPicPr>
          <p:blipFill>
            <a:blip r:embed="rId19" cstate="print"/>
            <a:stretch>
              <a:fillRect/>
            </a:stretch>
          </p:blipFill>
          <p:spPr>
            <a:xfrm>
              <a:off x="4474436" y="3050705"/>
              <a:ext cx="142896" cy="167272"/>
            </a:xfrm>
            <a:prstGeom prst="rect">
              <a:avLst/>
            </a:prstGeom>
          </p:spPr>
        </p:pic>
        <p:pic>
          <p:nvPicPr>
            <p:cNvPr id="283" name="object 283"/>
            <p:cNvPicPr/>
            <p:nvPr/>
          </p:nvPicPr>
          <p:blipFill>
            <a:blip r:embed="rId20" cstate="print"/>
            <a:stretch>
              <a:fillRect/>
            </a:stretch>
          </p:blipFill>
          <p:spPr>
            <a:xfrm>
              <a:off x="4652727" y="3050705"/>
              <a:ext cx="181376" cy="167272"/>
            </a:xfrm>
            <a:prstGeom prst="rect">
              <a:avLst/>
            </a:prstGeom>
          </p:spPr>
        </p:pic>
        <p:sp>
          <p:nvSpPr>
            <p:cNvPr id="284" name="object 284"/>
            <p:cNvSpPr/>
            <p:nvPr/>
          </p:nvSpPr>
          <p:spPr>
            <a:xfrm>
              <a:off x="4975847" y="3050711"/>
              <a:ext cx="118745" cy="167640"/>
            </a:xfrm>
            <a:custGeom>
              <a:avLst/>
              <a:gdLst/>
              <a:ahLst/>
              <a:cxnLst/>
              <a:rect l="l" t="t" r="r" b="b"/>
              <a:pathLst>
                <a:path w="118745" h="167639">
                  <a:moveTo>
                    <a:pt x="118529" y="140970"/>
                  </a:moveTo>
                  <a:lnTo>
                    <a:pt x="31064" y="140970"/>
                  </a:lnTo>
                  <a:lnTo>
                    <a:pt x="31064" y="0"/>
                  </a:lnTo>
                  <a:lnTo>
                    <a:pt x="0" y="0"/>
                  </a:lnTo>
                  <a:lnTo>
                    <a:pt x="0" y="140970"/>
                  </a:lnTo>
                  <a:lnTo>
                    <a:pt x="0" y="167640"/>
                  </a:lnTo>
                  <a:lnTo>
                    <a:pt x="118529" y="167640"/>
                  </a:lnTo>
                  <a:lnTo>
                    <a:pt x="118529" y="140970"/>
                  </a:lnTo>
                  <a:close/>
                </a:path>
              </a:pathLst>
            </a:custGeom>
            <a:solidFill>
              <a:srgbClr val="3C3C3C"/>
            </a:solidFill>
          </p:spPr>
          <p:txBody>
            <a:bodyPr wrap="square" lIns="0" tIns="0" rIns="0" bIns="0" rtlCol="0"/>
            <a:lstStyle/>
            <a:p>
              <a:endParaRPr/>
            </a:p>
          </p:txBody>
        </p:sp>
        <p:pic>
          <p:nvPicPr>
            <p:cNvPr id="285" name="object 285"/>
            <p:cNvPicPr/>
            <p:nvPr/>
          </p:nvPicPr>
          <p:blipFill>
            <a:blip r:embed="rId20" cstate="print"/>
            <a:stretch>
              <a:fillRect/>
            </a:stretch>
          </p:blipFill>
          <p:spPr>
            <a:xfrm>
              <a:off x="5123798" y="3050705"/>
              <a:ext cx="181376" cy="167272"/>
            </a:xfrm>
            <a:prstGeom prst="rect">
              <a:avLst/>
            </a:prstGeom>
          </p:spPr>
        </p:pic>
        <p:sp>
          <p:nvSpPr>
            <p:cNvPr id="286" name="object 286"/>
            <p:cNvSpPr/>
            <p:nvPr/>
          </p:nvSpPr>
          <p:spPr>
            <a:xfrm>
              <a:off x="5425402" y="3050330"/>
              <a:ext cx="142240" cy="167640"/>
            </a:xfrm>
            <a:custGeom>
              <a:avLst/>
              <a:gdLst/>
              <a:ahLst/>
              <a:cxnLst/>
              <a:rect l="l" t="t" r="r" b="b"/>
              <a:pathLst>
                <a:path w="142239" h="167639">
                  <a:moveTo>
                    <a:pt x="141947" y="0"/>
                  </a:moveTo>
                  <a:lnTo>
                    <a:pt x="0" y="0"/>
                  </a:lnTo>
                  <a:lnTo>
                    <a:pt x="0" y="26670"/>
                  </a:lnTo>
                  <a:lnTo>
                    <a:pt x="55448" y="26670"/>
                  </a:lnTo>
                  <a:lnTo>
                    <a:pt x="55448" y="167640"/>
                  </a:lnTo>
                  <a:lnTo>
                    <a:pt x="86499" y="167640"/>
                  </a:lnTo>
                  <a:lnTo>
                    <a:pt x="86499" y="26670"/>
                  </a:lnTo>
                  <a:lnTo>
                    <a:pt x="141947" y="26670"/>
                  </a:lnTo>
                  <a:lnTo>
                    <a:pt x="141947" y="0"/>
                  </a:lnTo>
                  <a:close/>
                </a:path>
              </a:pathLst>
            </a:custGeom>
            <a:solidFill>
              <a:srgbClr val="3C3C3C"/>
            </a:solidFill>
          </p:spPr>
          <p:txBody>
            <a:bodyPr wrap="square" lIns="0" tIns="0" rIns="0" bIns="0" rtlCol="0"/>
            <a:lstStyle/>
            <a:p>
              <a:endParaRPr/>
            </a:p>
          </p:txBody>
        </p:sp>
        <p:pic>
          <p:nvPicPr>
            <p:cNvPr id="287" name="object 287"/>
            <p:cNvPicPr/>
            <p:nvPr/>
          </p:nvPicPr>
          <p:blipFill>
            <a:blip r:embed="rId19" cstate="print"/>
            <a:stretch>
              <a:fillRect/>
            </a:stretch>
          </p:blipFill>
          <p:spPr>
            <a:xfrm>
              <a:off x="5618052" y="3050705"/>
              <a:ext cx="142896" cy="167272"/>
            </a:xfrm>
            <a:prstGeom prst="rect">
              <a:avLst/>
            </a:prstGeom>
          </p:spPr>
        </p:pic>
        <p:sp>
          <p:nvSpPr>
            <p:cNvPr id="288" name="object 288"/>
            <p:cNvSpPr/>
            <p:nvPr/>
          </p:nvSpPr>
          <p:spPr>
            <a:xfrm>
              <a:off x="5796343" y="3050330"/>
              <a:ext cx="542290" cy="168275"/>
            </a:xfrm>
            <a:custGeom>
              <a:avLst/>
              <a:gdLst/>
              <a:ahLst/>
              <a:cxnLst/>
              <a:rect l="l" t="t" r="r" b="b"/>
              <a:pathLst>
                <a:path w="542289" h="168275">
                  <a:moveTo>
                    <a:pt x="181368" y="167652"/>
                  </a:moveTo>
                  <a:lnTo>
                    <a:pt x="163893" y="128943"/>
                  </a:lnTo>
                  <a:lnTo>
                    <a:pt x="152895" y="104571"/>
                  </a:lnTo>
                  <a:lnTo>
                    <a:pt x="121869" y="35864"/>
                  </a:lnTo>
                  <a:lnTo>
                    <a:pt x="121869" y="104571"/>
                  </a:lnTo>
                  <a:lnTo>
                    <a:pt x="59029" y="104571"/>
                  </a:lnTo>
                  <a:lnTo>
                    <a:pt x="90322" y="31445"/>
                  </a:lnTo>
                  <a:lnTo>
                    <a:pt x="121869" y="104571"/>
                  </a:lnTo>
                  <a:lnTo>
                    <a:pt x="121869" y="35864"/>
                  </a:lnTo>
                  <a:lnTo>
                    <a:pt x="119875" y="31445"/>
                  </a:lnTo>
                  <a:lnTo>
                    <a:pt x="105854" y="381"/>
                  </a:lnTo>
                  <a:lnTo>
                    <a:pt x="75272" y="381"/>
                  </a:lnTo>
                  <a:lnTo>
                    <a:pt x="0" y="167652"/>
                  </a:lnTo>
                  <a:lnTo>
                    <a:pt x="32029" y="167652"/>
                  </a:lnTo>
                  <a:lnTo>
                    <a:pt x="48501" y="128943"/>
                  </a:lnTo>
                  <a:lnTo>
                    <a:pt x="132130" y="128943"/>
                  </a:lnTo>
                  <a:lnTo>
                    <a:pt x="148869" y="167652"/>
                  </a:lnTo>
                  <a:lnTo>
                    <a:pt x="181368" y="167652"/>
                  </a:lnTo>
                  <a:close/>
                </a:path>
                <a:path w="542289" h="168275">
                  <a:moveTo>
                    <a:pt x="341985" y="0"/>
                  </a:moveTo>
                  <a:lnTo>
                    <a:pt x="200037" y="0"/>
                  </a:lnTo>
                  <a:lnTo>
                    <a:pt x="200037" y="26670"/>
                  </a:lnTo>
                  <a:lnTo>
                    <a:pt x="255485" y="26670"/>
                  </a:lnTo>
                  <a:lnTo>
                    <a:pt x="255485" y="167640"/>
                  </a:lnTo>
                  <a:lnTo>
                    <a:pt x="286537" y="167640"/>
                  </a:lnTo>
                  <a:lnTo>
                    <a:pt x="286537" y="26670"/>
                  </a:lnTo>
                  <a:lnTo>
                    <a:pt x="341985" y="26670"/>
                  </a:lnTo>
                  <a:lnTo>
                    <a:pt x="341985" y="0"/>
                  </a:lnTo>
                  <a:close/>
                </a:path>
                <a:path w="542289" h="168275">
                  <a:moveTo>
                    <a:pt x="542023" y="167652"/>
                  </a:moveTo>
                  <a:lnTo>
                    <a:pt x="524548" y="128943"/>
                  </a:lnTo>
                  <a:lnTo>
                    <a:pt x="513537" y="104571"/>
                  </a:lnTo>
                  <a:lnTo>
                    <a:pt x="482511" y="35839"/>
                  </a:lnTo>
                  <a:lnTo>
                    <a:pt x="482511" y="104571"/>
                  </a:lnTo>
                  <a:lnTo>
                    <a:pt x="419684" y="104571"/>
                  </a:lnTo>
                  <a:lnTo>
                    <a:pt x="450977" y="31445"/>
                  </a:lnTo>
                  <a:lnTo>
                    <a:pt x="482511" y="104571"/>
                  </a:lnTo>
                  <a:lnTo>
                    <a:pt x="482511" y="35839"/>
                  </a:lnTo>
                  <a:lnTo>
                    <a:pt x="480529" y="31445"/>
                  </a:lnTo>
                  <a:lnTo>
                    <a:pt x="466509" y="381"/>
                  </a:lnTo>
                  <a:lnTo>
                    <a:pt x="435914" y="381"/>
                  </a:lnTo>
                  <a:lnTo>
                    <a:pt x="360641" y="167652"/>
                  </a:lnTo>
                  <a:lnTo>
                    <a:pt x="392671" y="167652"/>
                  </a:lnTo>
                  <a:lnTo>
                    <a:pt x="409155" y="128943"/>
                  </a:lnTo>
                  <a:lnTo>
                    <a:pt x="492785" y="128943"/>
                  </a:lnTo>
                  <a:lnTo>
                    <a:pt x="509524" y="167652"/>
                  </a:lnTo>
                  <a:lnTo>
                    <a:pt x="542023" y="167652"/>
                  </a:lnTo>
                  <a:close/>
                </a:path>
              </a:pathLst>
            </a:custGeom>
            <a:solidFill>
              <a:srgbClr val="3C3C3C"/>
            </a:solidFill>
          </p:spPr>
          <p:txBody>
            <a:bodyPr wrap="square" lIns="0" tIns="0" rIns="0" bIns="0" rtlCol="0"/>
            <a:lstStyle/>
            <a:p>
              <a:endParaRPr/>
            </a:p>
          </p:txBody>
        </p:sp>
        <p:pic>
          <p:nvPicPr>
            <p:cNvPr id="289" name="object 289"/>
            <p:cNvPicPr/>
            <p:nvPr/>
          </p:nvPicPr>
          <p:blipFill>
            <a:blip r:embed="rId21" cstate="print"/>
            <a:stretch>
              <a:fillRect/>
            </a:stretch>
          </p:blipFill>
          <p:spPr>
            <a:xfrm>
              <a:off x="3656576" y="3322010"/>
              <a:ext cx="164403" cy="167272"/>
            </a:xfrm>
            <a:prstGeom prst="rect">
              <a:avLst/>
            </a:prstGeom>
          </p:spPr>
        </p:pic>
        <p:sp>
          <p:nvSpPr>
            <p:cNvPr id="290" name="object 290"/>
            <p:cNvSpPr/>
            <p:nvPr/>
          </p:nvSpPr>
          <p:spPr>
            <a:xfrm>
              <a:off x="3881234" y="3322275"/>
              <a:ext cx="125730" cy="167640"/>
            </a:xfrm>
            <a:custGeom>
              <a:avLst/>
              <a:gdLst/>
              <a:ahLst/>
              <a:cxnLst/>
              <a:rect l="l" t="t" r="r" b="b"/>
              <a:pathLst>
                <a:path w="125729" h="167639">
                  <a:moveTo>
                    <a:pt x="125450" y="140970"/>
                  </a:moveTo>
                  <a:lnTo>
                    <a:pt x="31064" y="140970"/>
                  </a:lnTo>
                  <a:lnTo>
                    <a:pt x="31064" y="95250"/>
                  </a:lnTo>
                  <a:lnTo>
                    <a:pt x="111823" y="95250"/>
                  </a:lnTo>
                  <a:lnTo>
                    <a:pt x="111823" y="69850"/>
                  </a:lnTo>
                  <a:lnTo>
                    <a:pt x="31064" y="69850"/>
                  </a:lnTo>
                  <a:lnTo>
                    <a:pt x="31064" y="25400"/>
                  </a:lnTo>
                  <a:lnTo>
                    <a:pt x="122097" y="25400"/>
                  </a:lnTo>
                  <a:lnTo>
                    <a:pt x="122097" y="0"/>
                  </a:lnTo>
                  <a:lnTo>
                    <a:pt x="0" y="0"/>
                  </a:lnTo>
                  <a:lnTo>
                    <a:pt x="0" y="25400"/>
                  </a:lnTo>
                  <a:lnTo>
                    <a:pt x="0" y="69850"/>
                  </a:lnTo>
                  <a:lnTo>
                    <a:pt x="0" y="95250"/>
                  </a:lnTo>
                  <a:lnTo>
                    <a:pt x="0" y="140970"/>
                  </a:lnTo>
                  <a:lnTo>
                    <a:pt x="0" y="167640"/>
                  </a:lnTo>
                  <a:lnTo>
                    <a:pt x="125450" y="167640"/>
                  </a:lnTo>
                  <a:lnTo>
                    <a:pt x="125450" y="140970"/>
                  </a:lnTo>
                  <a:close/>
                </a:path>
              </a:pathLst>
            </a:custGeom>
            <a:solidFill>
              <a:srgbClr val="3C3C3C"/>
            </a:solidFill>
          </p:spPr>
          <p:txBody>
            <a:bodyPr wrap="square" lIns="0" tIns="0" rIns="0" bIns="0" rtlCol="0"/>
            <a:lstStyle/>
            <a:p>
              <a:endParaRPr/>
            </a:p>
          </p:txBody>
        </p:sp>
        <p:pic>
          <p:nvPicPr>
            <p:cNvPr id="291" name="object 291"/>
            <p:cNvPicPr/>
            <p:nvPr/>
          </p:nvPicPr>
          <p:blipFill>
            <a:blip r:embed="rId22" cstate="print"/>
            <a:stretch>
              <a:fillRect/>
            </a:stretch>
          </p:blipFill>
          <p:spPr>
            <a:xfrm>
              <a:off x="4161814" y="3322010"/>
              <a:ext cx="140037" cy="167272"/>
            </a:xfrm>
            <a:prstGeom prst="rect">
              <a:avLst/>
            </a:prstGeom>
          </p:spPr>
        </p:pic>
        <p:sp>
          <p:nvSpPr>
            <p:cNvPr id="292" name="object 292"/>
            <p:cNvSpPr/>
            <p:nvPr/>
          </p:nvSpPr>
          <p:spPr>
            <a:xfrm>
              <a:off x="4360189" y="3322275"/>
              <a:ext cx="125730" cy="167640"/>
            </a:xfrm>
            <a:custGeom>
              <a:avLst/>
              <a:gdLst/>
              <a:ahLst/>
              <a:cxnLst/>
              <a:rect l="l" t="t" r="r" b="b"/>
              <a:pathLst>
                <a:path w="125729" h="167639">
                  <a:moveTo>
                    <a:pt x="125450" y="140970"/>
                  </a:moveTo>
                  <a:lnTo>
                    <a:pt x="31064" y="140970"/>
                  </a:lnTo>
                  <a:lnTo>
                    <a:pt x="31064" y="95250"/>
                  </a:lnTo>
                  <a:lnTo>
                    <a:pt x="111823" y="95250"/>
                  </a:lnTo>
                  <a:lnTo>
                    <a:pt x="111823" y="69850"/>
                  </a:lnTo>
                  <a:lnTo>
                    <a:pt x="31064" y="69850"/>
                  </a:lnTo>
                  <a:lnTo>
                    <a:pt x="31064" y="25400"/>
                  </a:lnTo>
                  <a:lnTo>
                    <a:pt x="122110" y="25400"/>
                  </a:lnTo>
                  <a:lnTo>
                    <a:pt x="122110" y="0"/>
                  </a:lnTo>
                  <a:lnTo>
                    <a:pt x="0" y="0"/>
                  </a:lnTo>
                  <a:lnTo>
                    <a:pt x="0" y="25400"/>
                  </a:lnTo>
                  <a:lnTo>
                    <a:pt x="0" y="69850"/>
                  </a:lnTo>
                  <a:lnTo>
                    <a:pt x="0" y="95250"/>
                  </a:lnTo>
                  <a:lnTo>
                    <a:pt x="0" y="140970"/>
                  </a:lnTo>
                  <a:lnTo>
                    <a:pt x="0" y="167640"/>
                  </a:lnTo>
                  <a:lnTo>
                    <a:pt x="125450" y="167640"/>
                  </a:lnTo>
                  <a:lnTo>
                    <a:pt x="125450" y="140970"/>
                  </a:lnTo>
                  <a:close/>
                </a:path>
              </a:pathLst>
            </a:custGeom>
            <a:solidFill>
              <a:srgbClr val="3C3C3C"/>
            </a:solidFill>
          </p:spPr>
          <p:txBody>
            <a:bodyPr wrap="square" lIns="0" tIns="0" rIns="0" bIns="0" rtlCol="0"/>
            <a:lstStyle/>
            <a:p>
              <a:endParaRPr/>
            </a:p>
          </p:txBody>
        </p:sp>
        <p:pic>
          <p:nvPicPr>
            <p:cNvPr id="293" name="object 293"/>
            <p:cNvPicPr/>
            <p:nvPr/>
          </p:nvPicPr>
          <p:blipFill>
            <a:blip r:embed="rId23" cstate="print"/>
            <a:stretch>
              <a:fillRect/>
            </a:stretch>
          </p:blipFill>
          <p:spPr>
            <a:xfrm>
              <a:off x="4547573" y="3322008"/>
              <a:ext cx="142896" cy="167272"/>
            </a:xfrm>
            <a:prstGeom prst="rect">
              <a:avLst/>
            </a:prstGeom>
          </p:spPr>
        </p:pic>
        <p:pic>
          <p:nvPicPr>
            <p:cNvPr id="294" name="object 294"/>
            <p:cNvPicPr/>
            <p:nvPr/>
          </p:nvPicPr>
          <p:blipFill>
            <a:blip r:embed="rId24" cstate="print"/>
            <a:stretch>
              <a:fillRect/>
            </a:stretch>
          </p:blipFill>
          <p:spPr>
            <a:xfrm>
              <a:off x="4735427" y="3319626"/>
              <a:ext cx="133587" cy="172047"/>
            </a:xfrm>
            <a:prstGeom prst="rect">
              <a:avLst/>
            </a:prstGeom>
          </p:spPr>
        </p:pic>
        <p:pic>
          <p:nvPicPr>
            <p:cNvPr id="295" name="object 295"/>
            <p:cNvPicPr/>
            <p:nvPr/>
          </p:nvPicPr>
          <p:blipFill>
            <a:blip r:embed="rId25" cstate="print"/>
            <a:stretch>
              <a:fillRect/>
            </a:stretch>
          </p:blipFill>
          <p:spPr>
            <a:xfrm>
              <a:off x="4915161" y="3319622"/>
              <a:ext cx="180162" cy="172047"/>
            </a:xfrm>
            <a:prstGeom prst="rect">
              <a:avLst/>
            </a:prstGeom>
          </p:spPr>
        </p:pic>
        <p:pic>
          <p:nvPicPr>
            <p:cNvPr id="296" name="object 296"/>
            <p:cNvPicPr/>
            <p:nvPr/>
          </p:nvPicPr>
          <p:blipFill>
            <a:blip r:embed="rId18" cstate="print"/>
            <a:stretch>
              <a:fillRect/>
            </a:stretch>
          </p:blipFill>
          <p:spPr>
            <a:xfrm>
              <a:off x="5155587" y="3322010"/>
              <a:ext cx="148634" cy="167272"/>
            </a:xfrm>
            <a:prstGeom prst="rect">
              <a:avLst/>
            </a:prstGeom>
          </p:spPr>
        </p:pic>
        <p:pic>
          <p:nvPicPr>
            <p:cNvPr id="297" name="object 297"/>
            <p:cNvPicPr/>
            <p:nvPr/>
          </p:nvPicPr>
          <p:blipFill>
            <a:blip r:embed="rId20" cstate="print"/>
            <a:stretch>
              <a:fillRect/>
            </a:stretch>
          </p:blipFill>
          <p:spPr>
            <a:xfrm>
              <a:off x="5352766" y="3322008"/>
              <a:ext cx="181376" cy="167272"/>
            </a:xfrm>
            <a:prstGeom prst="rect">
              <a:avLst/>
            </a:prstGeom>
          </p:spPr>
        </p:pic>
        <p:pic>
          <p:nvPicPr>
            <p:cNvPr id="298" name="object 298"/>
            <p:cNvPicPr/>
            <p:nvPr/>
          </p:nvPicPr>
          <p:blipFill>
            <a:blip r:embed="rId24" cstate="print"/>
            <a:stretch>
              <a:fillRect/>
            </a:stretch>
          </p:blipFill>
          <p:spPr>
            <a:xfrm>
              <a:off x="5568584" y="3319626"/>
              <a:ext cx="133587" cy="172047"/>
            </a:xfrm>
            <a:prstGeom prst="rect">
              <a:avLst/>
            </a:prstGeom>
          </p:spPr>
        </p:pic>
        <p:pic>
          <p:nvPicPr>
            <p:cNvPr id="299" name="object 299"/>
            <p:cNvPicPr/>
            <p:nvPr/>
          </p:nvPicPr>
          <p:blipFill>
            <a:blip r:embed="rId26" cstate="print"/>
            <a:stretch>
              <a:fillRect/>
            </a:stretch>
          </p:blipFill>
          <p:spPr>
            <a:xfrm>
              <a:off x="5828863" y="3322010"/>
              <a:ext cx="162256" cy="167272"/>
            </a:xfrm>
            <a:prstGeom prst="rect">
              <a:avLst/>
            </a:prstGeom>
          </p:spPr>
        </p:pic>
        <p:sp>
          <p:nvSpPr>
            <p:cNvPr id="300" name="object 300"/>
            <p:cNvSpPr/>
            <p:nvPr/>
          </p:nvSpPr>
          <p:spPr>
            <a:xfrm>
              <a:off x="3656571" y="3592937"/>
              <a:ext cx="571500" cy="168275"/>
            </a:xfrm>
            <a:custGeom>
              <a:avLst/>
              <a:gdLst/>
              <a:ahLst/>
              <a:cxnLst/>
              <a:rect l="l" t="t" r="r" b="b"/>
              <a:pathLst>
                <a:path w="571500" h="168275">
                  <a:moveTo>
                    <a:pt x="125450" y="141592"/>
                  </a:moveTo>
                  <a:lnTo>
                    <a:pt x="31064" y="141592"/>
                  </a:lnTo>
                  <a:lnTo>
                    <a:pt x="31064" y="95872"/>
                  </a:lnTo>
                  <a:lnTo>
                    <a:pt x="111823" y="95872"/>
                  </a:lnTo>
                  <a:lnTo>
                    <a:pt x="111823" y="70472"/>
                  </a:lnTo>
                  <a:lnTo>
                    <a:pt x="31064" y="70472"/>
                  </a:lnTo>
                  <a:lnTo>
                    <a:pt x="31064" y="26022"/>
                  </a:lnTo>
                  <a:lnTo>
                    <a:pt x="122097" y="26022"/>
                  </a:lnTo>
                  <a:lnTo>
                    <a:pt x="122097" y="622"/>
                  </a:lnTo>
                  <a:lnTo>
                    <a:pt x="0" y="622"/>
                  </a:lnTo>
                  <a:lnTo>
                    <a:pt x="0" y="26022"/>
                  </a:lnTo>
                  <a:lnTo>
                    <a:pt x="0" y="70472"/>
                  </a:lnTo>
                  <a:lnTo>
                    <a:pt x="0" y="95872"/>
                  </a:lnTo>
                  <a:lnTo>
                    <a:pt x="0" y="141592"/>
                  </a:lnTo>
                  <a:lnTo>
                    <a:pt x="0" y="168262"/>
                  </a:lnTo>
                  <a:lnTo>
                    <a:pt x="125450" y="168262"/>
                  </a:lnTo>
                  <a:lnTo>
                    <a:pt x="125450" y="141592"/>
                  </a:lnTo>
                  <a:close/>
                </a:path>
                <a:path w="571500" h="168275">
                  <a:moveTo>
                    <a:pt x="305892" y="141351"/>
                  </a:moveTo>
                  <a:lnTo>
                    <a:pt x="218440" y="141351"/>
                  </a:lnTo>
                  <a:lnTo>
                    <a:pt x="218440" y="381"/>
                  </a:lnTo>
                  <a:lnTo>
                    <a:pt x="187375" y="381"/>
                  </a:lnTo>
                  <a:lnTo>
                    <a:pt x="187375" y="141351"/>
                  </a:lnTo>
                  <a:lnTo>
                    <a:pt x="187375" y="168021"/>
                  </a:lnTo>
                  <a:lnTo>
                    <a:pt x="305892" y="168021"/>
                  </a:lnTo>
                  <a:lnTo>
                    <a:pt x="305892" y="141351"/>
                  </a:lnTo>
                  <a:close/>
                </a:path>
                <a:path w="571500" h="168275">
                  <a:moveTo>
                    <a:pt x="571423" y="0"/>
                  </a:moveTo>
                  <a:lnTo>
                    <a:pt x="429488" y="0"/>
                  </a:lnTo>
                  <a:lnTo>
                    <a:pt x="429488" y="26670"/>
                  </a:lnTo>
                  <a:lnTo>
                    <a:pt x="484924" y="26670"/>
                  </a:lnTo>
                  <a:lnTo>
                    <a:pt x="484924" y="167640"/>
                  </a:lnTo>
                  <a:lnTo>
                    <a:pt x="515988" y="167640"/>
                  </a:lnTo>
                  <a:lnTo>
                    <a:pt x="515988" y="26670"/>
                  </a:lnTo>
                  <a:lnTo>
                    <a:pt x="571423" y="26670"/>
                  </a:lnTo>
                  <a:lnTo>
                    <a:pt x="571423" y="0"/>
                  </a:lnTo>
                  <a:close/>
                </a:path>
              </a:pathLst>
            </a:custGeom>
            <a:solidFill>
              <a:srgbClr val="3C3C3C"/>
            </a:solidFill>
          </p:spPr>
          <p:txBody>
            <a:bodyPr wrap="square" lIns="0" tIns="0" rIns="0" bIns="0" rtlCol="0"/>
            <a:lstStyle/>
            <a:p>
              <a:endParaRPr/>
            </a:p>
          </p:txBody>
        </p:sp>
        <p:pic>
          <p:nvPicPr>
            <p:cNvPr id="301" name="object 301"/>
            <p:cNvPicPr/>
            <p:nvPr/>
          </p:nvPicPr>
          <p:blipFill>
            <a:blip r:embed="rId27" cstate="print"/>
            <a:stretch>
              <a:fillRect/>
            </a:stretch>
          </p:blipFill>
          <p:spPr>
            <a:xfrm>
              <a:off x="4278690" y="3593305"/>
              <a:ext cx="142896" cy="167272"/>
            </a:xfrm>
            <a:prstGeom prst="rect">
              <a:avLst/>
            </a:prstGeom>
          </p:spPr>
        </p:pic>
        <p:pic>
          <p:nvPicPr>
            <p:cNvPr id="302" name="object 302"/>
            <p:cNvPicPr/>
            <p:nvPr/>
          </p:nvPicPr>
          <p:blipFill>
            <a:blip r:embed="rId28" cstate="print"/>
            <a:stretch>
              <a:fillRect/>
            </a:stretch>
          </p:blipFill>
          <p:spPr>
            <a:xfrm>
              <a:off x="4456985" y="3546956"/>
              <a:ext cx="181376" cy="213627"/>
            </a:xfrm>
            <a:prstGeom prst="rect">
              <a:avLst/>
            </a:prstGeom>
          </p:spPr>
        </p:pic>
        <p:sp>
          <p:nvSpPr>
            <p:cNvPr id="303" name="object 303"/>
            <p:cNvSpPr/>
            <p:nvPr/>
          </p:nvSpPr>
          <p:spPr>
            <a:xfrm>
              <a:off x="4686896" y="3592696"/>
              <a:ext cx="210820" cy="168275"/>
            </a:xfrm>
            <a:custGeom>
              <a:avLst/>
              <a:gdLst/>
              <a:ahLst/>
              <a:cxnLst/>
              <a:rect l="l" t="t" r="r" b="b"/>
              <a:pathLst>
                <a:path w="210820" h="168275">
                  <a:moveTo>
                    <a:pt x="122110" y="0"/>
                  </a:moveTo>
                  <a:lnTo>
                    <a:pt x="0" y="0"/>
                  </a:lnTo>
                  <a:lnTo>
                    <a:pt x="0" y="26670"/>
                  </a:lnTo>
                  <a:lnTo>
                    <a:pt x="0" y="77470"/>
                  </a:lnTo>
                  <a:lnTo>
                    <a:pt x="0" y="104140"/>
                  </a:lnTo>
                  <a:lnTo>
                    <a:pt x="0" y="167640"/>
                  </a:lnTo>
                  <a:lnTo>
                    <a:pt x="31064" y="167640"/>
                  </a:lnTo>
                  <a:lnTo>
                    <a:pt x="31064" y="104140"/>
                  </a:lnTo>
                  <a:lnTo>
                    <a:pt x="111836" y="104140"/>
                  </a:lnTo>
                  <a:lnTo>
                    <a:pt x="111836" y="77470"/>
                  </a:lnTo>
                  <a:lnTo>
                    <a:pt x="31064" y="77470"/>
                  </a:lnTo>
                  <a:lnTo>
                    <a:pt x="31064" y="26670"/>
                  </a:lnTo>
                  <a:lnTo>
                    <a:pt x="122110" y="26670"/>
                  </a:lnTo>
                  <a:lnTo>
                    <a:pt x="122110" y="0"/>
                  </a:lnTo>
                  <a:close/>
                </a:path>
                <a:path w="210820" h="168275">
                  <a:moveTo>
                    <a:pt x="210553" y="609"/>
                  </a:moveTo>
                  <a:lnTo>
                    <a:pt x="179489" y="609"/>
                  </a:lnTo>
                  <a:lnTo>
                    <a:pt x="179489" y="167881"/>
                  </a:lnTo>
                  <a:lnTo>
                    <a:pt x="210553" y="167881"/>
                  </a:lnTo>
                  <a:lnTo>
                    <a:pt x="210553" y="609"/>
                  </a:lnTo>
                  <a:close/>
                </a:path>
              </a:pathLst>
            </a:custGeom>
            <a:solidFill>
              <a:srgbClr val="3C3C3C"/>
            </a:solidFill>
          </p:spPr>
          <p:txBody>
            <a:bodyPr wrap="square" lIns="0" tIns="0" rIns="0" bIns="0" rtlCol="0"/>
            <a:lstStyle/>
            <a:p>
              <a:endParaRPr/>
            </a:p>
          </p:txBody>
        </p:sp>
        <p:pic>
          <p:nvPicPr>
            <p:cNvPr id="304" name="object 304"/>
            <p:cNvPicPr/>
            <p:nvPr/>
          </p:nvPicPr>
          <p:blipFill>
            <a:blip r:embed="rId29" cstate="print"/>
            <a:stretch>
              <a:fillRect/>
            </a:stretch>
          </p:blipFill>
          <p:spPr>
            <a:xfrm>
              <a:off x="4957933" y="3590918"/>
              <a:ext cx="155796" cy="172047"/>
            </a:xfrm>
            <a:prstGeom prst="rect">
              <a:avLst/>
            </a:prstGeom>
          </p:spPr>
        </p:pic>
        <p:pic>
          <p:nvPicPr>
            <p:cNvPr id="305" name="object 305"/>
            <p:cNvPicPr/>
            <p:nvPr/>
          </p:nvPicPr>
          <p:blipFill>
            <a:blip r:embed="rId30" cstate="print"/>
            <a:stretch>
              <a:fillRect/>
            </a:stretch>
          </p:blipFill>
          <p:spPr>
            <a:xfrm>
              <a:off x="5155357" y="3590918"/>
              <a:ext cx="180162" cy="172047"/>
            </a:xfrm>
            <a:prstGeom prst="rect">
              <a:avLst/>
            </a:prstGeom>
          </p:spPr>
        </p:pic>
        <p:sp>
          <p:nvSpPr>
            <p:cNvPr id="306" name="object 306"/>
            <p:cNvSpPr/>
            <p:nvPr/>
          </p:nvSpPr>
          <p:spPr>
            <a:xfrm>
              <a:off x="5488978" y="3593305"/>
              <a:ext cx="222250" cy="168275"/>
            </a:xfrm>
            <a:custGeom>
              <a:avLst/>
              <a:gdLst/>
              <a:ahLst/>
              <a:cxnLst/>
              <a:rect l="l" t="t" r="r" b="b"/>
              <a:pathLst>
                <a:path w="222250" h="168275">
                  <a:moveTo>
                    <a:pt x="31064" y="0"/>
                  </a:moveTo>
                  <a:lnTo>
                    <a:pt x="0" y="0"/>
                  </a:lnTo>
                  <a:lnTo>
                    <a:pt x="0" y="167271"/>
                  </a:lnTo>
                  <a:lnTo>
                    <a:pt x="31064" y="167271"/>
                  </a:lnTo>
                  <a:lnTo>
                    <a:pt x="31064" y="0"/>
                  </a:lnTo>
                  <a:close/>
                </a:path>
                <a:path w="222250" h="168275">
                  <a:moveTo>
                    <a:pt x="222008" y="140982"/>
                  </a:moveTo>
                  <a:lnTo>
                    <a:pt x="134556" y="140982"/>
                  </a:lnTo>
                  <a:lnTo>
                    <a:pt x="134556" y="12"/>
                  </a:lnTo>
                  <a:lnTo>
                    <a:pt x="103492" y="12"/>
                  </a:lnTo>
                  <a:lnTo>
                    <a:pt x="103492" y="140982"/>
                  </a:lnTo>
                  <a:lnTo>
                    <a:pt x="103492" y="167652"/>
                  </a:lnTo>
                  <a:lnTo>
                    <a:pt x="222008" y="167652"/>
                  </a:lnTo>
                  <a:lnTo>
                    <a:pt x="222008" y="140982"/>
                  </a:lnTo>
                  <a:close/>
                </a:path>
              </a:pathLst>
            </a:custGeom>
            <a:solidFill>
              <a:srgbClr val="3C3C3C"/>
            </a:solidFill>
          </p:spPr>
          <p:txBody>
            <a:bodyPr wrap="square" lIns="0" tIns="0" rIns="0" bIns="0" rtlCol="0"/>
            <a:lstStyle/>
            <a:p>
              <a:endParaRPr/>
            </a:p>
          </p:txBody>
        </p:sp>
        <p:pic>
          <p:nvPicPr>
            <p:cNvPr id="307" name="object 307"/>
            <p:cNvPicPr/>
            <p:nvPr/>
          </p:nvPicPr>
          <p:blipFill>
            <a:blip r:embed="rId31" cstate="print"/>
            <a:stretch>
              <a:fillRect/>
            </a:stretch>
          </p:blipFill>
          <p:spPr>
            <a:xfrm>
              <a:off x="5758337" y="3546949"/>
              <a:ext cx="67390" cy="213627"/>
            </a:xfrm>
            <a:prstGeom prst="rect">
              <a:avLst/>
            </a:prstGeom>
          </p:spPr>
        </p:pic>
        <p:pic>
          <p:nvPicPr>
            <p:cNvPr id="308" name="object 308"/>
            <p:cNvPicPr/>
            <p:nvPr/>
          </p:nvPicPr>
          <p:blipFill>
            <a:blip r:embed="rId29" cstate="print"/>
            <a:stretch>
              <a:fillRect/>
            </a:stretch>
          </p:blipFill>
          <p:spPr>
            <a:xfrm>
              <a:off x="5854420" y="3590918"/>
              <a:ext cx="155796" cy="172047"/>
            </a:xfrm>
            <a:prstGeom prst="rect">
              <a:avLst/>
            </a:prstGeom>
          </p:spPr>
        </p:pic>
        <p:sp>
          <p:nvSpPr>
            <p:cNvPr id="309" name="object 309"/>
            <p:cNvSpPr/>
            <p:nvPr/>
          </p:nvSpPr>
          <p:spPr>
            <a:xfrm>
              <a:off x="6067361" y="3592937"/>
              <a:ext cx="224154" cy="167640"/>
            </a:xfrm>
            <a:custGeom>
              <a:avLst/>
              <a:gdLst/>
              <a:ahLst/>
              <a:cxnLst/>
              <a:rect l="l" t="t" r="r" b="b"/>
              <a:pathLst>
                <a:path w="224154" h="167639">
                  <a:moveTo>
                    <a:pt x="31064" y="368"/>
                  </a:moveTo>
                  <a:lnTo>
                    <a:pt x="0" y="368"/>
                  </a:lnTo>
                  <a:lnTo>
                    <a:pt x="0" y="167640"/>
                  </a:lnTo>
                  <a:lnTo>
                    <a:pt x="31064" y="167640"/>
                  </a:lnTo>
                  <a:lnTo>
                    <a:pt x="31064" y="368"/>
                  </a:lnTo>
                  <a:close/>
                </a:path>
                <a:path w="224154" h="167639">
                  <a:moveTo>
                    <a:pt x="223926" y="0"/>
                  </a:moveTo>
                  <a:lnTo>
                    <a:pt x="81978" y="0"/>
                  </a:lnTo>
                  <a:lnTo>
                    <a:pt x="81978" y="26670"/>
                  </a:lnTo>
                  <a:lnTo>
                    <a:pt x="137414" y="26670"/>
                  </a:lnTo>
                  <a:lnTo>
                    <a:pt x="137414" y="167640"/>
                  </a:lnTo>
                  <a:lnTo>
                    <a:pt x="168478" y="167640"/>
                  </a:lnTo>
                  <a:lnTo>
                    <a:pt x="168478" y="26670"/>
                  </a:lnTo>
                  <a:lnTo>
                    <a:pt x="223926" y="26670"/>
                  </a:lnTo>
                  <a:lnTo>
                    <a:pt x="223926" y="0"/>
                  </a:lnTo>
                  <a:close/>
                </a:path>
              </a:pathLst>
            </a:custGeom>
            <a:solidFill>
              <a:srgbClr val="3C3C3C"/>
            </a:solidFill>
          </p:spPr>
          <p:txBody>
            <a:bodyPr wrap="square" lIns="0" tIns="0" rIns="0" bIns="0" rtlCol="0"/>
            <a:lstStyle/>
            <a:p>
              <a:endParaRPr/>
            </a:p>
          </p:txBody>
        </p:sp>
        <p:pic>
          <p:nvPicPr>
            <p:cNvPr id="310" name="object 310"/>
            <p:cNvPicPr/>
            <p:nvPr/>
          </p:nvPicPr>
          <p:blipFill>
            <a:blip r:embed="rId32" cstate="print"/>
            <a:stretch>
              <a:fillRect/>
            </a:stretch>
          </p:blipFill>
          <p:spPr>
            <a:xfrm>
              <a:off x="6327644" y="3590918"/>
              <a:ext cx="180162" cy="172047"/>
            </a:xfrm>
            <a:prstGeom prst="rect">
              <a:avLst/>
            </a:prstGeom>
          </p:spPr>
        </p:pic>
        <p:pic>
          <p:nvPicPr>
            <p:cNvPr id="311" name="object 311"/>
            <p:cNvPicPr/>
            <p:nvPr/>
          </p:nvPicPr>
          <p:blipFill>
            <a:blip r:embed="rId21" cstate="print"/>
            <a:stretch>
              <a:fillRect/>
            </a:stretch>
          </p:blipFill>
          <p:spPr>
            <a:xfrm>
              <a:off x="3656576" y="3864611"/>
              <a:ext cx="164403" cy="167272"/>
            </a:xfrm>
            <a:prstGeom prst="rect">
              <a:avLst/>
            </a:prstGeom>
          </p:spPr>
        </p:pic>
        <p:sp>
          <p:nvSpPr>
            <p:cNvPr id="312" name="object 312"/>
            <p:cNvSpPr/>
            <p:nvPr/>
          </p:nvSpPr>
          <p:spPr>
            <a:xfrm>
              <a:off x="3881234" y="3864869"/>
              <a:ext cx="125730" cy="167640"/>
            </a:xfrm>
            <a:custGeom>
              <a:avLst/>
              <a:gdLst/>
              <a:ahLst/>
              <a:cxnLst/>
              <a:rect l="l" t="t" r="r" b="b"/>
              <a:pathLst>
                <a:path w="125729" h="167639">
                  <a:moveTo>
                    <a:pt x="125450" y="140970"/>
                  </a:moveTo>
                  <a:lnTo>
                    <a:pt x="31064" y="140970"/>
                  </a:lnTo>
                  <a:lnTo>
                    <a:pt x="31064" y="95250"/>
                  </a:lnTo>
                  <a:lnTo>
                    <a:pt x="111823" y="95250"/>
                  </a:lnTo>
                  <a:lnTo>
                    <a:pt x="111823" y="69850"/>
                  </a:lnTo>
                  <a:lnTo>
                    <a:pt x="31064" y="69850"/>
                  </a:lnTo>
                  <a:lnTo>
                    <a:pt x="31064" y="25400"/>
                  </a:lnTo>
                  <a:lnTo>
                    <a:pt x="122097" y="25400"/>
                  </a:lnTo>
                  <a:lnTo>
                    <a:pt x="122097" y="0"/>
                  </a:lnTo>
                  <a:lnTo>
                    <a:pt x="0" y="0"/>
                  </a:lnTo>
                  <a:lnTo>
                    <a:pt x="0" y="25400"/>
                  </a:lnTo>
                  <a:lnTo>
                    <a:pt x="0" y="69850"/>
                  </a:lnTo>
                  <a:lnTo>
                    <a:pt x="0" y="95250"/>
                  </a:lnTo>
                  <a:lnTo>
                    <a:pt x="0" y="140970"/>
                  </a:lnTo>
                  <a:lnTo>
                    <a:pt x="0" y="167640"/>
                  </a:lnTo>
                  <a:lnTo>
                    <a:pt x="125450" y="167640"/>
                  </a:lnTo>
                  <a:lnTo>
                    <a:pt x="125450" y="140970"/>
                  </a:lnTo>
                  <a:close/>
                </a:path>
              </a:pathLst>
            </a:custGeom>
            <a:solidFill>
              <a:srgbClr val="3C3C3C"/>
            </a:solidFill>
          </p:spPr>
          <p:txBody>
            <a:bodyPr wrap="square" lIns="0" tIns="0" rIns="0" bIns="0" rtlCol="0"/>
            <a:lstStyle/>
            <a:p>
              <a:endParaRPr/>
            </a:p>
          </p:txBody>
        </p:sp>
        <p:pic>
          <p:nvPicPr>
            <p:cNvPr id="313" name="object 313"/>
            <p:cNvPicPr/>
            <p:nvPr/>
          </p:nvPicPr>
          <p:blipFill>
            <a:blip r:embed="rId33" cstate="print"/>
            <a:stretch>
              <a:fillRect/>
            </a:stretch>
          </p:blipFill>
          <p:spPr>
            <a:xfrm>
              <a:off x="4161820" y="3864611"/>
              <a:ext cx="183041" cy="167272"/>
            </a:xfrm>
            <a:prstGeom prst="rect">
              <a:avLst/>
            </a:prstGeom>
          </p:spPr>
        </p:pic>
        <p:sp>
          <p:nvSpPr>
            <p:cNvPr id="314" name="object 314"/>
            <p:cNvSpPr/>
            <p:nvPr/>
          </p:nvSpPr>
          <p:spPr>
            <a:xfrm>
              <a:off x="4417310" y="3864615"/>
              <a:ext cx="31115" cy="167640"/>
            </a:xfrm>
            <a:custGeom>
              <a:avLst/>
              <a:gdLst/>
              <a:ahLst/>
              <a:cxnLst/>
              <a:rect l="l" t="t" r="r" b="b"/>
              <a:pathLst>
                <a:path w="31114" h="167639">
                  <a:moveTo>
                    <a:pt x="31067" y="0"/>
                  </a:moveTo>
                  <a:lnTo>
                    <a:pt x="0" y="0"/>
                  </a:lnTo>
                  <a:lnTo>
                    <a:pt x="0" y="167272"/>
                  </a:lnTo>
                  <a:lnTo>
                    <a:pt x="31067" y="167272"/>
                  </a:lnTo>
                  <a:lnTo>
                    <a:pt x="31067" y="0"/>
                  </a:lnTo>
                  <a:close/>
                </a:path>
              </a:pathLst>
            </a:custGeom>
            <a:solidFill>
              <a:srgbClr val="3C3C3C"/>
            </a:solidFill>
          </p:spPr>
          <p:txBody>
            <a:bodyPr wrap="square" lIns="0" tIns="0" rIns="0" bIns="0" rtlCol="0"/>
            <a:lstStyle/>
            <a:p>
              <a:endParaRPr/>
            </a:p>
          </p:txBody>
        </p:sp>
        <p:pic>
          <p:nvPicPr>
            <p:cNvPr id="315" name="object 315"/>
            <p:cNvPicPr/>
            <p:nvPr/>
          </p:nvPicPr>
          <p:blipFill>
            <a:blip r:embed="rId34" cstate="print"/>
            <a:stretch>
              <a:fillRect/>
            </a:stretch>
          </p:blipFill>
          <p:spPr>
            <a:xfrm>
              <a:off x="4508845" y="3862222"/>
              <a:ext cx="157712" cy="172047"/>
            </a:xfrm>
            <a:prstGeom prst="rect">
              <a:avLst/>
            </a:prstGeom>
          </p:spPr>
        </p:pic>
        <p:pic>
          <p:nvPicPr>
            <p:cNvPr id="316" name="object 316"/>
            <p:cNvPicPr/>
            <p:nvPr/>
          </p:nvPicPr>
          <p:blipFill>
            <a:blip r:embed="rId27" cstate="print"/>
            <a:stretch>
              <a:fillRect/>
            </a:stretch>
          </p:blipFill>
          <p:spPr>
            <a:xfrm>
              <a:off x="4732552" y="3864609"/>
              <a:ext cx="142896" cy="167272"/>
            </a:xfrm>
            <a:prstGeom prst="rect">
              <a:avLst/>
            </a:prstGeom>
          </p:spPr>
        </p:pic>
        <p:pic>
          <p:nvPicPr>
            <p:cNvPr id="317" name="object 317"/>
            <p:cNvPicPr/>
            <p:nvPr/>
          </p:nvPicPr>
          <p:blipFill>
            <a:blip r:embed="rId35" cstate="print"/>
            <a:stretch>
              <a:fillRect/>
            </a:stretch>
          </p:blipFill>
          <p:spPr>
            <a:xfrm>
              <a:off x="4910847" y="3864606"/>
              <a:ext cx="181376" cy="167272"/>
            </a:xfrm>
            <a:prstGeom prst="rect">
              <a:avLst/>
            </a:prstGeom>
          </p:spPr>
        </p:pic>
        <p:pic>
          <p:nvPicPr>
            <p:cNvPr id="318" name="object 318"/>
            <p:cNvPicPr/>
            <p:nvPr/>
          </p:nvPicPr>
          <p:blipFill>
            <a:blip r:embed="rId36" cstate="print"/>
            <a:stretch>
              <a:fillRect/>
            </a:stretch>
          </p:blipFill>
          <p:spPr>
            <a:xfrm>
              <a:off x="5140759" y="3864611"/>
              <a:ext cx="148634" cy="167272"/>
            </a:xfrm>
            <a:prstGeom prst="rect">
              <a:avLst/>
            </a:prstGeom>
          </p:spPr>
        </p:pic>
        <p:sp>
          <p:nvSpPr>
            <p:cNvPr id="319" name="object 319"/>
            <p:cNvSpPr/>
            <p:nvPr/>
          </p:nvSpPr>
          <p:spPr>
            <a:xfrm>
              <a:off x="5340083" y="3864235"/>
              <a:ext cx="318135" cy="168275"/>
            </a:xfrm>
            <a:custGeom>
              <a:avLst/>
              <a:gdLst/>
              <a:ahLst/>
              <a:cxnLst/>
              <a:rect l="l" t="t" r="r" b="b"/>
              <a:pathLst>
                <a:path w="318135" h="168275">
                  <a:moveTo>
                    <a:pt x="141947" y="0"/>
                  </a:moveTo>
                  <a:lnTo>
                    <a:pt x="0" y="0"/>
                  </a:lnTo>
                  <a:lnTo>
                    <a:pt x="0" y="26670"/>
                  </a:lnTo>
                  <a:lnTo>
                    <a:pt x="55448" y="26670"/>
                  </a:lnTo>
                  <a:lnTo>
                    <a:pt x="55448" y="167640"/>
                  </a:lnTo>
                  <a:lnTo>
                    <a:pt x="86499" y="167640"/>
                  </a:lnTo>
                  <a:lnTo>
                    <a:pt x="86499" y="26670"/>
                  </a:lnTo>
                  <a:lnTo>
                    <a:pt x="141947" y="26670"/>
                  </a:lnTo>
                  <a:lnTo>
                    <a:pt x="141947" y="0"/>
                  </a:lnTo>
                  <a:close/>
                </a:path>
                <a:path w="318135" h="168275">
                  <a:moveTo>
                    <a:pt x="318096" y="141605"/>
                  </a:moveTo>
                  <a:lnTo>
                    <a:pt x="223710" y="141605"/>
                  </a:lnTo>
                  <a:lnTo>
                    <a:pt x="223710" y="95885"/>
                  </a:lnTo>
                  <a:lnTo>
                    <a:pt x="304469" y="95885"/>
                  </a:lnTo>
                  <a:lnTo>
                    <a:pt x="304469" y="70485"/>
                  </a:lnTo>
                  <a:lnTo>
                    <a:pt x="223710" y="70485"/>
                  </a:lnTo>
                  <a:lnTo>
                    <a:pt x="223710" y="26035"/>
                  </a:lnTo>
                  <a:lnTo>
                    <a:pt x="314756" y="26035"/>
                  </a:lnTo>
                  <a:lnTo>
                    <a:pt x="314756" y="635"/>
                  </a:lnTo>
                  <a:lnTo>
                    <a:pt x="192633" y="635"/>
                  </a:lnTo>
                  <a:lnTo>
                    <a:pt x="192633" y="26035"/>
                  </a:lnTo>
                  <a:lnTo>
                    <a:pt x="192633" y="70485"/>
                  </a:lnTo>
                  <a:lnTo>
                    <a:pt x="192633" y="95885"/>
                  </a:lnTo>
                  <a:lnTo>
                    <a:pt x="192633" y="141605"/>
                  </a:lnTo>
                  <a:lnTo>
                    <a:pt x="192633" y="168275"/>
                  </a:lnTo>
                  <a:lnTo>
                    <a:pt x="318096" y="168275"/>
                  </a:lnTo>
                  <a:lnTo>
                    <a:pt x="318096" y="141605"/>
                  </a:lnTo>
                  <a:close/>
                </a:path>
              </a:pathLst>
            </a:custGeom>
            <a:solidFill>
              <a:srgbClr val="3C3C3C"/>
            </a:solidFill>
          </p:spPr>
          <p:txBody>
            <a:bodyPr wrap="square" lIns="0" tIns="0" rIns="0" bIns="0" rtlCol="0"/>
            <a:lstStyle/>
            <a:p>
              <a:endParaRPr/>
            </a:p>
          </p:txBody>
        </p:sp>
        <p:pic>
          <p:nvPicPr>
            <p:cNvPr id="320" name="object 320"/>
            <p:cNvPicPr/>
            <p:nvPr/>
          </p:nvPicPr>
          <p:blipFill>
            <a:blip r:embed="rId37" cstate="print"/>
            <a:stretch>
              <a:fillRect/>
            </a:stretch>
          </p:blipFill>
          <p:spPr>
            <a:xfrm>
              <a:off x="5706000" y="3862217"/>
              <a:ext cx="133587" cy="172057"/>
            </a:xfrm>
            <a:prstGeom prst="rect">
              <a:avLst/>
            </a:prstGeom>
          </p:spPr>
        </p:pic>
        <p:sp>
          <p:nvSpPr>
            <p:cNvPr id="321" name="object 321"/>
            <p:cNvSpPr/>
            <p:nvPr/>
          </p:nvSpPr>
          <p:spPr>
            <a:xfrm>
              <a:off x="3613235" y="2846645"/>
              <a:ext cx="2931160" cy="0"/>
            </a:xfrm>
            <a:custGeom>
              <a:avLst/>
              <a:gdLst/>
              <a:ahLst/>
              <a:cxnLst/>
              <a:rect l="l" t="t" r="r" b="b"/>
              <a:pathLst>
                <a:path w="2931159">
                  <a:moveTo>
                    <a:pt x="0" y="0"/>
                  </a:moveTo>
                  <a:lnTo>
                    <a:pt x="2931062" y="0"/>
                  </a:lnTo>
                </a:path>
              </a:pathLst>
            </a:custGeom>
            <a:ln w="27821">
              <a:solidFill>
                <a:srgbClr val="3C3C3C"/>
              </a:solidFill>
            </a:ln>
          </p:spPr>
          <p:txBody>
            <a:bodyPr wrap="square" lIns="0" tIns="0" rIns="0" bIns="0" rtlCol="0"/>
            <a:lstStyle/>
            <a:p>
              <a:endParaRPr/>
            </a:p>
          </p:txBody>
        </p:sp>
        <p:pic>
          <p:nvPicPr>
            <p:cNvPr id="322" name="object 322"/>
            <p:cNvPicPr/>
            <p:nvPr/>
          </p:nvPicPr>
          <p:blipFill>
            <a:blip r:embed="rId38" cstate="print"/>
            <a:stretch>
              <a:fillRect/>
            </a:stretch>
          </p:blipFill>
          <p:spPr>
            <a:xfrm>
              <a:off x="11713376" y="1163917"/>
              <a:ext cx="7886813" cy="8224176"/>
            </a:xfrm>
            <a:prstGeom prst="rect">
              <a:avLst/>
            </a:prstGeom>
          </p:spPr>
        </p:pic>
      </p:grpSp>
      <p:sp>
        <p:nvSpPr>
          <p:cNvPr id="323" name="object 323"/>
          <p:cNvSpPr txBox="1">
            <a:spLocks noGrp="1"/>
          </p:cNvSpPr>
          <p:nvPr>
            <p:ph type="title"/>
          </p:nvPr>
        </p:nvSpPr>
        <p:spPr>
          <a:xfrm>
            <a:off x="10118640" y="608866"/>
            <a:ext cx="9943343" cy="3339376"/>
          </a:xfrm>
          <a:prstGeom prst="rect">
            <a:avLst/>
          </a:prstGeom>
        </p:spPr>
        <p:txBody>
          <a:bodyPr vert="horz" wrap="square" lIns="0" tIns="15240" rIns="0" bIns="0" rtlCol="0">
            <a:spAutoFit/>
          </a:bodyPr>
          <a:lstStyle/>
          <a:p>
            <a:pPr marL="12700" algn="ctr">
              <a:spcBef>
                <a:spcPts val="120"/>
              </a:spcBef>
            </a:pPr>
            <a:r>
              <a:rPr lang="es-ES" sz="5400" b="1" dirty="0">
                <a:solidFill>
                  <a:srgbClr val="7030A0"/>
                </a:solidFill>
              </a:rPr>
              <a:t>III Reunión de la Coalición Regional contra la Trata de Persona y el Tráfico Ilícito de Migrantes</a:t>
            </a:r>
            <a:endParaRPr sz="5400" spc="-10" dirty="0"/>
          </a:p>
        </p:txBody>
      </p:sp>
      <p:pic>
        <p:nvPicPr>
          <p:cNvPr id="324" name="Imagen 323"/>
          <p:cNvPicPr>
            <a:picLocks noChangeAspect="1"/>
          </p:cNvPicPr>
          <p:nvPr/>
        </p:nvPicPr>
        <p:blipFill>
          <a:blip r:embed="rId39"/>
          <a:stretch>
            <a:fillRect/>
          </a:stretch>
        </p:blipFill>
        <p:spPr>
          <a:xfrm>
            <a:off x="13080422" y="4557108"/>
            <a:ext cx="3693582" cy="3105624"/>
          </a:xfrm>
          <a:prstGeom prst="rect">
            <a:avLst/>
          </a:prstGeom>
          <a:ln>
            <a:noFill/>
          </a:ln>
          <a:effectLst>
            <a:outerShdw blurRad="292100" dist="139700" dir="2700000" algn="tl" rotWithShape="0">
              <a:srgbClr val="333333">
                <a:alpha val="65000"/>
              </a:srgbClr>
            </a:outerShdw>
          </a:effectLst>
        </p:spPr>
      </p:pic>
      <p:sp>
        <p:nvSpPr>
          <p:cNvPr id="325" name="Rectángulo 324"/>
          <p:cNvSpPr/>
          <p:nvPr/>
        </p:nvSpPr>
        <p:spPr>
          <a:xfrm>
            <a:off x="10783151" y="8565126"/>
            <a:ext cx="8969432" cy="1200329"/>
          </a:xfrm>
          <a:prstGeom prst="rect">
            <a:avLst/>
          </a:prstGeom>
        </p:spPr>
        <p:txBody>
          <a:bodyPr wrap="square">
            <a:spAutoFit/>
          </a:bodyPr>
          <a:lstStyle/>
          <a:p>
            <a:pPr algn="ctr"/>
            <a:r>
              <a:rPr lang="es-ES" sz="3600" b="1" dirty="0">
                <a:solidFill>
                  <a:srgbClr val="7030A0"/>
                </a:solidFill>
                <a:latin typeface="Arial" panose="020B0604020202020204" pitchFamily="34" charset="0"/>
                <a:ea typeface="Calibri" panose="020F0502020204030204" pitchFamily="34" charset="0"/>
              </a:rPr>
              <a:t>Gobierno de Nicaragua </a:t>
            </a:r>
          </a:p>
          <a:p>
            <a:pPr algn="ctr"/>
            <a:r>
              <a:rPr lang="es-ES" sz="3600" b="1" dirty="0">
                <a:solidFill>
                  <a:srgbClr val="7030A0"/>
                </a:solidFill>
                <a:latin typeface="Arial" panose="020B0604020202020204" pitchFamily="34" charset="0"/>
              </a:rPr>
              <a:t>2021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 fill="hold"/>
                                        <p:tgtEl>
                                          <p:spTgt spid="323"/>
                                        </p:tgtEl>
                                        <p:attrNameLst>
                                          <p:attrName>ppt_x</p:attrName>
                                        </p:attrNameLst>
                                      </p:cBhvr>
                                      <p:tavLst>
                                        <p:tav tm="0">
                                          <p:val>
                                            <p:strVal val="#ppt_x"/>
                                          </p:val>
                                        </p:tav>
                                        <p:tav tm="100000">
                                          <p:val>
                                            <p:strVal val="#ppt_x"/>
                                          </p:val>
                                        </p:tav>
                                      </p:tavLst>
                                    </p:anim>
                                    <p:anim calcmode="lin" valueType="num">
                                      <p:cBhvr additive="base">
                                        <p:cTn id="8"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
                                            <p:txEl>
                                              <p:pRg st="0" end="0"/>
                                            </p:txEl>
                                          </p:spTgt>
                                        </p:tgtEl>
                                        <p:attrNameLst>
                                          <p:attrName>style.visibility</p:attrName>
                                        </p:attrNameLst>
                                      </p:cBhvr>
                                      <p:to>
                                        <p:strVal val="visible"/>
                                      </p:to>
                                    </p:set>
                                    <p:anim calcmode="lin" valueType="num">
                                      <p:cBhvr additive="base">
                                        <p:cTn id="13" dur="500" fill="hold"/>
                                        <p:tgtEl>
                                          <p:spTgt spid="3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5">
                                            <p:txEl>
                                              <p:pRg st="1" end="1"/>
                                            </p:txEl>
                                          </p:spTgt>
                                        </p:tgtEl>
                                        <p:attrNameLst>
                                          <p:attrName>style.visibility</p:attrName>
                                        </p:attrNameLst>
                                      </p:cBhvr>
                                      <p:to>
                                        <p:strVal val="visible"/>
                                      </p:to>
                                    </p:set>
                                    <p:anim calcmode="lin" valueType="num">
                                      <p:cBhvr additive="base">
                                        <p:cTn id="19" dur="500" fill="hold"/>
                                        <p:tgtEl>
                                          <p:spTgt spid="3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2579105"/>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pic>
        <p:nvPicPr>
          <p:cNvPr id="277" name="Imagen 276"/>
          <p:cNvPicPr>
            <a:picLocks noChangeAspect="1"/>
          </p:cNvPicPr>
          <p:nvPr/>
        </p:nvPicPr>
        <p:blipFill>
          <a:blip r:embed="rId16"/>
          <a:stretch>
            <a:fillRect/>
          </a:stretch>
        </p:blipFill>
        <p:spPr>
          <a:xfrm>
            <a:off x="41544" y="9410201"/>
            <a:ext cx="2185456" cy="1837567"/>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
        <p:nvSpPr>
          <p:cNvPr id="274" name="Rectángulo 273"/>
          <p:cNvSpPr/>
          <p:nvPr/>
        </p:nvSpPr>
        <p:spPr>
          <a:xfrm>
            <a:off x="1289050" y="1542415"/>
            <a:ext cx="18135600" cy="7017306"/>
          </a:xfrm>
          <a:prstGeom prst="rect">
            <a:avLst/>
          </a:prstGeom>
        </p:spPr>
        <p:txBody>
          <a:bodyPr wrap="square">
            <a:spAutoFit/>
          </a:bodyPr>
          <a:lstStyle/>
          <a:p>
            <a:pPr algn="l"/>
            <a:r>
              <a:rPr lang="es-ES" sz="5400" b="1" dirty="0">
                <a:solidFill>
                  <a:srgbClr val="002060"/>
                </a:solidFill>
                <a:latin typeface="Arial" panose="020B0604020202020204" pitchFamily="34" charset="0"/>
                <a:cs typeface="Arial" panose="020B0604020202020204" pitchFamily="34" charset="0"/>
              </a:rPr>
              <a:t>Se cuenta con instrumentos especializados en materia de trata de personas como son:</a:t>
            </a:r>
          </a:p>
          <a:p>
            <a:pPr algn="l"/>
            <a:endParaRPr lang="es-ES" sz="5400" b="1" dirty="0">
              <a:solidFill>
                <a:srgbClr val="002060"/>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
            </a:pPr>
            <a:r>
              <a:rPr lang="es-ES" sz="4800" b="1" dirty="0">
                <a:solidFill>
                  <a:srgbClr val="FF0000"/>
                </a:solidFill>
                <a:latin typeface="Arial" panose="020B0604020202020204" pitchFamily="34" charset="0"/>
                <a:cs typeface="Arial" panose="020B0604020202020204" pitchFamily="34" charset="0"/>
              </a:rPr>
              <a:t>Guía para la Detección y Atención de niñas, niños y adolescentes victimas de trata de personas y explotación sexual</a:t>
            </a:r>
            <a:r>
              <a:rPr lang="es-ES" sz="4800" dirty="0">
                <a:solidFill>
                  <a:srgbClr val="FF0000"/>
                </a:solidFill>
                <a:latin typeface="Arial" panose="020B0604020202020204" pitchFamily="34" charset="0"/>
                <a:cs typeface="Arial" panose="020B0604020202020204" pitchFamily="34" charset="0"/>
              </a:rPr>
              <a:t>. </a:t>
            </a:r>
            <a:r>
              <a:rPr lang="es-ES" sz="4800" dirty="0">
                <a:solidFill>
                  <a:srgbClr val="002060"/>
                </a:solidFill>
                <a:latin typeface="Arial" panose="020B0604020202020204" pitchFamily="34" charset="0"/>
                <a:cs typeface="Arial" panose="020B0604020202020204" pitchFamily="34" charset="0"/>
              </a:rPr>
              <a:t>garantiza una atención centrada en las niñas, niños y adolescentes, victimas o en situación de riesgo, con la participación activa de la familia y las instituciones responsables de la atención y protección de la niñez y adolescencia. </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546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4">
                                            <p:txEl>
                                              <p:pRg st="2" end="2"/>
                                            </p:txEl>
                                          </p:spTgt>
                                        </p:tgtEl>
                                        <p:attrNameLst>
                                          <p:attrName>style.visibility</p:attrName>
                                        </p:attrNameLst>
                                      </p:cBhvr>
                                      <p:to>
                                        <p:strVal val="visible"/>
                                      </p:to>
                                    </p:set>
                                    <p:animEffect transition="in" filter="barn(inVertical)">
                                      <p:cBhvr>
                                        <p:cTn id="7" dur="500"/>
                                        <p:tgtEl>
                                          <p:spTgt spid="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1636526"/>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sp>
        <p:nvSpPr>
          <p:cNvPr id="274" name="Marcador de contenido 2">
            <a:extLst>
              <a:ext uri="{FF2B5EF4-FFF2-40B4-BE49-F238E27FC236}">
                <a16:creationId xmlns:a16="http://schemas.microsoft.com/office/drawing/2014/main" id="{D6DE21EC-73D2-49E4-B90A-AD9A65429F27}"/>
              </a:ext>
            </a:extLst>
          </p:cNvPr>
          <p:cNvSpPr txBox="1">
            <a:spLocks/>
          </p:cNvSpPr>
          <p:nvPr/>
        </p:nvSpPr>
        <p:spPr>
          <a:xfrm>
            <a:off x="2141141" y="1563093"/>
            <a:ext cx="16442919" cy="7379753"/>
          </a:xfrm>
          <a:prstGeom prst="rect">
            <a:avLst/>
          </a:prstGeom>
        </p:spPr>
        <p:txBody>
          <a:bodyPr wrap="square" lIns="0" tIns="0" rIns="0" bIns="0">
            <a:normAutofit fontScale="92500" lnSpcReduction="10000"/>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gn="just">
              <a:buFont typeface="Wingdings" panose="05000000000000000000" pitchFamily="2" charset="2"/>
              <a:buChar char="§"/>
            </a:pPr>
            <a:r>
              <a:rPr lang="es-ES" sz="4400" b="1" dirty="0">
                <a:solidFill>
                  <a:srgbClr val="FF0000"/>
                </a:solidFill>
                <a:latin typeface="Arial" panose="020B0604020202020204" pitchFamily="34" charset="0"/>
                <a:cs typeface="Arial" panose="020B0604020202020204" pitchFamily="34" charset="0"/>
              </a:rPr>
              <a:t>Protocolo para la Repatriación de Víctimas de Trata de Personas Nicaragua.</a:t>
            </a:r>
            <a:r>
              <a:rPr lang="es-ES" sz="4400" dirty="0">
                <a:solidFill>
                  <a:srgbClr val="FF0000"/>
                </a:solidFill>
                <a:latin typeface="Arial" panose="020B0604020202020204" pitchFamily="34" charset="0"/>
                <a:cs typeface="Arial" panose="020B0604020202020204" pitchFamily="34" charset="0"/>
              </a:rPr>
              <a:t> </a:t>
            </a:r>
            <a:r>
              <a:rPr lang="es-ES" sz="4400" dirty="0">
                <a:solidFill>
                  <a:srgbClr val="002060"/>
                </a:solidFill>
                <a:latin typeface="Arial" panose="020B0604020202020204" pitchFamily="34" charset="0"/>
                <a:cs typeface="Arial" panose="020B0604020202020204" pitchFamily="34" charset="0"/>
              </a:rPr>
              <a:t>Establece los procedimientos para la repatriación voluntaria, garantizando la atención, protección y asistencia integral a las víctimas de trata de personas en el proceso de repatriación ya sea hacía Nicaragua o desde Nicaragua hacia otros países</a:t>
            </a:r>
          </a:p>
          <a:p>
            <a:pPr marL="571500" indent="-571500" algn="just">
              <a:buFont typeface="Wingdings" panose="05000000000000000000" pitchFamily="2" charset="2"/>
              <a:buChar char="§"/>
            </a:pPr>
            <a:endParaRPr lang="es-ES" sz="4400" b="1" dirty="0">
              <a:solidFill>
                <a:srgbClr val="FF0000"/>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
            </a:pPr>
            <a:r>
              <a:rPr lang="es-ES" sz="4400" b="1" dirty="0">
                <a:solidFill>
                  <a:srgbClr val="FF0000"/>
                </a:solidFill>
                <a:latin typeface="Arial" panose="020B0604020202020204" pitchFamily="34" charset="0"/>
                <a:cs typeface="Arial" panose="020B0604020202020204" pitchFamily="34" charset="0"/>
              </a:rPr>
              <a:t>Estrategia Nacional para la Atención Integral y el Acompañamiento a Víctimas de Trata de Personas en Nicaragua.</a:t>
            </a:r>
            <a:r>
              <a:rPr lang="es-ES" sz="4400" dirty="0">
                <a:solidFill>
                  <a:srgbClr val="FF0000"/>
                </a:solidFill>
                <a:latin typeface="Arial" panose="020B0604020202020204" pitchFamily="34" charset="0"/>
                <a:cs typeface="Arial" panose="020B0604020202020204" pitchFamily="34" charset="0"/>
              </a:rPr>
              <a:t> </a:t>
            </a:r>
            <a:r>
              <a:rPr lang="es-ES" sz="4400" dirty="0">
                <a:solidFill>
                  <a:srgbClr val="002060"/>
                </a:solidFill>
                <a:latin typeface="Arial" panose="020B0604020202020204" pitchFamily="34" charset="0"/>
                <a:cs typeface="Arial" panose="020B0604020202020204" pitchFamily="34" charset="0"/>
              </a:rPr>
              <a:t>es un instrumento que apoya la cooperación, articulación de acciones entre las instituciones pertinentes y el beneficio mutuo de resultados, teniendo como fin la atención integral a las víctimas</a:t>
            </a:r>
            <a:endParaRPr lang="es-NI"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933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barn(inVertical)">
                                      <p:cBhvr>
                                        <p:cTn id="7" dur="500"/>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4">
                                            <p:txEl>
                                              <p:pRg st="2" end="2"/>
                                            </p:txEl>
                                          </p:spTgt>
                                        </p:tgtEl>
                                        <p:attrNameLst>
                                          <p:attrName>style.visibility</p:attrName>
                                        </p:attrNameLst>
                                      </p:cBhvr>
                                      <p:to>
                                        <p:strVal val="visible"/>
                                      </p:to>
                                    </p:set>
                                    <p:animEffect transition="in" filter="barn(inVertical)">
                                      <p:cBhvr>
                                        <p:cTn id="12" dur="500"/>
                                        <p:tgtEl>
                                          <p:spTgt spid="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2" cstate="print"/>
          <a:stretch>
            <a:fillRect/>
          </a:stretch>
        </p:blipFill>
        <p:spPr>
          <a:xfrm>
            <a:off x="8297190" y="2352751"/>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pic>
        <p:nvPicPr>
          <p:cNvPr id="277" name="Imagen 276"/>
          <p:cNvPicPr>
            <a:picLocks noChangeAspect="1"/>
          </p:cNvPicPr>
          <p:nvPr/>
        </p:nvPicPr>
        <p:blipFill>
          <a:blip r:embed="rId16"/>
          <a:stretch>
            <a:fillRect/>
          </a:stretch>
        </p:blipFill>
        <p:spPr>
          <a:xfrm>
            <a:off x="17113189" y="240225"/>
            <a:ext cx="2809413" cy="2362200"/>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
        <p:nvSpPr>
          <p:cNvPr id="274" name="Título 1">
            <a:extLst>
              <a:ext uri="{FF2B5EF4-FFF2-40B4-BE49-F238E27FC236}">
                <a16:creationId xmlns:a16="http://schemas.microsoft.com/office/drawing/2014/main" id="{05877D70-F261-479E-B477-5FEFBAB6E370}"/>
              </a:ext>
            </a:extLst>
          </p:cNvPr>
          <p:cNvSpPr>
            <a:spLocks noGrp="1"/>
          </p:cNvSpPr>
          <p:nvPr>
            <p:ph type="title"/>
          </p:nvPr>
        </p:nvSpPr>
        <p:spPr>
          <a:xfrm>
            <a:off x="3346450" y="331190"/>
            <a:ext cx="12573000" cy="2119630"/>
          </a:xfrm>
        </p:spPr>
        <p:txBody>
          <a:bodyPr>
            <a:noAutofit/>
          </a:bodyPr>
          <a:lstStyle/>
          <a:p>
            <a:pPr algn="ctr"/>
            <a:r>
              <a:rPr lang="es-ES" sz="4000" b="1" dirty="0">
                <a:solidFill>
                  <a:schemeClr val="accent6">
                    <a:lumMod val="75000"/>
                  </a:schemeClr>
                </a:solidFill>
                <a:latin typeface="Arial" panose="020B0604020202020204" pitchFamily="34" charset="0"/>
                <a:cs typeface="Arial" panose="020B0604020202020204" pitchFamily="34" charset="0"/>
              </a:rPr>
              <a:t>Buenas Practicas en Materia de Protección a victimas de Trata de Personas </a:t>
            </a:r>
            <a:endParaRPr lang="es-NI" sz="4000" b="1" dirty="0">
              <a:solidFill>
                <a:schemeClr val="accent6">
                  <a:lumMod val="75000"/>
                </a:schemeClr>
              </a:solidFill>
              <a:latin typeface="Arial" panose="020B0604020202020204" pitchFamily="34" charset="0"/>
              <a:cs typeface="Arial" panose="020B0604020202020204" pitchFamily="34" charset="0"/>
            </a:endParaRPr>
          </a:p>
        </p:txBody>
      </p:sp>
      <p:sp>
        <p:nvSpPr>
          <p:cNvPr id="5" name="Marcador de contenido 4"/>
          <p:cNvSpPr>
            <a:spLocks noGrp="1"/>
          </p:cNvSpPr>
          <p:nvPr>
            <p:ph sz="half" idx="2"/>
          </p:nvPr>
        </p:nvSpPr>
        <p:spPr>
          <a:xfrm>
            <a:off x="1226270" y="4809376"/>
            <a:ext cx="9494129" cy="6181179"/>
          </a:xfrm>
        </p:spPr>
        <p:txBody>
          <a:bodyPr/>
          <a:lstStyle/>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Arial" panose="020B0604020202020204" pitchFamily="34" charset="0"/>
                <a:cs typeface="Arial" panose="020B0604020202020204" pitchFamily="34" charset="0"/>
              </a:rPr>
              <a:t>Seguridad y acceso a la justicia</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Arial" panose="020B0604020202020204" pitchFamily="34" charset="0"/>
                <a:cs typeface="Arial" panose="020B0604020202020204" pitchFamily="34" charset="0"/>
              </a:rPr>
              <a:t>Protección a la integridad física de la víctima, su identidad y privacidad</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Arial" panose="020B0604020202020204" pitchFamily="34" charset="0"/>
                <a:cs typeface="Arial" panose="020B0604020202020204" pitchFamily="34" charset="0"/>
              </a:rPr>
              <a:t>Insumos para atender las necesidades básicas de higiene personal, alimentación y vestuario</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Arial" panose="020B0604020202020204" pitchFamily="34" charset="0"/>
                <a:cs typeface="Arial" panose="020B0604020202020204" pitchFamily="34" charset="0"/>
              </a:rPr>
              <a:t>Asistencia médica y psicológica especializada según corresponda</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Arial" panose="020B0604020202020204" pitchFamily="34" charset="0"/>
                <a:cs typeface="Arial" panose="020B0604020202020204" pitchFamily="34" charset="0"/>
              </a:rPr>
              <a:t>Alojamiento seguro y adecuado</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lang="es-ES" sz="3600" kern="1200" dirty="0">
              <a:solidFill>
                <a:prstClr val="black">
                  <a:lumMod val="75000"/>
                  <a:lumOff val="25000"/>
                </a:prstClr>
              </a:solidFill>
              <a:latin typeface="Trebuchet MS" panose="020B0603020202020204"/>
              <a:cs typeface="+mn-cs"/>
            </a:endParaRPr>
          </a:p>
        </p:txBody>
      </p:sp>
      <p:sp>
        <p:nvSpPr>
          <p:cNvPr id="273" name="Marcador de contenido 272"/>
          <p:cNvSpPr>
            <a:spLocks noGrp="1"/>
          </p:cNvSpPr>
          <p:nvPr>
            <p:ph sz="half" idx="3"/>
          </p:nvPr>
        </p:nvSpPr>
        <p:spPr>
          <a:xfrm>
            <a:off x="11033569" y="4821900"/>
            <a:ext cx="8745284" cy="4688463"/>
          </a:xfrm>
        </p:spPr>
        <p:txBody>
          <a:bodyPr/>
          <a:lstStyle/>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mj-lt"/>
                <a:cs typeface="+mn-cs"/>
              </a:rPr>
              <a:t>Asesoría legal para victimas y familiares</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mj-lt"/>
                <a:cs typeface="+mn-cs"/>
              </a:rPr>
              <a:t>Proceso de asistencia prolongada a la victima. (tratamientos médicos y psicológicos, inclusión a la formación técnica y universitaria)</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s-ES" sz="3600" kern="1200" dirty="0">
                <a:solidFill>
                  <a:prstClr val="black">
                    <a:lumMod val="75000"/>
                    <a:lumOff val="25000"/>
                  </a:prstClr>
                </a:solidFill>
                <a:latin typeface="+mj-lt"/>
                <a:cs typeface="+mn-cs"/>
              </a:rPr>
              <a:t>Se cuenta con un programa de atención, protección y reintegración de las victimas de trata de personas.</a:t>
            </a:r>
          </a:p>
        </p:txBody>
      </p:sp>
      <p:sp>
        <p:nvSpPr>
          <p:cNvPr id="275" name="CuadroTexto 274"/>
          <p:cNvSpPr txBox="1"/>
          <p:nvPr/>
        </p:nvSpPr>
        <p:spPr>
          <a:xfrm>
            <a:off x="2551494" y="2333040"/>
            <a:ext cx="14415706" cy="2062103"/>
          </a:xfrm>
          <a:prstGeom prst="rect">
            <a:avLst/>
          </a:prstGeom>
          <a:noFill/>
        </p:spPr>
        <p:txBody>
          <a:bodyPr wrap="square" rtlCol="0">
            <a:spAutoFit/>
          </a:bodyPr>
          <a:lstStyle/>
          <a:p>
            <a:pPr marR="0" lvl="0" algn="just" defTabSz="457200" rtl="0" eaLnBrk="1" fontAlgn="auto" latinLnBrk="0" hangingPunct="1">
              <a:lnSpc>
                <a:spcPct val="100000"/>
              </a:lnSpc>
              <a:spcBef>
                <a:spcPts val="1000"/>
              </a:spcBef>
              <a:spcAft>
                <a:spcPts val="0"/>
              </a:spcAft>
              <a:buClr>
                <a:srgbClr val="5FCBEF"/>
              </a:buClr>
              <a:buSzPct val="80000"/>
              <a:tabLst/>
              <a:defRPr/>
            </a:pPr>
            <a:r>
              <a:rPr lang="es-ES" sz="3200" b="1" kern="1200" dirty="0">
                <a:solidFill>
                  <a:srgbClr val="00B050"/>
                </a:solidFill>
                <a:latin typeface="+mj-lt"/>
              </a:rPr>
              <a:t>En el año 2021 </a:t>
            </a:r>
            <a:r>
              <a:rPr lang="es-ES" sz="3200" kern="1200" dirty="0">
                <a:solidFill>
                  <a:prstClr val="black">
                    <a:lumMod val="75000"/>
                    <a:lumOff val="25000"/>
                  </a:prstClr>
                </a:solidFill>
                <a:latin typeface="+mj-lt"/>
              </a:rPr>
              <a:t>se reportan </a:t>
            </a:r>
            <a:r>
              <a:rPr lang="es-ES" sz="3200" b="1" kern="1200" dirty="0">
                <a:solidFill>
                  <a:srgbClr val="C00000"/>
                </a:solidFill>
                <a:latin typeface="+mj-lt"/>
              </a:rPr>
              <a:t>7 casos de Trata de Personas identificados</a:t>
            </a:r>
            <a:r>
              <a:rPr lang="es-ES" sz="3200" b="1" kern="1200" dirty="0">
                <a:solidFill>
                  <a:srgbClr val="FF0000"/>
                </a:solidFill>
                <a:latin typeface="+mj-lt"/>
              </a:rPr>
              <a:t>,</a:t>
            </a:r>
            <a:r>
              <a:rPr lang="es-ES" sz="3200" b="1" kern="1200" dirty="0">
                <a:solidFill>
                  <a:prstClr val="black">
                    <a:lumMod val="75000"/>
                    <a:lumOff val="25000"/>
                  </a:prstClr>
                </a:solidFill>
                <a:latin typeface="+mj-lt"/>
              </a:rPr>
              <a:t> en todos los casos se le garantizo </a:t>
            </a:r>
            <a:r>
              <a:rPr lang="es-ES" sz="3200" kern="1200" dirty="0">
                <a:solidFill>
                  <a:prstClr val="black">
                    <a:lumMod val="75000"/>
                    <a:lumOff val="25000"/>
                  </a:prstClr>
                </a:solidFill>
                <a:latin typeface="+mj-lt"/>
              </a:rPr>
              <a:t>asistencia integral a las victimas, a través de acciones coordinadas y articuladas entre las autoridades competentes a nivel nacional, brindándoles según el caso y conforme </a:t>
            </a:r>
            <a:r>
              <a:rPr lang="es-ES" sz="3200" kern="1200" dirty="0" smtClean="0">
                <a:solidFill>
                  <a:prstClr val="black">
                    <a:lumMod val="75000"/>
                    <a:lumOff val="25000"/>
                  </a:prstClr>
                </a:solidFill>
                <a:latin typeface="+mj-lt"/>
              </a:rPr>
              <a:t>a lo establecido en la ley: </a:t>
            </a:r>
            <a:endParaRPr lang="es-ES" sz="3200" kern="1200" dirty="0">
              <a:solidFill>
                <a:prstClr val="black">
                  <a:lumMod val="75000"/>
                  <a:lumOff val="25000"/>
                </a:prstClr>
              </a:solidFill>
              <a:latin typeface="+mj-lt"/>
            </a:endParaRPr>
          </a:p>
        </p:txBody>
      </p:sp>
    </p:spTree>
    <p:extLst>
      <p:ext uri="{BB962C8B-B14F-4D97-AF65-F5344CB8AC3E}">
        <p14:creationId xmlns:p14="http://schemas.microsoft.com/office/powerpoint/2010/main" val="3927520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anim calcmode="lin" valueType="num">
                                      <p:cBhvr>
                                        <p:cTn id="8" dur="1000" fill="hold"/>
                                        <p:tgtEl>
                                          <p:spTgt spid="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3">
                                            <p:txEl>
                                              <p:pRg st="0" end="0"/>
                                            </p:txEl>
                                          </p:spTgt>
                                        </p:tgtEl>
                                        <p:attrNameLst>
                                          <p:attrName>style.visibility</p:attrName>
                                        </p:attrNameLst>
                                      </p:cBhvr>
                                      <p:to>
                                        <p:strVal val="visible"/>
                                      </p:to>
                                    </p:set>
                                    <p:animEffect transition="in" filter="fade">
                                      <p:cBhvr>
                                        <p:cTn id="44" dur="500"/>
                                        <p:tgtEl>
                                          <p:spTgt spid="27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3">
                                            <p:txEl>
                                              <p:pRg st="1" end="1"/>
                                            </p:txEl>
                                          </p:spTgt>
                                        </p:tgtEl>
                                        <p:attrNameLst>
                                          <p:attrName>style.visibility</p:attrName>
                                        </p:attrNameLst>
                                      </p:cBhvr>
                                      <p:to>
                                        <p:strVal val="visible"/>
                                      </p:to>
                                    </p:set>
                                    <p:anim calcmode="lin" valueType="num">
                                      <p:cBhvr additive="base">
                                        <p:cTn id="49"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73">
                                            <p:txEl>
                                              <p:pRg st="2" end="2"/>
                                            </p:txEl>
                                          </p:spTgt>
                                        </p:tgtEl>
                                        <p:attrNameLst>
                                          <p:attrName>style.visibility</p:attrName>
                                        </p:attrNameLst>
                                      </p:cBhvr>
                                      <p:to>
                                        <p:strVal val="visible"/>
                                      </p:to>
                                    </p:set>
                                    <p:animEffect transition="in" filter="fade">
                                      <p:cBhvr>
                                        <p:cTn id="55" dur="1000"/>
                                        <p:tgtEl>
                                          <p:spTgt spid="273">
                                            <p:txEl>
                                              <p:pRg st="2" end="2"/>
                                            </p:txEl>
                                          </p:spTgt>
                                        </p:tgtEl>
                                      </p:cBhvr>
                                    </p:animEffect>
                                    <p:anim calcmode="lin" valueType="num">
                                      <p:cBhvr>
                                        <p:cTn id="56" dur="1000" fill="hold"/>
                                        <p:tgtEl>
                                          <p:spTgt spid="273">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2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050" y="-288925"/>
            <a:ext cx="20104100" cy="11298555"/>
          </a:xfrm>
          <a:custGeom>
            <a:avLst/>
            <a:gdLst/>
            <a:ahLst/>
            <a:cxnLst/>
            <a:rect l="l" t="t" r="r" b="b"/>
            <a:pathLst>
              <a:path w="20104100" h="11298555">
                <a:moveTo>
                  <a:pt x="20104099" y="0"/>
                </a:moveTo>
                <a:lnTo>
                  <a:pt x="0" y="0"/>
                </a:lnTo>
                <a:lnTo>
                  <a:pt x="0" y="11298085"/>
                </a:lnTo>
                <a:lnTo>
                  <a:pt x="20104099" y="11298085"/>
                </a:lnTo>
                <a:lnTo>
                  <a:pt x="20104099" y="0"/>
                </a:lnTo>
                <a:close/>
              </a:path>
            </a:pathLst>
          </a:custGeom>
          <a:solidFill>
            <a:srgbClr val="F4F4F4"/>
          </a:solidFill>
        </p:spPr>
        <p:txBody>
          <a:bodyPr wrap="square" lIns="0" tIns="0" rIns="0" bIns="0" rtlCol="0"/>
          <a:lstStyle/>
          <a:p>
            <a:endParaRPr/>
          </a:p>
        </p:txBody>
      </p:sp>
      <p:grpSp>
        <p:nvGrpSpPr>
          <p:cNvPr id="3" name="object 3"/>
          <p:cNvGrpSpPr/>
          <p:nvPr/>
        </p:nvGrpSpPr>
        <p:grpSpPr>
          <a:xfrm>
            <a:off x="-41909" y="-41909"/>
            <a:ext cx="20187920" cy="11382375"/>
            <a:chOff x="-41909" y="-41909"/>
            <a:chExt cx="20187920" cy="11382375"/>
          </a:xfrm>
        </p:grpSpPr>
        <p:sp>
          <p:nvSpPr>
            <p:cNvPr id="4" name="object 4"/>
            <p:cNvSpPr/>
            <p:nvPr/>
          </p:nvSpPr>
          <p:spPr>
            <a:xfrm>
              <a:off x="0" y="0"/>
              <a:ext cx="20104100" cy="11298555"/>
            </a:xfrm>
            <a:custGeom>
              <a:avLst/>
              <a:gdLst/>
              <a:ahLst/>
              <a:cxnLst/>
              <a:rect l="l" t="t" r="r" b="b"/>
              <a:pathLst>
                <a:path w="20104100" h="11298555">
                  <a:moveTo>
                    <a:pt x="20104099" y="11298085"/>
                  </a:moveTo>
                  <a:lnTo>
                    <a:pt x="0" y="11298085"/>
                  </a:lnTo>
                  <a:lnTo>
                    <a:pt x="0" y="0"/>
                  </a:lnTo>
                  <a:lnTo>
                    <a:pt x="20104099" y="0"/>
                  </a:lnTo>
                  <a:lnTo>
                    <a:pt x="20104099" y="11298085"/>
                  </a:lnTo>
                  <a:close/>
                </a:path>
              </a:pathLst>
            </a:custGeom>
            <a:ln w="83767">
              <a:solidFill>
                <a:srgbClr val="FFFFFF"/>
              </a:solidFill>
            </a:ln>
          </p:spPr>
          <p:txBody>
            <a:bodyPr wrap="square" lIns="0" tIns="0" rIns="0" bIns="0" rtlCol="0"/>
            <a:lstStyle/>
            <a:p>
              <a:endParaRPr/>
            </a:p>
          </p:txBody>
        </p:sp>
        <p:sp>
          <p:nvSpPr>
            <p:cNvPr id="5" name="object 5"/>
            <p:cNvSpPr/>
            <p:nvPr/>
          </p:nvSpPr>
          <p:spPr>
            <a:xfrm>
              <a:off x="563591" y="0"/>
              <a:ext cx="17482820" cy="9575800"/>
            </a:xfrm>
            <a:custGeom>
              <a:avLst/>
              <a:gdLst/>
              <a:ahLst/>
              <a:cxnLst/>
              <a:rect l="l" t="t" r="r" b="b"/>
              <a:pathLst>
                <a:path w="17482820" h="9575800">
                  <a:moveTo>
                    <a:pt x="8550137" y="0"/>
                  </a:moveTo>
                  <a:lnTo>
                    <a:pt x="0" y="0"/>
                  </a:lnTo>
                  <a:lnTo>
                    <a:pt x="0" y="4840690"/>
                  </a:lnTo>
                  <a:lnTo>
                    <a:pt x="16293713" y="9542819"/>
                  </a:lnTo>
                  <a:lnTo>
                    <a:pt x="16335032" y="9553879"/>
                  </a:lnTo>
                  <a:lnTo>
                    <a:pt x="16376236" y="9562653"/>
                  </a:lnTo>
                  <a:lnTo>
                    <a:pt x="16417287" y="9569180"/>
                  </a:lnTo>
                  <a:lnTo>
                    <a:pt x="16458144" y="9573499"/>
                  </a:lnTo>
                  <a:lnTo>
                    <a:pt x="16498769" y="9575649"/>
                  </a:lnTo>
                  <a:lnTo>
                    <a:pt x="16539122" y="9575667"/>
                  </a:lnTo>
                  <a:lnTo>
                    <a:pt x="16579164" y="9573592"/>
                  </a:lnTo>
                  <a:lnTo>
                    <a:pt x="16618855" y="9569463"/>
                  </a:lnTo>
                  <a:lnTo>
                    <a:pt x="16658157" y="9563318"/>
                  </a:lnTo>
                  <a:lnTo>
                    <a:pt x="16697029" y="9555196"/>
                  </a:lnTo>
                  <a:lnTo>
                    <a:pt x="16735433" y="9545135"/>
                  </a:lnTo>
                  <a:lnTo>
                    <a:pt x="16773329" y="9533174"/>
                  </a:lnTo>
                  <a:lnTo>
                    <a:pt x="16810679" y="9519352"/>
                  </a:lnTo>
                  <a:lnTo>
                    <a:pt x="16847442" y="9503706"/>
                  </a:lnTo>
                  <a:lnTo>
                    <a:pt x="16883579" y="9486276"/>
                  </a:lnTo>
                  <a:lnTo>
                    <a:pt x="16919052" y="9467099"/>
                  </a:lnTo>
                  <a:lnTo>
                    <a:pt x="16953820" y="9446216"/>
                  </a:lnTo>
                  <a:lnTo>
                    <a:pt x="16987845" y="9423663"/>
                  </a:lnTo>
                  <a:lnTo>
                    <a:pt x="17021086" y="9399479"/>
                  </a:lnTo>
                  <a:lnTo>
                    <a:pt x="17053506" y="9373704"/>
                  </a:lnTo>
                  <a:lnTo>
                    <a:pt x="17085064" y="9346375"/>
                  </a:lnTo>
                  <a:lnTo>
                    <a:pt x="17115722" y="9317531"/>
                  </a:lnTo>
                  <a:lnTo>
                    <a:pt x="17145439" y="9287211"/>
                  </a:lnTo>
                  <a:lnTo>
                    <a:pt x="17174177" y="9255453"/>
                  </a:lnTo>
                  <a:lnTo>
                    <a:pt x="17201897" y="9222296"/>
                  </a:lnTo>
                  <a:lnTo>
                    <a:pt x="17228558" y="9187777"/>
                  </a:lnTo>
                  <a:lnTo>
                    <a:pt x="17254122" y="9151937"/>
                  </a:lnTo>
                  <a:lnTo>
                    <a:pt x="17278549" y="9114812"/>
                  </a:lnTo>
                  <a:lnTo>
                    <a:pt x="17301801" y="9076443"/>
                  </a:lnTo>
                  <a:lnTo>
                    <a:pt x="17323837" y="9036866"/>
                  </a:lnTo>
                  <a:lnTo>
                    <a:pt x="17344619" y="8996122"/>
                  </a:lnTo>
                  <a:lnTo>
                    <a:pt x="17364107" y="8954247"/>
                  </a:lnTo>
                  <a:lnTo>
                    <a:pt x="17382261" y="8911282"/>
                  </a:lnTo>
                  <a:lnTo>
                    <a:pt x="17399044" y="8867263"/>
                  </a:lnTo>
                  <a:lnTo>
                    <a:pt x="17414414" y="8822231"/>
                  </a:lnTo>
                  <a:lnTo>
                    <a:pt x="17428334" y="8776223"/>
                  </a:lnTo>
                  <a:lnTo>
                    <a:pt x="17440763" y="8729278"/>
                  </a:lnTo>
                  <a:lnTo>
                    <a:pt x="17451662" y="8681435"/>
                  </a:lnTo>
                  <a:lnTo>
                    <a:pt x="17460993" y="8632731"/>
                  </a:lnTo>
                  <a:lnTo>
                    <a:pt x="17468715" y="8583206"/>
                  </a:lnTo>
                  <a:lnTo>
                    <a:pt x="17474789" y="8532898"/>
                  </a:lnTo>
                  <a:lnTo>
                    <a:pt x="17479177" y="8481845"/>
                  </a:lnTo>
                  <a:lnTo>
                    <a:pt x="17481838" y="8430087"/>
                  </a:lnTo>
                  <a:lnTo>
                    <a:pt x="17482734" y="8377661"/>
                  </a:lnTo>
                  <a:lnTo>
                    <a:pt x="17482734" y="3490878"/>
                  </a:lnTo>
                  <a:lnTo>
                    <a:pt x="17481782" y="3437437"/>
                  </a:lnTo>
                  <a:lnTo>
                    <a:pt x="17478949" y="3384507"/>
                  </a:lnTo>
                  <a:lnTo>
                    <a:pt x="17474273" y="3332143"/>
                  </a:lnTo>
                  <a:lnTo>
                    <a:pt x="17467787" y="3280402"/>
                  </a:lnTo>
                  <a:lnTo>
                    <a:pt x="17459530" y="3229340"/>
                  </a:lnTo>
                  <a:lnTo>
                    <a:pt x="17449536" y="3179015"/>
                  </a:lnTo>
                  <a:lnTo>
                    <a:pt x="17437843" y="3129482"/>
                  </a:lnTo>
                  <a:lnTo>
                    <a:pt x="17424485" y="3080799"/>
                  </a:lnTo>
                  <a:lnTo>
                    <a:pt x="17409499" y="3033021"/>
                  </a:lnTo>
                  <a:lnTo>
                    <a:pt x="17392921" y="2986206"/>
                  </a:lnTo>
                  <a:lnTo>
                    <a:pt x="17374787" y="2940411"/>
                  </a:lnTo>
                  <a:lnTo>
                    <a:pt x="17355133" y="2895691"/>
                  </a:lnTo>
                  <a:lnTo>
                    <a:pt x="17333995" y="2852103"/>
                  </a:lnTo>
                  <a:lnTo>
                    <a:pt x="17311409" y="2809705"/>
                  </a:lnTo>
                  <a:lnTo>
                    <a:pt x="17287412" y="2768552"/>
                  </a:lnTo>
                  <a:lnTo>
                    <a:pt x="17262039" y="2728701"/>
                  </a:lnTo>
                  <a:lnTo>
                    <a:pt x="17235325" y="2690209"/>
                  </a:lnTo>
                  <a:lnTo>
                    <a:pt x="17207309" y="2653133"/>
                  </a:lnTo>
                  <a:lnTo>
                    <a:pt x="17178024" y="2617529"/>
                  </a:lnTo>
                  <a:lnTo>
                    <a:pt x="17147508" y="2583453"/>
                  </a:lnTo>
                  <a:lnTo>
                    <a:pt x="17115796" y="2550962"/>
                  </a:lnTo>
                  <a:lnTo>
                    <a:pt x="17082925" y="2520114"/>
                  </a:lnTo>
                  <a:lnTo>
                    <a:pt x="17048930" y="2490963"/>
                  </a:lnTo>
                  <a:lnTo>
                    <a:pt x="17013848" y="2463568"/>
                  </a:lnTo>
                  <a:lnTo>
                    <a:pt x="16977715" y="2437985"/>
                  </a:lnTo>
                  <a:lnTo>
                    <a:pt x="16940566" y="2414269"/>
                  </a:lnTo>
                  <a:lnTo>
                    <a:pt x="16902437" y="2392479"/>
                  </a:lnTo>
                  <a:lnTo>
                    <a:pt x="16863365" y="2372670"/>
                  </a:lnTo>
                  <a:lnTo>
                    <a:pt x="16823387" y="2354899"/>
                  </a:lnTo>
                  <a:lnTo>
                    <a:pt x="16782536" y="2339223"/>
                  </a:lnTo>
                  <a:lnTo>
                    <a:pt x="16740851" y="2325698"/>
                  </a:lnTo>
                  <a:lnTo>
                    <a:pt x="8550137" y="0"/>
                  </a:lnTo>
                  <a:close/>
                </a:path>
              </a:pathLst>
            </a:custGeom>
            <a:solidFill>
              <a:srgbClr val="FADED5"/>
            </a:solidFill>
          </p:spPr>
          <p:txBody>
            <a:bodyPr wrap="square" lIns="0" tIns="0" rIns="0" bIns="0" rtlCol="0"/>
            <a:lstStyle/>
            <a:p>
              <a:endParaRPr/>
            </a:p>
          </p:txBody>
        </p:sp>
        <p:sp>
          <p:nvSpPr>
            <p:cNvPr id="6" name="object 6"/>
            <p:cNvSpPr/>
            <p:nvPr/>
          </p:nvSpPr>
          <p:spPr>
            <a:xfrm>
              <a:off x="0" y="5"/>
              <a:ext cx="17482820" cy="9989185"/>
            </a:xfrm>
            <a:custGeom>
              <a:avLst/>
              <a:gdLst/>
              <a:ahLst/>
              <a:cxnLst/>
              <a:rect l="l" t="t" r="r" b="b"/>
              <a:pathLst>
                <a:path w="17482820" h="9989185">
                  <a:moveTo>
                    <a:pt x="17482731" y="3904170"/>
                  </a:moveTo>
                  <a:lnTo>
                    <a:pt x="17481779" y="3850729"/>
                  </a:lnTo>
                  <a:lnTo>
                    <a:pt x="17478947" y="3797808"/>
                  </a:lnTo>
                  <a:lnTo>
                    <a:pt x="17474273" y="3745446"/>
                  </a:lnTo>
                  <a:lnTo>
                    <a:pt x="17467784" y="3693706"/>
                  </a:lnTo>
                  <a:lnTo>
                    <a:pt x="17459529" y="3642639"/>
                  </a:lnTo>
                  <a:lnTo>
                    <a:pt x="17449534" y="3592309"/>
                  </a:lnTo>
                  <a:lnTo>
                    <a:pt x="17437837" y="3542779"/>
                  </a:lnTo>
                  <a:lnTo>
                    <a:pt x="17424477" y="3494100"/>
                  </a:lnTo>
                  <a:lnTo>
                    <a:pt x="17409491" y="3446322"/>
                  </a:lnTo>
                  <a:lnTo>
                    <a:pt x="17392917" y="3399510"/>
                  </a:lnTo>
                  <a:lnTo>
                    <a:pt x="17374781" y="3353714"/>
                  </a:lnTo>
                  <a:lnTo>
                    <a:pt x="17355135" y="3308997"/>
                  </a:lnTo>
                  <a:lnTo>
                    <a:pt x="17333989" y="3265411"/>
                  </a:lnTo>
                  <a:lnTo>
                    <a:pt x="17311408" y="3223006"/>
                  </a:lnTo>
                  <a:lnTo>
                    <a:pt x="17287405" y="3181858"/>
                  </a:lnTo>
                  <a:lnTo>
                    <a:pt x="17262031" y="3142005"/>
                  </a:lnTo>
                  <a:lnTo>
                    <a:pt x="17235323" y="3103511"/>
                  </a:lnTo>
                  <a:lnTo>
                    <a:pt x="17207307" y="3066440"/>
                  </a:lnTo>
                  <a:lnTo>
                    <a:pt x="17178020" y="3030829"/>
                  </a:lnTo>
                  <a:lnTo>
                    <a:pt x="17147502" y="2996755"/>
                  </a:lnTo>
                  <a:lnTo>
                    <a:pt x="17115790" y="2964269"/>
                  </a:lnTo>
                  <a:lnTo>
                    <a:pt x="17082923" y="2933420"/>
                  </a:lnTo>
                  <a:lnTo>
                    <a:pt x="17048925" y="2904261"/>
                  </a:lnTo>
                  <a:lnTo>
                    <a:pt x="17013847" y="2876867"/>
                  </a:lnTo>
                  <a:lnTo>
                    <a:pt x="16977716" y="2851289"/>
                  </a:lnTo>
                  <a:lnTo>
                    <a:pt x="16940556" y="2827578"/>
                  </a:lnTo>
                  <a:lnTo>
                    <a:pt x="16902430" y="2805785"/>
                  </a:lnTo>
                  <a:lnTo>
                    <a:pt x="16863365" y="2785973"/>
                  </a:lnTo>
                  <a:lnTo>
                    <a:pt x="16823385" y="2768206"/>
                  </a:lnTo>
                  <a:lnTo>
                    <a:pt x="16782530" y="2752534"/>
                  </a:lnTo>
                  <a:lnTo>
                    <a:pt x="16740848" y="2739009"/>
                  </a:lnTo>
                  <a:lnTo>
                    <a:pt x="7094563" y="0"/>
                  </a:lnTo>
                  <a:lnTo>
                    <a:pt x="0" y="0"/>
                  </a:lnTo>
                  <a:lnTo>
                    <a:pt x="0" y="5253977"/>
                  </a:lnTo>
                  <a:lnTo>
                    <a:pt x="1536" y="5254574"/>
                  </a:lnTo>
                  <a:lnTo>
                    <a:pt x="16293707" y="9956127"/>
                  </a:lnTo>
                  <a:lnTo>
                    <a:pt x="16335032" y="9967189"/>
                  </a:lnTo>
                  <a:lnTo>
                    <a:pt x="16376231" y="9975964"/>
                  </a:lnTo>
                  <a:lnTo>
                    <a:pt x="16417278" y="9982492"/>
                  </a:lnTo>
                  <a:lnTo>
                    <a:pt x="16458146" y="9986810"/>
                  </a:lnTo>
                  <a:lnTo>
                    <a:pt x="16498761" y="9988956"/>
                  </a:lnTo>
                  <a:lnTo>
                    <a:pt x="16539121" y="9988969"/>
                  </a:lnTo>
                  <a:lnTo>
                    <a:pt x="16579164" y="9986899"/>
                  </a:lnTo>
                  <a:lnTo>
                    <a:pt x="16618852" y="9982771"/>
                  </a:lnTo>
                  <a:lnTo>
                    <a:pt x="16658158" y="9976625"/>
                  </a:lnTo>
                  <a:lnTo>
                    <a:pt x="16697020" y="9968497"/>
                  </a:lnTo>
                  <a:lnTo>
                    <a:pt x="16735425" y="9958438"/>
                  </a:lnTo>
                  <a:lnTo>
                    <a:pt x="16773322" y="9946475"/>
                  </a:lnTo>
                  <a:lnTo>
                    <a:pt x="16810673" y="9932657"/>
                  </a:lnTo>
                  <a:lnTo>
                    <a:pt x="16847439" y="9917011"/>
                  </a:lnTo>
                  <a:lnTo>
                    <a:pt x="16883571" y="9899574"/>
                  </a:lnTo>
                  <a:lnTo>
                    <a:pt x="16919042" y="9880397"/>
                  </a:lnTo>
                  <a:lnTo>
                    <a:pt x="16953815" y="9859518"/>
                  </a:lnTo>
                  <a:lnTo>
                    <a:pt x="16987838" y="9836963"/>
                  </a:lnTo>
                  <a:lnTo>
                    <a:pt x="17021086" y="9812782"/>
                  </a:lnTo>
                  <a:lnTo>
                    <a:pt x="17053497" y="9787001"/>
                  </a:lnTo>
                  <a:lnTo>
                    <a:pt x="17085056" y="9759671"/>
                  </a:lnTo>
                  <a:lnTo>
                    <a:pt x="17115714" y="9730829"/>
                  </a:lnTo>
                  <a:lnTo>
                    <a:pt x="17145432" y="9700514"/>
                  </a:lnTo>
                  <a:lnTo>
                    <a:pt x="17174172" y="9668751"/>
                  </a:lnTo>
                  <a:lnTo>
                    <a:pt x="17201896" y="9635592"/>
                  </a:lnTo>
                  <a:lnTo>
                    <a:pt x="17228554" y="9601073"/>
                  </a:lnTo>
                  <a:lnTo>
                    <a:pt x="17254119" y="9565234"/>
                  </a:lnTo>
                  <a:lnTo>
                    <a:pt x="17278541" y="9528111"/>
                  </a:lnTo>
                  <a:lnTo>
                    <a:pt x="17301795" y="9489745"/>
                  </a:lnTo>
                  <a:lnTo>
                    <a:pt x="17323829" y="9450159"/>
                  </a:lnTo>
                  <a:lnTo>
                    <a:pt x="17344619" y="9409417"/>
                  </a:lnTo>
                  <a:lnTo>
                    <a:pt x="17364101" y="9367545"/>
                  </a:lnTo>
                  <a:lnTo>
                    <a:pt x="17382262" y="9324581"/>
                  </a:lnTo>
                  <a:lnTo>
                    <a:pt x="17399038" y="9280563"/>
                  </a:lnTo>
                  <a:lnTo>
                    <a:pt x="17414405" y="9235529"/>
                  </a:lnTo>
                  <a:lnTo>
                    <a:pt x="17428325" y="9189517"/>
                  </a:lnTo>
                  <a:lnTo>
                    <a:pt x="17440758" y="9142578"/>
                  </a:lnTo>
                  <a:lnTo>
                    <a:pt x="17451655" y="9094724"/>
                  </a:lnTo>
                  <a:lnTo>
                    <a:pt x="17460989" y="9046019"/>
                  </a:lnTo>
                  <a:lnTo>
                    <a:pt x="17468711" y="8996502"/>
                  </a:lnTo>
                  <a:lnTo>
                    <a:pt x="17474781" y="8946185"/>
                  </a:lnTo>
                  <a:lnTo>
                    <a:pt x="17479175" y="8895131"/>
                  </a:lnTo>
                  <a:lnTo>
                    <a:pt x="17481830" y="8843378"/>
                  </a:lnTo>
                  <a:lnTo>
                    <a:pt x="17482731" y="8790953"/>
                  </a:lnTo>
                  <a:lnTo>
                    <a:pt x="17482731" y="390417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3369825" y="3789593"/>
            <a:ext cx="12690168" cy="1781257"/>
          </a:xfrm>
          <a:prstGeom prst="rect">
            <a:avLst/>
          </a:prstGeom>
        </p:spPr>
        <p:txBody>
          <a:bodyPr vert="horz" wrap="square" lIns="0" tIns="1143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1500" b="1" kern="1200" dirty="0">
                <a:ln w="12700">
                  <a:solidFill>
                    <a:srgbClr val="5FCBEF"/>
                  </a:solidFill>
                  <a:prstDash val="solid"/>
                </a:ln>
                <a:solidFill>
                  <a:schemeClr val="accent6">
                    <a:lumMod val="75000"/>
                  </a:schemeClr>
                </a:solidFill>
                <a:effectLst>
                  <a:outerShdw dist="38100" dir="2640000" algn="bl" rotWithShape="0">
                    <a:srgbClr val="5FCBEF"/>
                  </a:outerShdw>
                </a:effectLst>
                <a:latin typeface="Trebuchet MS" panose="020B0603020202020204"/>
                <a:ea typeface="+mn-ea"/>
                <a:cs typeface="+mn-cs"/>
              </a:rPr>
              <a:t>MUCHAS GRACIAS</a:t>
            </a:r>
          </a:p>
        </p:txBody>
      </p:sp>
      <p:grpSp>
        <p:nvGrpSpPr>
          <p:cNvPr id="8" name="object 8"/>
          <p:cNvGrpSpPr/>
          <p:nvPr/>
        </p:nvGrpSpPr>
        <p:grpSpPr>
          <a:xfrm>
            <a:off x="850926" y="9120140"/>
            <a:ext cx="10459720" cy="516255"/>
            <a:chOff x="850926" y="9120140"/>
            <a:chExt cx="10459720" cy="516255"/>
          </a:xfrm>
        </p:grpSpPr>
        <p:pic>
          <p:nvPicPr>
            <p:cNvPr id="9" name="object 9"/>
            <p:cNvPicPr/>
            <p:nvPr/>
          </p:nvPicPr>
          <p:blipFill>
            <a:blip r:embed="rId3" cstate="print"/>
            <a:stretch>
              <a:fillRect/>
            </a:stretch>
          </p:blipFill>
          <p:spPr>
            <a:xfrm>
              <a:off x="850926" y="9142841"/>
              <a:ext cx="806970" cy="470729"/>
            </a:xfrm>
            <a:prstGeom prst="rect">
              <a:avLst/>
            </a:prstGeom>
          </p:spPr>
        </p:pic>
        <p:sp>
          <p:nvSpPr>
            <p:cNvPr id="10" name="object 10"/>
            <p:cNvSpPr/>
            <p:nvPr/>
          </p:nvSpPr>
          <p:spPr>
            <a:xfrm>
              <a:off x="3224339" y="9142850"/>
              <a:ext cx="538480" cy="471170"/>
            </a:xfrm>
            <a:custGeom>
              <a:avLst/>
              <a:gdLst/>
              <a:ahLst/>
              <a:cxnLst/>
              <a:rect l="l" t="t" r="r" b="b"/>
              <a:pathLst>
                <a:path w="538479" h="471170">
                  <a:moveTo>
                    <a:pt x="1130" y="0"/>
                  </a:moveTo>
                  <a:lnTo>
                    <a:pt x="0" y="0"/>
                  </a:lnTo>
                  <a:lnTo>
                    <a:pt x="0" y="470725"/>
                  </a:lnTo>
                  <a:lnTo>
                    <a:pt x="1130" y="470725"/>
                  </a:lnTo>
                  <a:lnTo>
                    <a:pt x="1130" y="0"/>
                  </a:lnTo>
                  <a:close/>
                </a:path>
                <a:path w="538479" h="471170">
                  <a:moveTo>
                    <a:pt x="538340" y="0"/>
                  </a:moveTo>
                  <a:lnTo>
                    <a:pt x="269773" y="0"/>
                  </a:lnTo>
                  <a:lnTo>
                    <a:pt x="269773" y="470725"/>
                  </a:lnTo>
                  <a:lnTo>
                    <a:pt x="538340" y="470725"/>
                  </a:lnTo>
                  <a:lnTo>
                    <a:pt x="538340" y="0"/>
                  </a:lnTo>
                  <a:close/>
                </a:path>
              </a:pathLst>
            </a:custGeom>
            <a:solidFill>
              <a:srgbClr val="FFFFFF"/>
            </a:solidFill>
          </p:spPr>
          <p:txBody>
            <a:bodyPr wrap="square" lIns="0" tIns="0" rIns="0" bIns="0" rtlCol="0"/>
            <a:lstStyle/>
            <a:p>
              <a:endParaRPr/>
            </a:p>
          </p:txBody>
        </p:sp>
        <p:sp>
          <p:nvSpPr>
            <p:cNvPr id="11" name="object 11"/>
            <p:cNvSpPr/>
            <p:nvPr/>
          </p:nvSpPr>
          <p:spPr>
            <a:xfrm>
              <a:off x="3225472" y="9142841"/>
              <a:ext cx="269240" cy="471170"/>
            </a:xfrm>
            <a:custGeom>
              <a:avLst/>
              <a:gdLst/>
              <a:ahLst/>
              <a:cxnLst/>
              <a:rect l="l" t="t" r="r" b="b"/>
              <a:pathLst>
                <a:path w="269239"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2" name="object 12"/>
            <p:cNvSpPr/>
            <p:nvPr/>
          </p:nvSpPr>
          <p:spPr>
            <a:xfrm>
              <a:off x="3762681" y="9142841"/>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3" name="object 13"/>
            <p:cNvSpPr/>
            <p:nvPr/>
          </p:nvSpPr>
          <p:spPr>
            <a:xfrm>
              <a:off x="3563810" y="9303378"/>
              <a:ext cx="26670" cy="81280"/>
            </a:xfrm>
            <a:custGeom>
              <a:avLst/>
              <a:gdLst/>
              <a:ahLst/>
              <a:cxnLst/>
              <a:rect l="l" t="t" r="r" b="b"/>
              <a:pathLst>
                <a:path w="26670" h="81279">
                  <a:moveTo>
                    <a:pt x="22847" y="15519"/>
                  </a:moveTo>
                  <a:lnTo>
                    <a:pt x="21018" y="16395"/>
                  </a:lnTo>
                  <a:lnTo>
                    <a:pt x="17754" y="16205"/>
                  </a:lnTo>
                  <a:lnTo>
                    <a:pt x="14478" y="16090"/>
                  </a:lnTo>
                  <a:lnTo>
                    <a:pt x="15506" y="13550"/>
                  </a:lnTo>
                  <a:lnTo>
                    <a:pt x="16459" y="13741"/>
                  </a:lnTo>
                  <a:lnTo>
                    <a:pt x="16713" y="13550"/>
                  </a:lnTo>
                  <a:lnTo>
                    <a:pt x="17754" y="12750"/>
                  </a:lnTo>
                  <a:lnTo>
                    <a:pt x="20129" y="11747"/>
                  </a:lnTo>
                  <a:lnTo>
                    <a:pt x="21564" y="11099"/>
                  </a:lnTo>
                  <a:lnTo>
                    <a:pt x="22809" y="9017"/>
                  </a:lnTo>
                  <a:lnTo>
                    <a:pt x="22364" y="8826"/>
                  </a:lnTo>
                  <a:lnTo>
                    <a:pt x="21602" y="9893"/>
                  </a:lnTo>
                  <a:lnTo>
                    <a:pt x="18161" y="11480"/>
                  </a:lnTo>
                  <a:lnTo>
                    <a:pt x="16116" y="11747"/>
                  </a:lnTo>
                  <a:lnTo>
                    <a:pt x="15532" y="11442"/>
                  </a:lnTo>
                  <a:lnTo>
                    <a:pt x="14909" y="11176"/>
                  </a:lnTo>
                  <a:lnTo>
                    <a:pt x="15265" y="10477"/>
                  </a:lnTo>
                  <a:lnTo>
                    <a:pt x="15455" y="9677"/>
                  </a:lnTo>
                  <a:lnTo>
                    <a:pt x="15570" y="8877"/>
                  </a:lnTo>
                  <a:lnTo>
                    <a:pt x="16764" y="7632"/>
                  </a:lnTo>
                  <a:lnTo>
                    <a:pt x="17449" y="6527"/>
                  </a:lnTo>
                  <a:lnTo>
                    <a:pt x="17970" y="5778"/>
                  </a:lnTo>
                  <a:lnTo>
                    <a:pt x="17805" y="4775"/>
                  </a:lnTo>
                  <a:lnTo>
                    <a:pt x="18161" y="2857"/>
                  </a:lnTo>
                  <a:lnTo>
                    <a:pt x="20243" y="1651"/>
                  </a:lnTo>
                  <a:lnTo>
                    <a:pt x="20624" y="889"/>
                  </a:lnTo>
                  <a:lnTo>
                    <a:pt x="19939" y="0"/>
                  </a:lnTo>
                  <a:lnTo>
                    <a:pt x="18999" y="0"/>
                  </a:lnTo>
                  <a:lnTo>
                    <a:pt x="17449" y="1536"/>
                  </a:lnTo>
                  <a:lnTo>
                    <a:pt x="16217" y="1016"/>
                  </a:lnTo>
                  <a:lnTo>
                    <a:pt x="14795" y="1485"/>
                  </a:lnTo>
                  <a:lnTo>
                    <a:pt x="8585" y="6527"/>
                  </a:lnTo>
                  <a:lnTo>
                    <a:pt x="7937" y="10325"/>
                  </a:lnTo>
                  <a:lnTo>
                    <a:pt x="9918" y="12420"/>
                  </a:lnTo>
                  <a:lnTo>
                    <a:pt x="10007" y="13741"/>
                  </a:lnTo>
                  <a:lnTo>
                    <a:pt x="9359" y="21437"/>
                  </a:lnTo>
                  <a:lnTo>
                    <a:pt x="16065" y="22631"/>
                  </a:lnTo>
                  <a:lnTo>
                    <a:pt x="20904" y="22212"/>
                  </a:lnTo>
                  <a:lnTo>
                    <a:pt x="22593" y="16395"/>
                  </a:lnTo>
                  <a:lnTo>
                    <a:pt x="22847" y="15519"/>
                  </a:lnTo>
                  <a:close/>
                </a:path>
                <a:path w="26670" h="81279">
                  <a:moveTo>
                    <a:pt x="26403" y="77012"/>
                  </a:moveTo>
                  <a:lnTo>
                    <a:pt x="24142" y="73660"/>
                  </a:lnTo>
                  <a:lnTo>
                    <a:pt x="23672" y="72974"/>
                  </a:lnTo>
                  <a:lnTo>
                    <a:pt x="21450" y="73660"/>
                  </a:lnTo>
                  <a:lnTo>
                    <a:pt x="19088" y="73088"/>
                  </a:lnTo>
                  <a:lnTo>
                    <a:pt x="18008" y="72275"/>
                  </a:lnTo>
                  <a:lnTo>
                    <a:pt x="17310" y="70764"/>
                  </a:lnTo>
                  <a:lnTo>
                    <a:pt x="16649" y="69215"/>
                  </a:lnTo>
                  <a:lnTo>
                    <a:pt x="16421" y="65557"/>
                  </a:lnTo>
                  <a:lnTo>
                    <a:pt x="12700" y="59956"/>
                  </a:lnTo>
                  <a:lnTo>
                    <a:pt x="7937" y="59270"/>
                  </a:lnTo>
                  <a:lnTo>
                    <a:pt x="7861" y="50888"/>
                  </a:lnTo>
                  <a:lnTo>
                    <a:pt x="10807" y="50444"/>
                  </a:lnTo>
                  <a:lnTo>
                    <a:pt x="9182" y="40449"/>
                  </a:lnTo>
                  <a:lnTo>
                    <a:pt x="825" y="37109"/>
                  </a:lnTo>
                  <a:lnTo>
                    <a:pt x="0" y="42125"/>
                  </a:lnTo>
                  <a:lnTo>
                    <a:pt x="2019" y="42354"/>
                  </a:lnTo>
                  <a:lnTo>
                    <a:pt x="4559" y="43345"/>
                  </a:lnTo>
                  <a:lnTo>
                    <a:pt x="4559" y="49009"/>
                  </a:lnTo>
                  <a:lnTo>
                    <a:pt x="1765" y="51371"/>
                  </a:lnTo>
                  <a:lnTo>
                    <a:pt x="1930" y="61315"/>
                  </a:lnTo>
                  <a:lnTo>
                    <a:pt x="12827" y="81076"/>
                  </a:lnTo>
                  <a:lnTo>
                    <a:pt x="19164" y="81013"/>
                  </a:lnTo>
                  <a:lnTo>
                    <a:pt x="25514" y="81013"/>
                  </a:lnTo>
                  <a:lnTo>
                    <a:pt x="26403" y="77012"/>
                  </a:lnTo>
                  <a:close/>
                </a:path>
              </a:pathLst>
            </a:custGeom>
            <a:solidFill>
              <a:srgbClr val="A3AA71"/>
            </a:solidFill>
          </p:spPr>
          <p:txBody>
            <a:bodyPr wrap="square" lIns="0" tIns="0" rIns="0" bIns="0" rtlCol="0"/>
            <a:lstStyle/>
            <a:p>
              <a:endParaRPr/>
            </a:p>
          </p:txBody>
        </p:sp>
        <p:sp>
          <p:nvSpPr>
            <p:cNvPr id="14" name="object 14"/>
            <p:cNvSpPr/>
            <p:nvPr/>
          </p:nvSpPr>
          <p:spPr>
            <a:xfrm>
              <a:off x="3582728" y="9304804"/>
              <a:ext cx="3175" cy="6350"/>
            </a:xfrm>
            <a:custGeom>
              <a:avLst/>
              <a:gdLst/>
              <a:ahLst/>
              <a:cxnLst/>
              <a:rect l="l" t="t" r="r" b="b"/>
              <a:pathLst>
                <a:path w="3175" h="6350">
                  <a:moveTo>
                    <a:pt x="1497" y="0"/>
                  </a:moveTo>
                  <a:lnTo>
                    <a:pt x="0" y="1246"/>
                  </a:lnTo>
                  <a:lnTo>
                    <a:pt x="931" y="2418"/>
                  </a:lnTo>
                  <a:lnTo>
                    <a:pt x="931" y="4931"/>
                  </a:lnTo>
                  <a:lnTo>
                    <a:pt x="607" y="6083"/>
                  </a:lnTo>
                  <a:lnTo>
                    <a:pt x="2701" y="5570"/>
                  </a:lnTo>
                  <a:lnTo>
                    <a:pt x="1497" y="0"/>
                  </a:lnTo>
                  <a:close/>
                </a:path>
              </a:pathLst>
            </a:custGeom>
            <a:solidFill>
              <a:srgbClr val="E2A331"/>
            </a:solidFill>
          </p:spPr>
          <p:txBody>
            <a:bodyPr wrap="square" lIns="0" tIns="0" rIns="0" bIns="0" rtlCol="0"/>
            <a:lstStyle/>
            <a:p>
              <a:endParaRPr/>
            </a:p>
          </p:txBody>
        </p:sp>
        <p:sp>
          <p:nvSpPr>
            <p:cNvPr id="15" name="object 15"/>
            <p:cNvSpPr/>
            <p:nvPr/>
          </p:nvSpPr>
          <p:spPr>
            <a:xfrm>
              <a:off x="3576127" y="9322789"/>
              <a:ext cx="25400" cy="43815"/>
            </a:xfrm>
            <a:custGeom>
              <a:avLst/>
              <a:gdLst/>
              <a:ahLst/>
              <a:cxnLst/>
              <a:rect l="l" t="t" r="r" b="b"/>
              <a:pathLst>
                <a:path w="25400" h="43815">
                  <a:moveTo>
                    <a:pt x="21608"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63" y="39307"/>
                  </a:lnTo>
                  <a:lnTo>
                    <a:pt x="7046" y="22261"/>
                  </a:lnTo>
                  <a:lnTo>
                    <a:pt x="20187" y="17517"/>
                  </a:lnTo>
                  <a:lnTo>
                    <a:pt x="21036" y="13884"/>
                  </a:lnTo>
                  <a:lnTo>
                    <a:pt x="21999" y="9884"/>
                  </a:lnTo>
                  <a:lnTo>
                    <a:pt x="24983" y="8177"/>
                  </a:lnTo>
                  <a:lnTo>
                    <a:pt x="21608" y="5549"/>
                  </a:lnTo>
                  <a:close/>
                </a:path>
                <a:path w="25400" h="43815">
                  <a:moveTo>
                    <a:pt x="14481" y="0"/>
                  </a:moveTo>
                  <a:lnTo>
                    <a:pt x="12041" y="2848"/>
                  </a:lnTo>
                  <a:lnTo>
                    <a:pt x="16345" y="6083"/>
                  </a:lnTo>
                  <a:lnTo>
                    <a:pt x="17276" y="5549"/>
                  </a:lnTo>
                  <a:lnTo>
                    <a:pt x="21608" y="5549"/>
                  </a:lnTo>
                  <a:lnTo>
                    <a:pt x="14481" y="0"/>
                  </a:lnTo>
                  <a:close/>
                </a:path>
              </a:pathLst>
            </a:custGeom>
            <a:solidFill>
              <a:srgbClr val="A3AA71"/>
            </a:solidFill>
          </p:spPr>
          <p:txBody>
            <a:bodyPr wrap="square" lIns="0" tIns="0" rIns="0" bIns="0" rtlCol="0"/>
            <a:lstStyle/>
            <a:p>
              <a:endParaRPr/>
            </a:p>
          </p:txBody>
        </p:sp>
        <p:sp>
          <p:nvSpPr>
            <p:cNvPr id="16" name="object 16"/>
            <p:cNvSpPr/>
            <p:nvPr/>
          </p:nvSpPr>
          <p:spPr>
            <a:xfrm>
              <a:off x="3572573" y="9355245"/>
              <a:ext cx="17145" cy="29845"/>
            </a:xfrm>
            <a:custGeom>
              <a:avLst/>
              <a:gdLst/>
              <a:ahLst/>
              <a:cxnLst/>
              <a:rect l="l" t="t" r="r" b="b"/>
              <a:pathLst>
                <a:path w="17145" h="29845">
                  <a:moveTo>
                    <a:pt x="2959" y="13487"/>
                  </a:moveTo>
                  <a:lnTo>
                    <a:pt x="1409" y="13487"/>
                  </a:lnTo>
                  <a:lnTo>
                    <a:pt x="0" y="14300"/>
                  </a:lnTo>
                  <a:lnTo>
                    <a:pt x="673" y="14846"/>
                  </a:lnTo>
                  <a:lnTo>
                    <a:pt x="838" y="14909"/>
                  </a:lnTo>
                  <a:lnTo>
                    <a:pt x="1104" y="15354"/>
                  </a:lnTo>
                  <a:lnTo>
                    <a:pt x="1460" y="15849"/>
                  </a:lnTo>
                  <a:lnTo>
                    <a:pt x="2095" y="16598"/>
                  </a:lnTo>
                  <a:lnTo>
                    <a:pt x="2692" y="15354"/>
                  </a:lnTo>
                  <a:lnTo>
                    <a:pt x="2959" y="13487"/>
                  </a:lnTo>
                  <a:close/>
                </a:path>
                <a:path w="17145" h="29845">
                  <a:moveTo>
                    <a:pt x="7353" y="1854"/>
                  </a:moveTo>
                  <a:lnTo>
                    <a:pt x="5651" y="596"/>
                  </a:lnTo>
                  <a:lnTo>
                    <a:pt x="4508" y="0"/>
                  </a:lnTo>
                  <a:lnTo>
                    <a:pt x="4508" y="596"/>
                  </a:lnTo>
                  <a:lnTo>
                    <a:pt x="4914" y="2298"/>
                  </a:lnTo>
                  <a:lnTo>
                    <a:pt x="5143" y="3124"/>
                  </a:lnTo>
                  <a:lnTo>
                    <a:pt x="6146" y="2844"/>
                  </a:lnTo>
                  <a:lnTo>
                    <a:pt x="7353" y="1854"/>
                  </a:lnTo>
                  <a:close/>
                </a:path>
                <a:path w="17145" h="29845">
                  <a:moveTo>
                    <a:pt x="7391" y="23545"/>
                  </a:moveTo>
                  <a:lnTo>
                    <a:pt x="6858" y="23533"/>
                  </a:lnTo>
                  <a:lnTo>
                    <a:pt x="4953" y="22783"/>
                  </a:lnTo>
                  <a:lnTo>
                    <a:pt x="3327" y="23050"/>
                  </a:lnTo>
                  <a:lnTo>
                    <a:pt x="3594" y="24307"/>
                  </a:lnTo>
                  <a:lnTo>
                    <a:pt x="4165" y="25908"/>
                  </a:lnTo>
                  <a:lnTo>
                    <a:pt x="4673" y="26212"/>
                  </a:lnTo>
                  <a:lnTo>
                    <a:pt x="5054" y="26136"/>
                  </a:lnTo>
                  <a:lnTo>
                    <a:pt x="6908" y="24561"/>
                  </a:lnTo>
                  <a:lnTo>
                    <a:pt x="7391" y="23545"/>
                  </a:lnTo>
                  <a:close/>
                </a:path>
                <a:path w="17145" h="29845">
                  <a:moveTo>
                    <a:pt x="7632" y="13970"/>
                  </a:moveTo>
                  <a:lnTo>
                    <a:pt x="7162" y="13081"/>
                  </a:lnTo>
                  <a:lnTo>
                    <a:pt x="6553" y="11633"/>
                  </a:lnTo>
                  <a:lnTo>
                    <a:pt x="5613" y="11150"/>
                  </a:lnTo>
                  <a:lnTo>
                    <a:pt x="4508" y="11531"/>
                  </a:lnTo>
                  <a:lnTo>
                    <a:pt x="3340" y="13246"/>
                  </a:lnTo>
                  <a:lnTo>
                    <a:pt x="5194" y="13804"/>
                  </a:lnTo>
                  <a:lnTo>
                    <a:pt x="7632" y="13970"/>
                  </a:lnTo>
                  <a:close/>
                </a:path>
                <a:path w="17145" h="29845">
                  <a:moveTo>
                    <a:pt x="8737" y="5969"/>
                  </a:moveTo>
                  <a:lnTo>
                    <a:pt x="7302" y="5257"/>
                  </a:lnTo>
                  <a:lnTo>
                    <a:pt x="5981" y="5016"/>
                  </a:lnTo>
                  <a:lnTo>
                    <a:pt x="6858" y="6489"/>
                  </a:lnTo>
                  <a:lnTo>
                    <a:pt x="7353" y="7188"/>
                  </a:lnTo>
                  <a:lnTo>
                    <a:pt x="7912" y="7797"/>
                  </a:lnTo>
                  <a:lnTo>
                    <a:pt x="8102" y="7874"/>
                  </a:lnTo>
                  <a:lnTo>
                    <a:pt x="8737" y="5969"/>
                  </a:lnTo>
                  <a:close/>
                </a:path>
                <a:path w="17145" h="29845">
                  <a:moveTo>
                    <a:pt x="8940" y="19392"/>
                  </a:moveTo>
                  <a:lnTo>
                    <a:pt x="8242" y="16014"/>
                  </a:lnTo>
                  <a:lnTo>
                    <a:pt x="6731" y="17907"/>
                  </a:lnTo>
                  <a:lnTo>
                    <a:pt x="5842" y="19773"/>
                  </a:lnTo>
                  <a:lnTo>
                    <a:pt x="5410" y="19939"/>
                  </a:lnTo>
                  <a:lnTo>
                    <a:pt x="4673" y="19888"/>
                  </a:lnTo>
                  <a:lnTo>
                    <a:pt x="2705" y="19075"/>
                  </a:lnTo>
                  <a:lnTo>
                    <a:pt x="2832" y="19773"/>
                  </a:lnTo>
                  <a:lnTo>
                    <a:pt x="3048" y="21932"/>
                  </a:lnTo>
                  <a:lnTo>
                    <a:pt x="3289" y="21844"/>
                  </a:lnTo>
                  <a:lnTo>
                    <a:pt x="3683" y="21932"/>
                  </a:lnTo>
                  <a:lnTo>
                    <a:pt x="5308" y="20408"/>
                  </a:lnTo>
                  <a:lnTo>
                    <a:pt x="5943" y="20154"/>
                  </a:lnTo>
                  <a:lnTo>
                    <a:pt x="6858" y="20154"/>
                  </a:lnTo>
                  <a:lnTo>
                    <a:pt x="7442" y="19939"/>
                  </a:lnTo>
                  <a:lnTo>
                    <a:pt x="8940" y="19392"/>
                  </a:lnTo>
                  <a:close/>
                </a:path>
                <a:path w="17145" h="29845">
                  <a:moveTo>
                    <a:pt x="10020" y="26111"/>
                  </a:moveTo>
                  <a:lnTo>
                    <a:pt x="6146" y="26466"/>
                  </a:lnTo>
                  <a:lnTo>
                    <a:pt x="5054" y="27076"/>
                  </a:lnTo>
                  <a:lnTo>
                    <a:pt x="5803" y="27457"/>
                  </a:lnTo>
                  <a:lnTo>
                    <a:pt x="6769" y="28041"/>
                  </a:lnTo>
                  <a:lnTo>
                    <a:pt x="7797" y="28625"/>
                  </a:lnTo>
                  <a:lnTo>
                    <a:pt x="8407" y="28625"/>
                  </a:lnTo>
                  <a:lnTo>
                    <a:pt x="9131" y="27813"/>
                  </a:lnTo>
                  <a:lnTo>
                    <a:pt x="9906" y="26276"/>
                  </a:lnTo>
                  <a:lnTo>
                    <a:pt x="10020" y="26111"/>
                  </a:lnTo>
                  <a:close/>
                </a:path>
                <a:path w="17145" h="29845">
                  <a:moveTo>
                    <a:pt x="11087" y="21018"/>
                  </a:moveTo>
                  <a:lnTo>
                    <a:pt x="9652" y="20548"/>
                  </a:lnTo>
                  <a:lnTo>
                    <a:pt x="9156" y="19164"/>
                  </a:lnTo>
                  <a:lnTo>
                    <a:pt x="8991" y="19278"/>
                  </a:lnTo>
                  <a:lnTo>
                    <a:pt x="8547" y="21285"/>
                  </a:lnTo>
                  <a:lnTo>
                    <a:pt x="7962" y="23037"/>
                  </a:lnTo>
                  <a:lnTo>
                    <a:pt x="8102" y="23342"/>
                  </a:lnTo>
                  <a:lnTo>
                    <a:pt x="8242" y="23342"/>
                  </a:lnTo>
                  <a:lnTo>
                    <a:pt x="9601" y="22987"/>
                  </a:lnTo>
                  <a:lnTo>
                    <a:pt x="10706" y="21882"/>
                  </a:lnTo>
                  <a:lnTo>
                    <a:pt x="11087" y="21018"/>
                  </a:lnTo>
                  <a:close/>
                </a:path>
                <a:path w="17145" h="29845">
                  <a:moveTo>
                    <a:pt x="13690" y="21374"/>
                  </a:moveTo>
                  <a:lnTo>
                    <a:pt x="13550" y="21297"/>
                  </a:lnTo>
                  <a:lnTo>
                    <a:pt x="13690" y="21374"/>
                  </a:lnTo>
                  <a:close/>
                </a:path>
                <a:path w="17145" h="29845">
                  <a:moveTo>
                    <a:pt x="14185" y="21793"/>
                  </a:moveTo>
                  <a:lnTo>
                    <a:pt x="13652" y="21374"/>
                  </a:lnTo>
                  <a:lnTo>
                    <a:pt x="11595" y="21374"/>
                  </a:lnTo>
                  <a:lnTo>
                    <a:pt x="10998" y="23596"/>
                  </a:lnTo>
                  <a:lnTo>
                    <a:pt x="10680" y="25552"/>
                  </a:lnTo>
                  <a:lnTo>
                    <a:pt x="13931" y="23596"/>
                  </a:lnTo>
                  <a:lnTo>
                    <a:pt x="14185" y="21793"/>
                  </a:lnTo>
                  <a:close/>
                </a:path>
                <a:path w="17145" h="29845">
                  <a:moveTo>
                    <a:pt x="16738" y="26708"/>
                  </a:moveTo>
                  <a:lnTo>
                    <a:pt x="15189" y="26047"/>
                  </a:lnTo>
                  <a:lnTo>
                    <a:pt x="13690" y="27432"/>
                  </a:lnTo>
                  <a:lnTo>
                    <a:pt x="8318" y="28676"/>
                  </a:lnTo>
                  <a:lnTo>
                    <a:pt x="10642" y="29654"/>
                  </a:lnTo>
                  <a:lnTo>
                    <a:pt x="16421" y="27571"/>
                  </a:lnTo>
                  <a:lnTo>
                    <a:pt x="16738" y="26708"/>
                  </a:lnTo>
                  <a:close/>
                </a:path>
              </a:pathLst>
            </a:custGeom>
            <a:solidFill>
              <a:srgbClr val="767334"/>
            </a:solidFill>
          </p:spPr>
          <p:txBody>
            <a:bodyPr wrap="square" lIns="0" tIns="0" rIns="0" bIns="0" rtlCol="0"/>
            <a:lstStyle/>
            <a:p>
              <a:endParaRPr/>
            </a:p>
          </p:txBody>
        </p:sp>
        <p:sp>
          <p:nvSpPr>
            <p:cNvPr id="17" name="object 17"/>
            <p:cNvSpPr/>
            <p:nvPr/>
          </p:nvSpPr>
          <p:spPr>
            <a:xfrm>
              <a:off x="3572584" y="9304131"/>
              <a:ext cx="8890" cy="8890"/>
            </a:xfrm>
            <a:custGeom>
              <a:avLst/>
              <a:gdLst/>
              <a:ahLst/>
              <a:cxnLst/>
              <a:rect l="l" t="t" r="r" b="b"/>
              <a:pathLst>
                <a:path w="8889"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8" name="object 18"/>
            <p:cNvSpPr/>
            <p:nvPr/>
          </p:nvSpPr>
          <p:spPr>
            <a:xfrm>
              <a:off x="3580029" y="9305299"/>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9" name="object 19"/>
            <p:cNvSpPr/>
            <p:nvPr/>
          </p:nvSpPr>
          <p:spPr>
            <a:xfrm>
              <a:off x="3574792" y="9304498"/>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20" name="object 20"/>
            <p:cNvSpPr/>
            <p:nvPr/>
          </p:nvSpPr>
          <p:spPr>
            <a:xfrm>
              <a:off x="3576942" y="9322047"/>
              <a:ext cx="21590" cy="35560"/>
            </a:xfrm>
            <a:custGeom>
              <a:avLst/>
              <a:gdLst/>
              <a:ahLst/>
              <a:cxnLst/>
              <a:rect l="l" t="t" r="r" b="b"/>
              <a:pathLst>
                <a:path w="21589" h="35559">
                  <a:moveTo>
                    <a:pt x="3898" y="30543"/>
                  </a:moveTo>
                  <a:lnTo>
                    <a:pt x="3263" y="30060"/>
                  </a:lnTo>
                  <a:lnTo>
                    <a:pt x="1282" y="26936"/>
                  </a:lnTo>
                  <a:lnTo>
                    <a:pt x="584" y="25234"/>
                  </a:lnTo>
                  <a:lnTo>
                    <a:pt x="0" y="27825"/>
                  </a:lnTo>
                  <a:lnTo>
                    <a:pt x="0" y="32092"/>
                  </a:lnTo>
                  <a:lnTo>
                    <a:pt x="508" y="32308"/>
                  </a:lnTo>
                  <a:lnTo>
                    <a:pt x="2184" y="31775"/>
                  </a:lnTo>
                  <a:lnTo>
                    <a:pt x="3898" y="30543"/>
                  </a:lnTo>
                  <a:close/>
                </a:path>
                <a:path w="21589" h="35559">
                  <a:moveTo>
                    <a:pt x="5232" y="25781"/>
                  </a:moveTo>
                  <a:lnTo>
                    <a:pt x="5194" y="25234"/>
                  </a:lnTo>
                  <a:lnTo>
                    <a:pt x="4724" y="22707"/>
                  </a:lnTo>
                  <a:lnTo>
                    <a:pt x="4000" y="19659"/>
                  </a:lnTo>
                  <a:lnTo>
                    <a:pt x="3124" y="20802"/>
                  </a:lnTo>
                  <a:lnTo>
                    <a:pt x="2222" y="21907"/>
                  </a:lnTo>
                  <a:lnTo>
                    <a:pt x="1384" y="23063"/>
                  </a:lnTo>
                  <a:lnTo>
                    <a:pt x="1130" y="23977"/>
                  </a:lnTo>
                  <a:lnTo>
                    <a:pt x="1879" y="25285"/>
                  </a:lnTo>
                  <a:lnTo>
                    <a:pt x="2324" y="25920"/>
                  </a:lnTo>
                  <a:lnTo>
                    <a:pt x="4152" y="25996"/>
                  </a:lnTo>
                  <a:lnTo>
                    <a:pt x="4419" y="26035"/>
                  </a:lnTo>
                  <a:lnTo>
                    <a:pt x="4622" y="26035"/>
                  </a:lnTo>
                  <a:lnTo>
                    <a:pt x="5232" y="25781"/>
                  </a:lnTo>
                  <a:close/>
                </a:path>
                <a:path w="21589" h="35559">
                  <a:moveTo>
                    <a:pt x="5664" y="35356"/>
                  </a:moveTo>
                  <a:lnTo>
                    <a:pt x="5448" y="33032"/>
                  </a:lnTo>
                  <a:lnTo>
                    <a:pt x="5588" y="32550"/>
                  </a:lnTo>
                  <a:lnTo>
                    <a:pt x="4470" y="33502"/>
                  </a:lnTo>
                  <a:lnTo>
                    <a:pt x="3429" y="34963"/>
                  </a:lnTo>
                  <a:lnTo>
                    <a:pt x="5054" y="35496"/>
                  </a:lnTo>
                  <a:lnTo>
                    <a:pt x="5664" y="35356"/>
                  </a:lnTo>
                  <a:close/>
                </a:path>
                <a:path w="21589" h="35559">
                  <a:moveTo>
                    <a:pt x="6527" y="28435"/>
                  </a:moveTo>
                  <a:lnTo>
                    <a:pt x="4838" y="29794"/>
                  </a:lnTo>
                  <a:lnTo>
                    <a:pt x="4762" y="29933"/>
                  </a:lnTo>
                  <a:lnTo>
                    <a:pt x="4038" y="30594"/>
                  </a:lnTo>
                  <a:lnTo>
                    <a:pt x="5041" y="31394"/>
                  </a:lnTo>
                  <a:lnTo>
                    <a:pt x="5727" y="31292"/>
                  </a:lnTo>
                  <a:lnTo>
                    <a:pt x="5778" y="30594"/>
                  </a:lnTo>
                  <a:lnTo>
                    <a:pt x="6121" y="29298"/>
                  </a:lnTo>
                  <a:lnTo>
                    <a:pt x="6527" y="28435"/>
                  </a:lnTo>
                  <a:close/>
                </a:path>
                <a:path w="21589" h="35559">
                  <a:moveTo>
                    <a:pt x="6591" y="28295"/>
                  </a:moveTo>
                  <a:lnTo>
                    <a:pt x="6527" y="28435"/>
                  </a:lnTo>
                  <a:lnTo>
                    <a:pt x="6591" y="28295"/>
                  </a:lnTo>
                  <a:close/>
                </a:path>
                <a:path w="21589" h="35559">
                  <a:moveTo>
                    <a:pt x="8483" y="3568"/>
                  </a:moveTo>
                  <a:lnTo>
                    <a:pt x="7416" y="2082"/>
                  </a:lnTo>
                  <a:lnTo>
                    <a:pt x="6083" y="1270"/>
                  </a:lnTo>
                  <a:lnTo>
                    <a:pt x="4838" y="0"/>
                  </a:lnTo>
                  <a:lnTo>
                    <a:pt x="4267" y="1320"/>
                  </a:lnTo>
                  <a:lnTo>
                    <a:pt x="4152" y="3594"/>
                  </a:lnTo>
                  <a:lnTo>
                    <a:pt x="8483" y="3568"/>
                  </a:lnTo>
                  <a:close/>
                </a:path>
                <a:path w="21589" h="35559">
                  <a:moveTo>
                    <a:pt x="9372" y="25082"/>
                  </a:moveTo>
                  <a:lnTo>
                    <a:pt x="5384" y="25806"/>
                  </a:lnTo>
                  <a:lnTo>
                    <a:pt x="5918" y="27190"/>
                  </a:lnTo>
                  <a:lnTo>
                    <a:pt x="7073" y="27495"/>
                  </a:lnTo>
                  <a:lnTo>
                    <a:pt x="8623" y="25971"/>
                  </a:lnTo>
                  <a:lnTo>
                    <a:pt x="9372" y="25082"/>
                  </a:lnTo>
                  <a:close/>
                </a:path>
                <a:path w="21589" h="35559">
                  <a:moveTo>
                    <a:pt x="11620" y="14084"/>
                  </a:moveTo>
                  <a:lnTo>
                    <a:pt x="10820" y="14490"/>
                  </a:lnTo>
                  <a:lnTo>
                    <a:pt x="9715" y="15354"/>
                  </a:lnTo>
                  <a:lnTo>
                    <a:pt x="8712" y="16230"/>
                  </a:lnTo>
                  <a:lnTo>
                    <a:pt x="8216" y="16484"/>
                  </a:lnTo>
                  <a:lnTo>
                    <a:pt x="8712" y="17259"/>
                  </a:lnTo>
                  <a:lnTo>
                    <a:pt x="10121" y="18148"/>
                  </a:lnTo>
                  <a:lnTo>
                    <a:pt x="11366" y="18262"/>
                  </a:lnTo>
                  <a:lnTo>
                    <a:pt x="11620" y="14084"/>
                  </a:lnTo>
                  <a:close/>
                </a:path>
                <a:path w="21589" h="35559">
                  <a:moveTo>
                    <a:pt x="12065" y="22352"/>
                  </a:moveTo>
                  <a:lnTo>
                    <a:pt x="8191" y="21247"/>
                  </a:lnTo>
                  <a:lnTo>
                    <a:pt x="7721" y="16929"/>
                  </a:lnTo>
                  <a:lnTo>
                    <a:pt x="7162" y="16764"/>
                  </a:lnTo>
                  <a:lnTo>
                    <a:pt x="5029" y="18973"/>
                  </a:lnTo>
                  <a:lnTo>
                    <a:pt x="4622" y="19138"/>
                  </a:lnTo>
                  <a:lnTo>
                    <a:pt x="6032" y="20612"/>
                  </a:lnTo>
                  <a:lnTo>
                    <a:pt x="8077" y="21221"/>
                  </a:lnTo>
                  <a:lnTo>
                    <a:pt x="8775" y="24041"/>
                  </a:lnTo>
                  <a:lnTo>
                    <a:pt x="9652" y="24815"/>
                  </a:lnTo>
                  <a:lnTo>
                    <a:pt x="12065" y="22352"/>
                  </a:lnTo>
                  <a:close/>
                </a:path>
                <a:path w="21589" h="35559">
                  <a:moveTo>
                    <a:pt x="14960" y="10947"/>
                  </a:moveTo>
                  <a:lnTo>
                    <a:pt x="14820" y="10985"/>
                  </a:lnTo>
                  <a:lnTo>
                    <a:pt x="14224" y="11836"/>
                  </a:lnTo>
                  <a:lnTo>
                    <a:pt x="12915" y="12979"/>
                  </a:lnTo>
                  <a:lnTo>
                    <a:pt x="12611" y="13385"/>
                  </a:lnTo>
                  <a:lnTo>
                    <a:pt x="13665" y="14084"/>
                  </a:lnTo>
                  <a:lnTo>
                    <a:pt x="14960" y="14224"/>
                  </a:lnTo>
                  <a:lnTo>
                    <a:pt x="14960" y="10947"/>
                  </a:lnTo>
                  <a:close/>
                </a:path>
                <a:path w="21589" h="35559">
                  <a:moveTo>
                    <a:pt x="16103" y="19037"/>
                  </a:moveTo>
                  <a:lnTo>
                    <a:pt x="12001" y="18503"/>
                  </a:lnTo>
                  <a:lnTo>
                    <a:pt x="12065" y="21272"/>
                  </a:lnTo>
                  <a:lnTo>
                    <a:pt x="12725" y="21767"/>
                  </a:lnTo>
                  <a:lnTo>
                    <a:pt x="14122" y="20726"/>
                  </a:lnTo>
                  <a:lnTo>
                    <a:pt x="15214" y="19608"/>
                  </a:lnTo>
                  <a:lnTo>
                    <a:pt x="16103" y="19037"/>
                  </a:lnTo>
                  <a:close/>
                </a:path>
                <a:path w="21589" h="35559">
                  <a:moveTo>
                    <a:pt x="20269" y="7962"/>
                  </a:moveTo>
                  <a:lnTo>
                    <a:pt x="19316" y="6311"/>
                  </a:lnTo>
                  <a:lnTo>
                    <a:pt x="18757" y="5422"/>
                  </a:lnTo>
                  <a:lnTo>
                    <a:pt x="18224" y="4533"/>
                  </a:lnTo>
                  <a:lnTo>
                    <a:pt x="17703" y="4089"/>
                  </a:lnTo>
                  <a:lnTo>
                    <a:pt x="16510" y="7632"/>
                  </a:lnTo>
                  <a:lnTo>
                    <a:pt x="16370" y="7962"/>
                  </a:lnTo>
                  <a:lnTo>
                    <a:pt x="20269" y="7962"/>
                  </a:lnTo>
                  <a:close/>
                </a:path>
                <a:path w="21589" h="35559">
                  <a:moveTo>
                    <a:pt x="20307" y="14973"/>
                  </a:moveTo>
                  <a:lnTo>
                    <a:pt x="15100" y="14541"/>
                  </a:lnTo>
                  <a:lnTo>
                    <a:pt x="15265" y="16662"/>
                  </a:lnTo>
                  <a:lnTo>
                    <a:pt x="16459" y="18643"/>
                  </a:lnTo>
                  <a:lnTo>
                    <a:pt x="18440" y="17018"/>
                  </a:lnTo>
                  <a:lnTo>
                    <a:pt x="19672" y="16040"/>
                  </a:lnTo>
                  <a:lnTo>
                    <a:pt x="20307" y="14973"/>
                  </a:lnTo>
                  <a:close/>
                </a:path>
                <a:path w="21589" h="35559">
                  <a:moveTo>
                    <a:pt x="21056" y="12611"/>
                  </a:moveTo>
                  <a:lnTo>
                    <a:pt x="20967" y="9398"/>
                  </a:lnTo>
                  <a:lnTo>
                    <a:pt x="20751" y="8712"/>
                  </a:lnTo>
                  <a:lnTo>
                    <a:pt x="19799" y="9359"/>
                  </a:lnTo>
                  <a:lnTo>
                    <a:pt x="20497" y="8547"/>
                  </a:lnTo>
                  <a:lnTo>
                    <a:pt x="20256" y="8432"/>
                  </a:lnTo>
                  <a:lnTo>
                    <a:pt x="18757" y="8293"/>
                  </a:lnTo>
                  <a:lnTo>
                    <a:pt x="16370" y="8216"/>
                  </a:lnTo>
                  <a:lnTo>
                    <a:pt x="16370" y="8051"/>
                  </a:lnTo>
                  <a:lnTo>
                    <a:pt x="16256" y="9321"/>
                  </a:lnTo>
                  <a:lnTo>
                    <a:pt x="15303" y="10426"/>
                  </a:lnTo>
                  <a:lnTo>
                    <a:pt x="15913" y="10934"/>
                  </a:lnTo>
                  <a:lnTo>
                    <a:pt x="17729" y="10744"/>
                  </a:lnTo>
                  <a:lnTo>
                    <a:pt x="18046" y="12369"/>
                  </a:lnTo>
                  <a:lnTo>
                    <a:pt x="19253" y="13690"/>
                  </a:lnTo>
                  <a:lnTo>
                    <a:pt x="20612" y="14274"/>
                  </a:lnTo>
                  <a:lnTo>
                    <a:pt x="21056" y="12611"/>
                  </a:lnTo>
                  <a:close/>
                </a:path>
              </a:pathLst>
            </a:custGeom>
            <a:solidFill>
              <a:srgbClr val="767334"/>
            </a:solidFill>
          </p:spPr>
          <p:txBody>
            <a:bodyPr wrap="square" lIns="0" tIns="0" rIns="0" bIns="0" rtlCol="0"/>
            <a:lstStyle/>
            <a:p>
              <a:endParaRPr/>
            </a:p>
          </p:txBody>
        </p:sp>
        <p:sp>
          <p:nvSpPr>
            <p:cNvPr id="21" name="object 21"/>
            <p:cNvSpPr/>
            <p:nvPr/>
          </p:nvSpPr>
          <p:spPr>
            <a:xfrm>
              <a:off x="3565325" y="9305393"/>
              <a:ext cx="32384" cy="78740"/>
            </a:xfrm>
            <a:custGeom>
              <a:avLst/>
              <a:gdLst/>
              <a:ahLst/>
              <a:cxnLst/>
              <a:rect l="l" t="t" r="r" b="b"/>
              <a:pathLst>
                <a:path w="32385" h="78740">
                  <a:moveTo>
                    <a:pt x="1583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50" y="2303"/>
                  </a:lnTo>
                  <a:lnTo>
                    <a:pt x="15839" y="418"/>
                  </a:lnTo>
                  <a:close/>
                </a:path>
                <a:path w="32385" h="78740">
                  <a:moveTo>
                    <a:pt x="13287" y="10376"/>
                  </a:moveTo>
                  <a:lnTo>
                    <a:pt x="13004" y="10774"/>
                  </a:lnTo>
                  <a:lnTo>
                    <a:pt x="13381" y="10774"/>
                  </a:lnTo>
                  <a:lnTo>
                    <a:pt x="13287" y="10376"/>
                  </a:lnTo>
                  <a:close/>
                </a:path>
                <a:path w="32385" h="78740">
                  <a:moveTo>
                    <a:pt x="13402" y="0"/>
                  </a:moveTo>
                  <a:lnTo>
                    <a:pt x="12345" y="701"/>
                  </a:lnTo>
                  <a:lnTo>
                    <a:pt x="11319" y="2303"/>
                  </a:lnTo>
                  <a:lnTo>
                    <a:pt x="9696" y="2931"/>
                  </a:lnTo>
                  <a:lnTo>
                    <a:pt x="11455" y="2931"/>
                  </a:lnTo>
                  <a:lnTo>
                    <a:pt x="12397" y="1738"/>
                  </a:lnTo>
                  <a:lnTo>
                    <a:pt x="13402" y="376"/>
                  </a:lnTo>
                  <a:lnTo>
                    <a:pt x="15852" y="376"/>
                  </a:lnTo>
                  <a:lnTo>
                    <a:pt x="15308" y="94"/>
                  </a:lnTo>
                  <a:lnTo>
                    <a:pt x="14250" y="73"/>
                  </a:lnTo>
                  <a:lnTo>
                    <a:pt x="13402" y="0"/>
                  </a:lnTo>
                  <a:close/>
                </a:path>
                <a:path w="32385" h="78740">
                  <a:moveTo>
                    <a:pt x="15852" y="376"/>
                  </a:moveTo>
                  <a:lnTo>
                    <a:pt x="14418" y="376"/>
                  </a:lnTo>
                  <a:lnTo>
                    <a:pt x="14795" y="492"/>
                  </a:lnTo>
                  <a:lnTo>
                    <a:pt x="15350" y="492"/>
                  </a:lnTo>
                  <a:lnTo>
                    <a:pt x="15517" y="418"/>
                  </a:lnTo>
                  <a:lnTo>
                    <a:pt x="15839" y="418"/>
                  </a:lnTo>
                  <a:close/>
                </a:path>
                <a:path w="32385"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5"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5"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5" h="78740">
                  <a:moveTo>
                    <a:pt x="21297" y="72180"/>
                  </a:moveTo>
                  <a:lnTo>
                    <a:pt x="20543" y="74212"/>
                  </a:lnTo>
                  <a:lnTo>
                    <a:pt x="17957" y="75228"/>
                  </a:lnTo>
                  <a:lnTo>
                    <a:pt x="20436" y="75228"/>
                  </a:lnTo>
                  <a:lnTo>
                    <a:pt x="20899" y="75101"/>
                  </a:lnTo>
                  <a:lnTo>
                    <a:pt x="21449" y="73323"/>
                  </a:lnTo>
                  <a:lnTo>
                    <a:pt x="21396" y="72561"/>
                  </a:lnTo>
                  <a:lnTo>
                    <a:pt x="21297" y="72180"/>
                  </a:lnTo>
                  <a:close/>
                </a:path>
                <a:path w="32385" h="78740">
                  <a:moveTo>
                    <a:pt x="16469" y="70148"/>
                  </a:moveTo>
                  <a:lnTo>
                    <a:pt x="15496" y="70148"/>
                  </a:lnTo>
                  <a:lnTo>
                    <a:pt x="15852" y="71164"/>
                  </a:lnTo>
                  <a:lnTo>
                    <a:pt x="14648" y="73069"/>
                  </a:lnTo>
                  <a:lnTo>
                    <a:pt x="17337" y="73069"/>
                  </a:lnTo>
                  <a:lnTo>
                    <a:pt x="17427" y="72942"/>
                  </a:lnTo>
                  <a:lnTo>
                    <a:pt x="15570" y="72942"/>
                  </a:lnTo>
                  <a:lnTo>
                    <a:pt x="16386" y="71418"/>
                  </a:lnTo>
                  <a:lnTo>
                    <a:pt x="16469" y="70148"/>
                  </a:lnTo>
                  <a:close/>
                </a:path>
                <a:path w="32385" h="78740">
                  <a:moveTo>
                    <a:pt x="18051" y="70910"/>
                  </a:moveTo>
                  <a:lnTo>
                    <a:pt x="16763" y="72561"/>
                  </a:lnTo>
                  <a:lnTo>
                    <a:pt x="15570" y="72942"/>
                  </a:lnTo>
                  <a:lnTo>
                    <a:pt x="17427" y="72942"/>
                  </a:lnTo>
                  <a:lnTo>
                    <a:pt x="18146" y="71926"/>
                  </a:lnTo>
                  <a:lnTo>
                    <a:pt x="18758" y="71926"/>
                  </a:lnTo>
                  <a:lnTo>
                    <a:pt x="18899" y="71164"/>
                  </a:lnTo>
                  <a:lnTo>
                    <a:pt x="18051" y="70910"/>
                  </a:lnTo>
                  <a:close/>
                </a:path>
                <a:path w="32385" h="78740">
                  <a:moveTo>
                    <a:pt x="15388" y="70275"/>
                  </a:moveTo>
                  <a:lnTo>
                    <a:pt x="13057" y="70275"/>
                  </a:lnTo>
                  <a:lnTo>
                    <a:pt x="14952" y="70783"/>
                  </a:lnTo>
                  <a:lnTo>
                    <a:pt x="15388" y="70275"/>
                  </a:lnTo>
                  <a:close/>
                </a:path>
                <a:path w="32385" h="78740">
                  <a:moveTo>
                    <a:pt x="16083" y="68878"/>
                  </a:moveTo>
                  <a:lnTo>
                    <a:pt x="15256" y="69640"/>
                  </a:lnTo>
                  <a:lnTo>
                    <a:pt x="13664" y="70021"/>
                  </a:lnTo>
                  <a:lnTo>
                    <a:pt x="16477" y="70021"/>
                  </a:lnTo>
                  <a:lnTo>
                    <a:pt x="16432" y="69513"/>
                  </a:lnTo>
                  <a:lnTo>
                    <a:pt x="16083" y="68878"/>
                  </a:lnTo>
                  <a:close/>
                </a:path>
                <a:path w="32385" h="78740">
                  <a:moveTo>
                    <a:pt x="15172" y="65322"/>
                  </a:moveTo>
                  <a:lnTo>
                    <a:pt x="14062" y="67989"/>
                  </a:lnTo>
                  <a:lnTo>
                    <a:pt x="12816" y="69513"/>
                  </a:lnTo>
                  <a:lnTo>
                    <a:pt x="12512" y="69767"/>
                  </a:lnTo>
                  <a:lnTo>
                    <a:pt x="13292" y="69767"/>
                  </a:lnTo>
                  <a:lnTo>
                    <a:pt x="13989" y="68878"/>
                  </a:lnTo>
                  <a:lnTo>
                    <a:pt x="15402" y="65957"/>
                  </a:lnTo>
                  <a:lnTo>
                    <a:pt x="15172" y="65322"/>
                  </a:lnTo>
                  <a:close/>
                </a:path>
                <a:path w="32385" h="78740">
                  <a:moveTo>
                    <a:pt x="10805" y="63544"/>
                  </a:moveTo>
                  <a:lnTo>
                    <a:pt x="10125" y="63544"/>
                  </a:lnTo>
                  <a:lnTo>
                    <a:pt x="9601" y="65068"/>
                  </a:lnTo>
                  <a:lnTo>
                    <a:pt x="9224" y="66592"/>
                  </a:lnTo>
                  <a:lnTo>
                    <a:pt x="9601" y="67481"/>
                  </a:lnTo>
                  <a:lnTo>
                    <a:pt x="10371" y="65068"/>
                  </a:lnTo>
                  <a:lnTo>
                    <a:pt x="10805" y="63544"/>
                  </a:lnTo>
                  <a:close/>
                </a:path>
                <a:path w="32385" h="78740">
                  <a:moveTo>
                    <a:pt x="14648" y="63544"/>
                  </a:moveTo>
                  <a:lnTo>
                    <a:pt x="10847" y="63544"/>
                  </a:lnTo>
                  <a:lnTo>
                    <a:pt x="12659" y="63798"/>
                  </a:lnTo>
                  <a:lnTo>
                    <a:pt x="14952" y="64560"/>
                  </a:lnTo>
                  <a:lnTo>
                    <a:pt x="14648" y="63544"/>
                  </a:lnTo>
                  <a:close/>
                </a:path>
                <a:path w="32385"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5" h="78740">
                  <a:moveTo>
                    <a:pt x="9507" y="58210"/>
                  </a:moveTo>
                  <a:lnTo>
                    <a:pt x="7423" y="58718"/>
                  </a:lnTo>
                  <a:lnTo>
                    <a:pt x="5968" y="60242"/>
                  </a:lnTo>
                  <a:lnTo>
                    <a:pt x="5350" y="62147"/>
                  </a:lnTo>
                  <a:lnTo>
                    <a:pt x="5779" y="63163"/>
                  </a:lnTo>
                  <a:lnTo>
                    <a:pt x="6429" y="63544"/>
                  </a:lnTo>
                  <a:lnTo>
                    <a:pt x="6764" y="61639"/>
                  </a:lnTo>
                  <a:lnTo>
                    <a:pt x="8826" y="59607"/>
                  </a:lnTo>
                  <a:lnTo>
                    <a:pt x="10805" y="58718"/>
                  </a:lnTo>
                  <a:lnTo>
                    <a:pt x="9507" y="58210"/>
                  </a:lnTo>
                  <a:close/>
                </a:path>
                <a:path w="32385"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5"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5" h="78740">
                  <a:moveTo>
                    <a:pt x="17842" y="58591"/>
                  </a:moveTo>
                  <a:lnTo>
                    <a:pt x="17329" y="58718"/>
                  </a:lnTo>
                  <a:lnTo>
                    <a:pt x="18690" y="58718"/>
                  </a:lnTo>
                  <a:lnTo>
                    <a:pt x="17842" y="58591"/>
                  </a:lnTo>
                  <a:close/>
                </a:path>
                <a:path w="32385"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5" h="78740">
                  <a:moveTo>
                    <a:pt x="16104" y="55924"/>
                  </a:moveTo>
                  <a:lnTo>
                    <a:pt x="15800" y="55924"/>
                  </a:lnTo>
                  <a:lnTo>
                    <a:pt x="15520" y="56813"/>
                  </a:lnTo>
                  <a:lnTo>
                    <a:pt x="15172" y="57702"/>
                  </a:lnTo>
                  <a:lnTo>
                    <a:pt x="15496" y="58210"/>
                  </a:lnTo>
                  <a:lnTo>
                    <a:pt x="15603" y="57321"/>
                  </a:lnTo>
                  <a:lnTo>
                    <a:pt x="15727" y="56686"/>
                  </a:lnTo>
                  <a:lnTo>
                    <a:pt x="16104" y="55924"/>
                  </a:lnTo>
                  <a:close/>
                </a:path>
                <a:path w="32385" h="78740">
                  <a:moveTo>
                    <a:pt x="6929" y="55670"/>
                  </a:moveTo>
                  <a:lnTo>
                    <a:pt x="5026" y="55670"/>
                  </a:lnTo>
                  <a:lnTo>
                    <a:pt x="7015" y="55924"/>
                  </a:lnTo>
                  <a:lnTo>
                    <a:pt x="6929" y="55670"/>
                  </a:lnTo>
                  <a:close/>
                </a:path>
                <a:path w="32385" h="78740">
                  <a:moveTo>
                    <a:pt x="17402" y="53765"/>
                  </a:moveTo>
                  <a:lnTo>
                    <a:pt x="16250" y="54654"/>
                  </a:lnTo>
                  <a:lnTo>
                    <a:pt x="15936" y="55543"/>
                  </a:lnTo>
                  <a:lnTo>
                    <a:pt x="16407" y="55543"/>
                  </a:lnTo>
                  <a:lnTo>
                    <a:pt x="16858" y="54781"/>
                  </a:lnTo>
                  <a:lnTo>
                    <a:pt x="17591" y="54400"/>
                  </a:lnTo>
                  <a:lnTo>
                    <a:pt x="17402" y="53765"/>
                  </a:lnTo>
                  <a:close/>
                </a:path>
                <a:path w="32385" h="78740">
                  <a:moveTo>
                    <a:pt x="17800" y="55289"/>
                  </a:moveTo>
                  <a:lnTo>
                    <a:pt x="16952" y="55543"/>
                  </a:lnTo>
                  <a:lnTo>
                    <a:pt x="17886" y="55543"/>
                  </a:lnTo>
                  <a:lnTo>
                    <a:pt x="17800" y="55289"/>
                  </a:lnTo>
                  <a:close/>
                </a:path>
                <a:path w="32385" h="78740">
                  <a:moveTo>
                    <a:pt x="4973" y="51479"/>
                  </a:moveTo>
                  <a:lnTo>
                    <a:pt x="2115" y="51479"/>
                  </a:lnTo>
                  <a:lnTo>
                    <a:pt x="376" y="53003"/>
                  </a:lnTo>
                  <a:lnTo>
                    <a:pt x="376" y="54527"/>
                  </a:lnTo>
                  <a:lnTo>
                    <a:pt x="1759" y="52876"/>
                  </a:lnTo>
                  <a:lnTo>
                    <a:pt x="6028" y="52876"/>
                  </a:lnTo>
                  <a:lnTo>
                    <a:pt x="4973" y="51479"/>
                  </a:lnTo>
                  <a:close/>
                </a:path>
                <a:path w="32385" h="78740">
                  <a:moveTo>
                    <a:pt x="6028" y="52876"/>
                  </a:moveTo>
                  <a:lnTo>
                    <a:pt x="4931" y="52876"/>
                  </a:lnTo>
                  <a:lnTo>
                    <a:pt x="6313" y="53892"/>
                  </a:lnTo>
                  <a:lnTo>
                    <a:pt x="6219" y="53130"/>
                  </a:lnTo>
                  <a:lnTo>
                    <a:pt x="6028" y="52876"/>
                  </a:lnTo>
                  <a:close/>
                </a:path>
                <a:path w="32385"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50" y="47542"/>
                  </a:lnTo>
                  <a:lnTo>
                    <a:pt x="15852" y="47288"/>
                  </a:lnTo>
                  <a:lnTo>
                    <a:pt x="16243" y="47034"/>
                  </a:lnTo>
                  <a:lnTo>
                    <a:pt x="15517" y="47034"/>
                  </a:lnTo>
                  <a:lnTo>
                    <a:pt x="14952" y="46399"/>
                  </a:lnTo>
                  <a:lnTo>
                    <a:pt x="13905" y="45002"/>
                  </a:lnTo>
                  <a:lnTo>
                    <a:pt x="12587" y="43920"/>
                  </a:lnTo>
                  <a:close/>
                </a:path>
                <a:path w="32385" h="78740">
                  <a:moveTo>
                    <a:pt x="17276" y="52114"/>
                  </a:moveTo>
                  <a:lnTo>
                    <a:pt x="14910" y="52114"/>
                  </a:lnTo>
                  <a:lnTo>
                    <a:pt x="15936" y="52495"/>
                  </a:lnTo>
                  <a:lnTo>
                    <a:pt x="17276" y="52622"/>
                  </a:lnTo>
                  <a:lnTo>
                    <a:pt x="17276" y="52114"/>
                  </a:lnTo>
                  <a:close/>
                </a:path>
                <a:path w="32385" h="78740">
                  <a:moveTo>
                    <a:pt x="16150"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50" y="47542"/>
                  </a:lnTo>
                  <a:close/>
                </a:path>
                <a:path w="32385" h="78740">
                  <a:moveTo>
                    <a:pt x="6430" y="49320"/>
                  </a:moveTo>
                  <a:lnTo>
                    <a:pt x="5214" y="49320"/>
                  </a:lnTo>
                  <a:lnTo>
                    <a:pt x="6617" y="50971"/>
                  </a:lnTo>
                  <a:lnTo>
                    <a:pt x="6952" y="49828"/>
                  </a:lnTo>
                  <a:lnTo>
                    <a:pt x="6430" y="49320"/>
                  </a:lnTo>
                  <a:close/>
                </a:path>
                <a:path w="32385" h="78740">
                  <a:moveTo>
                    <a:pt x="4156" y="48050"/>
                  </a:moveTo>
                  <a:lnTo>
                    <a:pt x="3047" y="48050"/>
                  </a:lnTo>
                  <a:lnTo>
                    <a:pt x="1507" y="49066"/>
                  </a:lnTo>
                  <a:lnTo>
                    <a:pt x="1078" y="50082"/>
                  </a:lnTo>
                  <a:lnTo>
                    <a:pt x="2649" y="49320"/>
                  </a:lnTo>
                  <a:lnTo>
                    <a:pt x="6430" y="49320"/>
                  </a:lnTo>
                  <a:lnTo>
                    <a:pt x="5256" y="48177"/>
                  </a:lnTo>
                  <a:lnTo>
                    <a:pt x="4156" y="48050"/>
                  </a:lnTo>
                  <a:close/>
                </a:path>
                <a:path w="32385" h="78740">
                  <a:moveTo>
                    <a:pt x="7226" y="45891"/>
                  </a:moveTo>
                  <a:lnTo>
                    <a:pt x="4314" y="45891"/>
                  </a:lnTo>
                  <a:lnTo>
                    <a:pt x="7015" y="46907"/>
                  </a:lnTo>
                  <a:lnTo>
                    <a:pt x="7559" y="48431"/>
                  </a:lnTo>
                  <a:lnTo>
                    <a:pt x="7936" y="47288"/>
                  </a:lnTo>
                  <a:lnTo>
                    <a:pt x="7226" y="45891"/>
                  </a:lnTo>
                  <a:close/>
                </a:path>
                <a:path w="32385" h="78740">
                  <a:moveTo>
                    <a:pt x="17396" y="42843"/>
                  </a:moveTo>
                  <a:lnTo>
                    <a:pt x="16669" y="42843"/>
                  </a:lnTo>
                  <a:lnTo>
                    <a:pt x="17214" y="44113"/>
                  </a:lnTo>
                  <a:lnTo>
                    <a:pt x="17957" y="44621"/>
                  </a:lnTo>
                  <a:lnTo>
                    <a:pt x="17235" y="45510"/>
                  </a:lnTo>
                  <a:lnTo>
                    <a:pt x="15517" y="47034"/>
                  </a:lnTo>
                  <a:lnTo>
                    <a:pt x="16243" y="47034"/>
                  </a:lnTo>
                  <a:lnTo>
                    <a:pt x="18198" y="45764"/>
                  </a:lnTo>
                  <a:lnTo>
                    <a:pt x="18219" y="45002"/>
                  </a:lnTo>
                  <a:lnTo>
                    <a:pt x="18690" y="44240"/>
                  </a:lnTo>
                  <a:lnTo>
                    <a:pt x="17936" y="43859"/>
                  </a:lnTo>
                  <a:lnTo>
                    <a:pt x="17396" y="42843"/>
                  </a:lnTo>
                  <a:close/>
                </a:path>
                <a:path w="32385" h="78740">
                  <a:moveTo>
                    <a:pt x="4512" y="45002"/>
                  </a:moveTo>
                  <a:lnTo>
                    <a:pt x="2743" y="46018"/>
                  </a:lnTo>
                  <a:lnTo>
                    <a:pt x="2492" y="46907"/>
                  </a:lnTo>
                  <a:lnTo>
                    <a:pt x="4314" y="45891"/>
                  </a:lnTo>
                  <a:lnTo>
                    <a:pt x="7226" y="45891"/>
                  </a:lnTo>
                  <a:lnTo>
                    <a:pt x="7162" y="45764"/>
                  </a:lnTo>
                  <a:lnTo>
                    <a:pt x="4512" y="45002"/>
                  </a:lnTo>
                  <a:close/>
                </a:path>
                <a:path w="32385"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5" h="78740">
                  <a:moveTo>
                    <a:pt x="8502" y="42970"/>
                  </a:moveTo>
                  <a:lnTo>
                    <a:pt x="7162" y="42970"/>
                  </a:lnTo>
                  <a:lnTo>
                    <a:pt x="8502" y="44240"/>
                  </a:lnTo>
                  <a:lnTo>
                    <a:pt x="8502" y="42970"/>
                  </a:lnTo>
                  <a:close/>
                </a:path>
                <a:path w="32385" h="78740">
                  <a:moveTo>
                    <a:pt x="12753" y="40684"/>
                  </a:moveTo>
                  <a:lnTo>
                    <a:pt x="12372" y="41573"/>
                  </a:lnTo>
                  <a:lnTo>
                    <a:pt x="12282" y="42335"/>
                  </a:lnTo>
                  <a:lnTo>
                    <a:pt x="12529" y="43617"/>
                  </a:lnTo>
                  <a:lnTo>
                    <a:pt x="12659" y="41700"/>
                  </a:lnTo>
                  <a:lnTo>
                    <a:pt x="13404" y="41700"/>
                  </a:lnTo>
                  <a:lnTo>
                    <a:pt x="12753" y="40684"/>
                  </a:lnTo>
                  <a:close/>
                </a:path>
                <a:path w="32385"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5"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52" y="39033"/>
                  </a:lnTo>
                  <a:lnTo>
                    <a:pt x="5308" y="38906"/>
                  </a:lnTo>
                  <a:close/>
                </a:path>
                <a:path w="32385" h="78740">
                  <a:moveTo>
                    <a:pt x="16250" y="35858"/>
                  </a:moveTo>
                  <a:lnTo>
                    <a:pt x="15612" y="36366"/>
                  </a:lnTo>
                  <a:lnTo>
                    <a:pt x="15975" y="39795"/>
                  </a:lnTo>
                  <a:lnTo>
                    <a:pt x="16502" y="42335"/>
                  </a:lnTo>
                  <a:lnTo>
                    <a:pt x="17119" y="42335"/>
                  </a:lnTo>
                  <a:lnTo>
                    <a:pt x="16331" y="39795"/>
                  </a:lnTo>
                  <a:lnTo>
                    <a:pt x="16292" y="36747"/>
                  </a:lnTo>
                  <a:lnTo>
                    <a:pt x="17203" y="36747"/>
                  </a:lnTo>
                  <a:lnTo>
                    <a:pt x="16250" y="35858"/>
                  </a:lnTo>
                  <a:close/>
                </a:path>
                <a:path w="32385"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5"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5" h="78740">
                  <a:moveTo>
                    <a:pt x="1800"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00" y="36239"/>
                  </a:lnTo>
                  <a:close/>
                </a:path>
                <a:path w="32385" h="78740">
                  <a:moveTo>
                    <a:pt x="6878" y="39668"/>
                  </a:moveTo>
                  <a:lnTo>
                    <a:pt x="6219" y="39668"/>
                  </a:lnTo>
                  <a:lnTo>
                    <a:pt x="7067" y="40303"/>
                  </a:lnTo>
                  <a:lnTo>
                    <a:pt x="6878" y="39668"/>
                  </a:lnTo>
                  <a:close/>
                </a:path>
                <a:path w="32385" h="78740">
                  <a:moveTo>
                    <a:pt x="24217" y="38271"/>
                  </a:moveTo>
                  <a:lnTo>
                    <a:pt x="20009" y="38271"/>
                  </a:lnTo>
                  <a:lnTo>
                    <a:pt x="21863" y="38779"/>
                  </a:lnTo>
                  <a:lnTo>
                    <a:pt x="23695" y="39033"/>
                  </a:lnTo>
                  <a:lnTo>
                    <a:pt x="24302" y="38525"/>
                  </a:lnTo>
                  <a:lnTo>
                    <a:pt x="24217" y="38271"/>
                  </a:lnTo>
                  <a:close/>
                </a:path>
                <a:path w="32385"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5" h="78740">
                  <a:moveTo>
                    <a:pt x="19842" y="33191"/>
                  </a:moveTo>
                  <a:lnTo>
                    <a:pt x="19350" y="33699"/>
                  </a:lnTo>
                  <a:lnTo>
                    <a:pt x="19215" y="34461"/>
                  </a:lnTo>
                  <a:lnTo>
                    <a:pt x="19111" y="35858"/>
                  </a:lnTo>
                  <a:lnTo>
                    <a:pt x="19465" y="37636"/>
                  </a:lnTo>
                  <a:lnTo>
                    <a:pt x="19868" y="37636"/>
                  </a:lnTo>
                  <a:lnTo>
                    <a:pt x="19761" y="36747"/>
                  </a:lnTo>
                  <a:lnTo>
                    <a:pt x="19885" y="34588"/>
                  </a:lnTo>
                  <a:lnTo>
                    <a:pt x="19978" y="34080"/>
                  </a:lnTo>
                  <a:lnTo>
                    <a:pt x="20582" y="34080"/>
                  </a:lnTo>
                  <a:lnTo>
                    <a:pt x="19842" y="33191"/>
                  </a:lnTo>
                  <a:close/>
                </a:path>
                <a:path w="32385" h="78740">
                  <a:moveTo>
                    <a:pt x="27964" y="35477"/>
                  </a:moveTo>
                  <a:lnTo>
                    <a:pt x="23695" y="35477"/>
                  </a:lnTo>
                  <a:lnTo>
                    <a:pt x="27726" y="35731"/>
                  </a:lnTo>
                  <a:lnTo>
                    <a:pt x="27964" y="35477"/>
                  </a:lnTo>
                  <a:close/>
                </a:path>
                <a:path w="32385"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5" h="78740">
                  <a:moveTo>
                    <a:pt x="24229" y="30143"/>
                  </a:moveTo>
                  <a:lnTo>
                    <a:pt x="23779" y="30397"/>
                  </a:lnTo>
                  <a:lnTo>
                    <a:pt x="23245" y="30778"/>
                  </a:lnTo>
                  <a:lnTo>
                    <a:pt x="22834" y="32302"/>
                  </a:lnTo>
                  <a:lnTo>
                    <a:pt x="22847" y="34842"/>
                  </a:lnTo>
                  <a:lnTo>
                    <a:pt x="23664" y="34842"/>
                  </a:lnTo>
                  <a:lnTo>
                    <a:pt x="23737" y="30524"/>
                  </a:lnTo>
                  <a:lnTo>
                    <a:pt x="25381" y="30524"/>
                  </a:lnTo>
                  <a:lnTo>
                    <a:pt x="24229" y="30143"/>
                  </a:lnTo>
                  <a:close/>
                </a:path>
                <a:path w="32385" h="78740">
                  <a:moveTo>
                    <a:pt x="31996" y="31540"/>
                  </a:moveTo>
                  <a:lnTo>
                    <a:pt x="26931" y="31540"/>
                  </a:lnTo>
                  <a:lnTo>
                    <a:pt x="27349" y="31667"/>
                  </a:lnTo>
                  <a:lnTo>
                    <a:pt x="31936" y="31667"/>
                  </a:lnTo>
                  <a:lnTo>
                    <a:pt x="31996" y="31540"/>
                  </a:lnTo>
                  <a:close/>
                </a:path>
                <a:path w="32385"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5"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5" h="78740">
                  <a:moveTo>
                    <a:pt x="29747" y="27603"/>
                  </a:moveTo>
                  <a:lnTo>
                    <a:pt x="27004" y="27603"/>
                  </a:lnTo>
                  <a:lnTo>
                    <a:pt x="28124" y="27857"/>
                  </a:lnTo>
                  <a:lnTo>
                    <a:pt x="29025" y="27730"/>
                  </a:lnTo>
                  <a:lnTo>
                    <a:pt x="29486" y="27730"/>
                  </a:lnTo>
                  <a:lnTo>
                    <a:pt x="29747" y="27603"/>
                  </a:lnTo>
                  <a:close/>
                </a:path>
                <a:path w="32385"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5" h="78740">
                  <a:moveTo>
                    <a:pt x="29383" y="20745"/>
                  </a:moveTo>
                  <a:lnTo>
                    <a:pt x="28878" y="20745"/>
                  </a:lnTo>
                  <a:lnTo>
                    <a:pt x="28386" y="21761"/>
                  </a:lnTo>
                  <a:lnTo>
                    <a:pt x="28219" y="22523"/>
                  </a:lnTo>
                  <a:lnTo>
                    <a:pt x="28030"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5" h="78740">
                  <a:moveTo>
                    <a:pt x="28784" y="19983"/>
                  </a:moveTo>
                  <a:lnTo>
                    <a:pt x="28878" y="20618"/>
                  </a:lnTo>
                  <a:lnTo>
                    <a:pt x="26648" y="20966"/>
                  </a:lnTo>
                  <a:lnTo>
                    <a:pt x="27988" y="21253"/>
                  </a:lnTo>
                  <a:lnTo>
                    <a:pt x="28595" y="20966"/>
                  </a:lnTo>
                  <a:lnTo>
                    <a:pt x="28878" y="20745"/>
                  </a:lnTo>
                  <a:lnTo>
                    <a:pt x="29383" y="20745"/>
                  </a:lnTo>
                  <a:lnTo>
                    <a:pt x="29444" y="20618"/>
                  </a:lnTo>
                  <a:lnTo>
                    <a:pt x="28784" y="19983"/>
                  </a:lnTo>
                  <a:close/>
                </a:path>
                <a:path w="32385" h="78740">
                  <a:moveTo>
                    <a:pt x="26223" y="20875"/>
                  </a:moveTo>
                  <a:lnTo>
                    <a:pt x="26438" y="20999"/>
                  </a:lnTo>
                  <a:lnTo>
                    <a:pt x="26648" y="20966"/>
                  </a:lnTo>
                  <a:lnTo>
                    <a:pt x="26223" y="20875"/>
                  </a:lnTo>
                  <a:close/>
                </a:path>
                <a:path w="32385" h="78740">
                  <a:moveTo>
                    <a:pt x="24229" y="19729"/>
                  </a:moveTo>
                  <a:lnTo>
                    <a:pt x="24229" y="20237"/>
                  </a:lnTo>
                  <a:lnTo>
                    <a:pt x="26223" y="20875"/>
                  </a:lnTo>
                  <a:lnTo>
                    <a:pt x="24229" y="19729"/>
                  </a:lnTo>
                  <a:close/>
                </a:path>
                <a:path w="32385"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5"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5" h="78740">
                  <a:moveTo>
                    <a:pt x="15630" y="14649"/>
                  </a:moveTo>
                  <a:lnTo>
                    <a:pt x="15099" y="14649"/>
                  </a:lnTo>
                  <a:lnTo>
                    <a:pt x="15119" y="15157"/>
                  </a:lnTo>
                  <a:lnTo>
                    <a:pt x="15245" y="15792"/>
                  </a:lnTo>
                  <a:lnTo>
                    <a:pt x="15978" y="16681"/>
                  </a:lnTo>
                  <a:lnTo>
                    <a:pt x="16012" y="16935"/>
                  </a:lnTo>
                  <a:lnTo>
                    <a:pt x="15444" y="17951"/>
                  </a:lnTo>
                  <a:lnTo>
                    <a:pt x="15172" y="19729"/>
                  </a:lnTo>
                  <a:lnTo>
                    <a:pt x="15779" y="19729"/>
                  </a:lnTo>
                  <a:lnTo>
                    <a:pt x="15779" y="18586"/>
                  </a:lnTo>
                  <a:lnTo>
                    <a:pt x="16407" y="17189"/>
                  </a:lnTo>
                  <a:lnTo>
                    <a:pt x="17117" y="17189"/>
                  </a:lnTo>
                  <a:lnTo>
                    <a:pt x="16820" y="16808"/>
                  </a:lnTo>
                  <a:lnTo>
                    <a:pt x="16722" y="16554"/>
                  </a:lnTo>
                  <a:lnTo>
                    <a:pt x="16886" y="16300"/>
                  </a:lnTo>
                  <a:lnTo>
                    <a:pt x="16460" y="16300"/>
                  </a:lnTo>
                  <a:lnTo>
                    <a:pt x="15928" y="15411"/>
                  </a:lnTo>
                  <a:lnTo>
                    <a:pt x="15808" y="15157"/>
                  </a:lnTo>
                  <a:lnTo>
                    <a:pt x="15630" y="14649"/>
                  </a:lnTo>
                  <a:close/>
                </a:path>
                <a:path w="32385" h="78740">
                  <a:moveTo>
                    <a:pt x="17117" y="17189"/>
                  </a:moveTo>
                  <a:lnTo>
                    <a:pt x="16407" y="17189"/>
                  </a:lnTo>
                  <a:lnTo>
                    <a:pt x="17894" y="18713"/>
                  </a:lnTo>
                  <a:lnTo>
                    <a:pt x="19036" y="19094"/>
                  </a:lnTo>
                  <a:lnTo>
                    <a:pt x="19036" y="18713"/>
                  </a:lnTo>
                  <a:lnTo>
                    <a:pt x="17612" y="17824"/>
                  </a:lnTo>
                  <a:lnTo>
                    <a:pt x="17117" y="17189"/>
                  </a:lnTo>
                  <a:close/>
                </a:path>
                <a:path w="32385" h="78740">
                  <a:moveTo>
                    <a:pt x="19465" y="14141"/>
                  </a:moveTo>
                  <a:lnTo>
                    <a:pt x="18690" y="14141"/>
                  </a:lnTo>
                  <a:lnTo>
                    <a:pt x="17350" y="15284"/>
                  </a:lnTo>
                  <a:lnTo>
                    <a:pt x="16460" y="16300"/>
                  </a:lnTo>
                  <a:lnTo>
                    <a:pt x="16886" y="16300"/>
                  </a:lnTo>
                  <a:lnTo>
                    <a:pt x="17706" y="15030"/>
                  </a:lnTo>
                  <a:lnTo>
                    <a:pt x="19036" y="14522"/>
                  </a:lnTo>
                  <a:lnTo>
                    <a:pt x="19784" y="14522"/>
                  </a:lnTo>
                  <a:lnTo>
                    <a:pt x="19465" y="14141"/>
                  </a:lnTo>
                  <a:close/>
                </a:path>
                <a:path w="32385" h="78740">
                  <a:moveTo>
                    <a:pt x="14910" y="14014"/>
                  </a:moveTo>
                  <a:lnTo>
                    <a:pt x="13591" y="14268"/>
                  </a:lnTo>
                  <a:lnTo>
                    <a:pt x="12345" y="16173"/>
                  </a:lnTo>
                  <a:lnTo>
                    <a:pt x="12907" y="16173"/>
                  </a:lnTo>
                  <a:lnTo>
                    <a:pt x="13402" y="15411"/>
                  </a:lnTo>
                  <a:lnTo>
                    <a:pt x="15099" y="14649"/>
                  </a:lnTo>
                  <a:lnTo>
                    <a:pt x="15630" y="14649"/>
                  </a:lnTo>
                  <a:lnTo>
                    <a:pt x="15496" y="14268"/>
                  </a:lnTo>
                  <a:lnTo>
                    <a:pt x="14910" y="14014"/>
                  </a:lnTo>
                  <a:close/>
                </a:path>
                <a:path w="32385"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5" h="78740">
                  <a:moveTo>
                    <a:pt x="19784" y="14522"/>
                  </a:moveTo>
                  <a:lnTo>
                    <a:pt x="19036" y="14522"/>
                  </a:lnTo>
                  <a:lnTo>
                    <a:pt x="19884" y="15157"/>
                  </a:lnTo>
                  <a:lnTo>
                    <a:pt x="19994" y="15030"/>
                  </a:lnTo>
                  <a:lnTo>
                    <a:pt x="19891" y="14649"/>
                  </a:lnTo>
                  <a:lnTo>
                    <a:pt x="19784" y="14522"/>
                  </a:lnTo>
                  <a:close/>
                </a:path>
              </a:pathLst>
            </a:custGeom>
            <a:solidFill>
              <a:srgbClr val="FFFFFF"/>
            </a:solidFill>
          </p:spPr>
          <p:txBody>
            <a:bodyPr wrap="square" lIns="0" tIns="0" rIns="0" bIns="0" rtlCol="0"/>
            <a:lstStyle/>
            <a:p>
              <a:endParaRPr/>
            </a:p>
          </p:txBody>
        </p:sp>
        <p:sp>
          <p:nvSpPr>
            <p:cNvPr id="22" name="object 22"/>
            <p:cNvSpPr/>
            <p:nvPr/>
          </p:nvSpPr>
          <p:spPr>
            <a:xfrm>
              <a:off x="3563912" y="9318504"/>
              <a:ext cx="26034" cy="66040"/>
            </a:xfrm>
            <a:custGeom>
              <a:avLst/>
              <a:gdLst/>
              <a:ahLst/>
              <a:cxnLst/>
              <a:rect l="l" t="t" r="r" b="b"/>
              <a:pathLst>
                <a:path w="26035" h="66040">
                  <a:moveTo>
                    <a:pt x="15913" y="7226"/>
                  </a:moveTo>
                  <a:lnTo>
                    <a:pt x="13614" y="3848"/>
                  </a:lnTo>
                  <a:lnTo>
                    <a:pt x="12306" y="6616"/>
                  </a:lnTo>
                  <a:lnTo>
                    <a:pt x="12954" y="6858"/>
                  </a:lnTo>
                  <a:lnTo>
                    <a:pt x="13538" y="6908"/>
                  </a:lnTo>
                  <a:lnTo>
                    <a:pt x="15468" y="7226"/>
                  </a:lnTo>
                  <a:lnTo>
                    <a:pt x="15913" y="7226"/>
                  </a:lnTo>
                  <a:close/>
                </a:path>
                <a:path w="26035" h="66040">
                  <a:moveTo>
                    <a:pt x="16319" y="889"/>
                  </a:moveTo>
                  <a:lnTo>
                    <a:pt x="15925" y="609"/>
                  </a:lnTo>
                  <a:lnTo>
                    <a:pt x="15659" y="381"/>
                  </a:lnTo>
                  <a:lnTo>
                    <a:pt x="15430" y="139"/>
                  </a:lnTo>
                  <a:lnTo>
                    <a:pt x="15265" y="0"/>
                  </a:lnTo>
                  <a:lnTo>
                    <a:pt x="14160" y="723"/>
                  </a:lnTo>
                  <a:lnTo>
                    <a:pt x="13500" y="3048"/>
                  </a:lnTo>
                  <a:lnTo>
                    <a:pt x="13804" y="3378"/>
                  </a:lnTo>
                  <a:lnTo>
                    <a:pt x="16319" y="889"/>
                  </a:lnTo>
                  <a:close/>
                </a:path>
                <a:path w="26035" h="66040">
                  <a:moveTo>
                    <a:pt x="20002" y="1054"/>
                  </a:moveTo>
                  <a:lnTo>
                    <a:pt x="16903" y="1079"/>
                  </a:lnTo>
                  <a:lnTo>
                    <a:pt x="17792" y="3492"/>
                  </a:lnTo>
                  <a:lnTo>
                    <a:pt x="20002" y="1054"/>
                  </a:lnTo>
                  <a:close/>
                </a:path>
                <a:path w="26035" h="66040">
                  <a:moveTo>
                    <a:pt x="22555" y="57861"/>
                  </a:moveTo>
                  <a:lnTo>
                    <a:pt x="22491" y="57429"/>
                  </a:lnTo>
                  <a:lnTo>
                    <a:pt x="21742" y="57861"/>
                  </a:lnTo>
                  <a:lnTo>
                    <a:pt x="20256" y="57861"/>
                  </a:lnTo>
                  <a:lnTo>
                    <a:pt x="16802" y="51562"/>
                  </a:lnTo>
                  <a:lnTo>
                    <a:pt x="15303" y="48018"/>
                  </a:lnTo>
                  <a:lnTo>
                    <a:pt x="7899" y="38671"/>
                  </a:lnTo>
                  <a:lnTo>
                    <a:pt x="8483" y="37350"/>
                  </a:lnTo>
                  <a:lnTo>
                    <a:pt x="9601" y="34480"/>
                  </a:lnTo>
                  <a:lnTo>
                    <a:pt x="10121" y="33007"/>
                  </a:lnTo>
                  <a:lnTo>
                    <a:pt x="10020" y="30060"/>
                  </a:lnTo>
                  <a:lnTo>
                    <a:pt x="9766" y="27559"/>
                  </a:lnTo>
                  <a:lnTo>
                    <a:pt x="7886" y="25654"/>
                  </a:lnTo>
                  <a:lnTo>
                    <a:pt x="4216" y="23177"/>
                  </a:lnTo>
                  <a:lnTo>
                    <a:pt x="2489" y="22593"/>
                  </a:lnTo>
                  <a:lnTo>
                    <a:pt x="2349" y="22936"/>
                  </a:lnTo>
                  <a:lnTo>
                    <a:pt x="2628" y="23025"/>
                  </a:lnTo>
                  <a:lnTo>
                    <a:pt x="4978" y="24066"/>
                  </a:lnTo>
                  <a:lnTo>
                    <a:pt x="8077" y="26454"/>
                  </a:lnTo>
                  <a:lnTo>
                    <a:pt x="9461" y="28041"/>
                  </a:lnTo>
                  <a:lnTo>
                    <a:pt x="9677" y="30060"/>
                  </a:lnTo>
                  <a:lnTo>
                    <a:pt x="9690" y="33007"/>
                  </a:lnTo>
                  <a:lnTo>
                    <a:pt x="9131" y="34607"/>
                  </a:lnTo>
                  <a:lnTo>
                    <a:pt x="7950" y="37541"/>
                  </a:lnTo>
                  <a:lnTo>
                    <a:pt x="7467" y="38671"/>
                  </a:lnTo>
                  <a:lnTo>
                    <a:pt x="7581" y="41021"/>
                  </a:lnTo>
                  <a:lnTo>
                    <a:pt x="7937" y="42710"/>
                  </a:lnTo>
                  <a:lnTo>
                    <a:pt x="9626" y="44094"/>
                  </a:lnTo>
                  <a:lnTo>
                    <a:pt x="11417" y="45478"/>
                  </a:lnTo>
                  <a:lnTo>
                    <a:pt x="13169" y="46888"/>
                  </a:lnTo>
                  <a:lnTo>
                    <a:pt x="15049" y="48323"/>
                  </a:lnTo>
                  <a:lnTo>
                    <a:pt x="15722" y="49987"/>
                  </a:lnTo>
                  <a:lnTo>
                    <a:pt x="16459" y="51663"/>
                  </a:lnTo>
                  <a:lnTo>
                    <a:pt x="16624" y="52920"/>
                  </a:lnTo>
                  <a:lnTo>
                    <a:pt x="16903" y="54076"/>
                  </a:lnTo>
                  <a:lnTo>
                    <a:pt x="17119" y="55181"/>
                  </a:lnTo>
                  <a:lnTo>
                    <a:pt x="17449" y="56184"/>
                  </a:lnTo>
                  <a:lnTo>
                    <a:pt x="19304" y="58013"/>
                  </a:lnTo>
                  <a:lnTo>
                    <a:pt x="20193" y="58254"/>
                  </a:lnTo>
                  <a:lnTo>
                    <a:pt x="21945" y="58254"/>
                  </a:lnTo>
                  <a:lnTo>
                    <a:pt x="22555" y="57861"/>
                  </a:lnTo>
                  <a:close/>
                </a:path>
                <a:path w="26035" h="66040">
                  <a:moveTo>
                    <a:pt x="25450" y="63957"/>
                  </a:moveTo>
                  <a:lnTo>
                    <a:pt x="25196" y="63627"/>
                  </a:lnTo>
                  <a:lnTo>
                    <a:pt x="22161" y="65532"/>
                  </a:lnTo>
                  <a:lnTo>
                    <a:pt x="17818" y="65532"/>
                  </a:lnTo>
                  <a:lnTo>
                    <a:pt x="16370" y="65201"/>
                  </a:lnTo>
                  <a:lnTo>
                    <a:pt x="14820" y="64325"/>
                  </a:lnTo>
                  <a:lnTo>
                    <a:pt x="13970" y="63779"/>
                  </a:lnTo>
                  <a:lnTo>
                    <a:pt x="13360" y="63017"/>
                  </a:lnTo>
                  <a:lnTo>
                    <a:pt x="12966" y="62077"/>
                  </a:lnTo>
                  <a:lnTo>
                    <a:pt x="12255" y="60642"/>
                  </a:lnTo>
                  <a:lnTo>
                    <a:pt x="12001" y="58864"/>
                  </a:lnTo>
                  <a:lnTo>
                    <a:pt x="11061" y="53695"/>
                  </a:lnTo>
                  <a:lnTo>
                    <a:pt x="9245" y="50838"/>
                  </a:lnTo>
                  <a:lnTo>
                    <a:pt x="7315" y="49796"/>
                  </a:lnTo>
                  <a:lnTo>
                    <a:pt x="5562" y="48361"/>
                  </a:lnTo>
                  <a:lnTo>
                    <a:pt x="3848" y="46888"/>
                  </a:lnTo>
                  <a:lnTo>
                    <a:pt x="2324" y="45034"/>
                  </a:lnTo>
                  <a:lnTo>
                    <a:pt x="1930" y="41414"/>
                  </a:lnTo>
                  <a:lnTo>
                    <a:pt x="1955" y="38506"/>
                  </a:lnTo>
                  <a:lnTo>
                    <a:pt x="2679" y="36550"/>
                  </a:lnTo>
                  <a:lnTo>
                    <a:pt x="3352" y="34886"/>
                  </a:lnTo>
                  <a:lnTo>
                    <a:pt x="4013" y="33362"/>
                  </a:lnTo>
                  <a:lnTo>
                    <a:pt x="4762" y="31978"/>
                  </a:lnTo>
                  <a:lnTo>
                    <a:pt x="4762" y="30289"/>
                  </a:lnTo>
                  <a:lnTo>
                    <a:pt x="4457" y="29070"/>
                  </a:lnTo>
                  <a:lnTo>
                    <a:pt x="3594" y="28270"/>
                  </a:lnTo>
                  <a:lnTo>
                    <a:pt x="2006" y="27038"/>
                  </a:lnTo>
                  <a:lnTo>
                    <a:pt x="1600" y="26809"/>
                  </a:lnTo>
                  <a:lnTo>
                    <a:pt x="1308" y="26644"/>
                  </a:lnTo>
                  <a:lnTo>
                    <a:pt x="88" y="26339"/>
                  </a:lnTo>
                  <a:lnTo>
                    <a:pt x="0" y="26695"/>
                  </a:lnTo>
                  <a:lnTo>
                    <a:pt x="1193" y="27076"/>
                  </a:lnTo>
                  <a:lnTo>
                    <a:pt x="2235" y="27609"/>
                  </a:lnTo>
                  <a:lnTo>
                    <a:pt x="3009" y="28270"/>
                  </a:lnTo>
                  <a:lnTo>
                    <a:pt x="3517" y="28765"/>
                  </a:lnTo>
                  <a:lnTo>
                    <a:pt x="4152" y="29464"/>
                  </a:lnTo>
                  <a:lnTo>
                    <a:pt x="4279" y="31978"/>
                  </a:lnTo>
                  <a:lnTo>
                    <a:pt x="3619" y="33362"/>
                  </a:lnTo>
                  <a:lnTo>
                    <a:pt x="2895" y="35039"/>
                  </a:lnTo>
                  <a:lnTo>
                    <a:pt x="2209" y="36703"/>
                  </a:lnTo>
                  <a:lnTo>
                    <a:pt x="1524" y="38506"/>
                  </a:lnTo>
                  <a:lnTo>
                    <a:pt x="1524" y="41414"/>
                  </a:lnTo>
                  <a:lnTo>
                    <a:pt x="9029" y="51206"/>
                  </a:lnTo>
                  <a:lnTo>
                    <a:pt x="9956" y="52743"/>
                  </a:lnTo>
                  <a:lnTo>
                    <a:pt x="10871" y="54178"/>
                  </a:lnTo>
                  <a:lnTo>
                    <a:pt x="11125" y="56629"/>
                  </a:lnTo>
                  <a:lnTo>
                    <a:pt x="11620" y="58953"/>
                  </a:lnTo>
                  <a:lnTo>
                    <a:pt x="17805" y="65874"/>
                  </a:lnTo>
                  <a:lnTo>
                    <a:pt x="22694" y="65874"/>
                  </a:lnTo>
                  <a:lnTo>
                    <a:pt x="23190" y="65532"/>
                  </a:lnTo>
                  <a:lnTo>
                    <a:pt x="25450" y="63957"/>
                  </a:lnTo>
                  <a:close/>
                </a:path>
              </a:pathLst>
            </a:custGeom>
            <a:solidFill>
              <a:srgbClr val="767334"/>
            </a:solidFill>
          </p:spPr>
          <p:txBody>
            <a:bodyPr wrap="square" lIns="0" tIns="0" rIns="0" bIns="0" rtlCol="0"/>
            <a:lstStyle/>
            <a:p>
              <a:endParaRPr/>
            </a:p>
          </p:txBody>
        </p:sp>
        <p:sp>
          <p:nvSpPr>
            <p:cNvPr id="23" name="object 23"/>
            <p:cNvSpPr/>
            <p:nvPr/>
          </p:nvSpPr>
          <p:spPr>
            <a:xfrm>
              <a:off x="3596009" y="9366276"/>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4" name="object 24"/>
            <p:cNvSpPr/>
            <p:nvPr/>
          </p:nvSpPr>
          <p:spPr>
            <a:xfrm>
              <a:off x="3555984" y="9338075"/>
              <a:ext cx="5715" cy="7620"/>
            </a:xfrm>
            <a:custGeom>
              <a:avLst/>
              <a:gdLst/>
              <a:ahLst/>
              <a:cxnLst/>
              <a:rect l="l" t="t" r="r" b="b"/>
              <a:pathLst>
                <a:path w="5714"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5" name="object 25"/>
            <p:cNvSpPr/>
            <p:nvPr/>
          </p:nvSpPr>
          <p:spPr>
            <a:xfrm>
              <a:off x="3555975" y="9338002"/>
              <a:ext cx="5715" cy="7620"/>
            </a:xfrm>
            <a:custGeom>
              <a:avLst/>
              <a:gdLst/>
              <a:ahLst/>
              <a:cxnLst/>
              <a:rect l="l" t="t" r="r" b="b"/>
              <a:pathLst>
                <a:path w="5714"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4" h="7620">
                  <a:moveTo>
                    <a:pt x="4061" y="6743"/>
                  </a:moveTo>
                  <a:lnTo>
                    <a:pt x="3789" y="6743"/>
                  </a:lnTo>
                  <a:lnTo>
                    <a:pt x="3171" y="6952"/>
                  </a:lnTo>
                  <a:lnTo>
                    <a:pt x="4376" y="6952"/>
                  </a:lnTo>
                  <a:lnTo>
                    <a:pt x="4208" y="6837"/>
                  </a:lnTo>
                  <a:lnTo>
                    <a:pt x="4061" y="6743"/>
                  </a:lnTo>
                  <a:close/>
                </a:path>
                <a:path w="5714" h="7620">
                  <a:moveTo>
                    <a:pt x="4156" y="6669"/>
                  </a:moveTo>
                  <a:lnTo>
                    <a:pt x="4208" y="6837"/>
                  </a:lnTo>
                  <a:lnTo>
                    <a:pt x="4156" y="6669"/>
                  </a:lnTo>
                  <a:close/>
                </a:path>
                <a:path w="5714" h="7620">
                  <a:moveTo>
                    <a:pt x="4410" y="6669"/>
                  </a:moveTo>
                  <a:lnTo>
                    <a:pt x="4156" y="6669"/>
                  </a:lnTo>
                  <a:lnTo>
                    <a:pt x="4208" y="6837"/>
                  </a:lnTo>
                  <a:lnTo>
                    <a:pt x="4376" y="6837"/>
                  </a:lnTo>
                  <a:lnTo>
                    <a:pt x="4410" y="6669"/>
                  </a:lnTo>
                  <a:close/>
                </a:path>
                <a:path w="5714" h="7620">
                  <a:moveTo>
                    <a:pt x="4070" y="6704"/>
                  </a:moveTo>
                  <a:close/>
                </a:path>
                <a:path w="5714" h="7620">
                  <a:moveTo>
                    <a:pt x="5475" y="1528"/>
                  </a:moveTo>
                  <a:lnTo>
                    <a:pt x="5171" y="1528"/>
                  </a:lnTo>
                  <a:lnTo>
                    <a:pt x="5339" y="1560"/>
                  </a:lnTo>
                  <a:lnTo>
                    <a:pt x="5192" y="1581"/>
                  </a:lnTo>
                  <a:lnTo>
                    <a:pt x="5071" y="1999"/>
                  </a:lnTo>
                  <a:lnTo>
                    <a:pt x="4070" y="6704"/>
                  </a:lnTo>
                  <a:lnTo>
                    <a:pt x="4410" y="6669"/>
                  </a:lnTo>
                  <a:lnTo>
                    <a:pt x="5475" y="1528"/>
                  </a:lnTo>
                  <a:close/>
                </a:path>
                <a:path w="5714" h="7620">
                  <a:moveTo>
                    <a:pt x="214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45" y="1863"/>
                  </a:lnTo>
                  <a:close/>
                </a:path>
                <a:path w="5714" h="7620">
                  <a:moveTo>
                    <a:pt x="3622" y="0"/>
                  </a:moveTo>
                  <a:lnTo>
                    <a:pt x="3318" y="0"/>
                  </a:lnTo>
                  <a:lnTo>
                    <a:pt x="3056" y="167"/>
                  </a:lnTo>
                  <a:lnTo>
                    <a:pt x="2637" y="638"/>
                  </a:lnTo>
                  <a:lnTo>
                    <a:pt x="2417" y="1109"/>
                  </a:lnTo>
                  <a:lnTo>
                    <a:pt x="214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4" h="7620">
                  <a:moveTo>
                    <a:pt x="5168" y="1545"/>
                  </a:moveTo>
                  <a:close/>
                </a:path>
                <a:path w="5714"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35" y="785"/>
                  </a:lnTo>
                  <a:lnTo>
                    <a:pt x="4773" y="429"/>
                  </a:lnTo>
                  <a:close/>
                </a:path>
              </a:pathLst>
            </a:custGeom>
            <a:solidFill>
              <a:srgbClr val="8F7B35"/>
            </a:solidFill>
          </p:spPr>
          <p:txBody>
            <a:bodyPr wrap="square" lIns="0" tIns="0" rIns="0" bIns="0" rtlCol="0"/>
            <a:lstStyle/>
            <a:p>
              <a:endParaRPr/>
            </a:p>
          </p:txBody>
        </p:sp>
        <p:sp>
          <p:nvSpPr>
            <p:cNvPr id="26" name="object 26"/>
            <p:cNvSpPr/>
            <p:nvPr/>
          </p:nvSpPr>
          <p:spPr>
            <a:xfrm>
              <a:off x="3558708" y="9338711"/>
              <a:ext cx="5715" cy="8255"/>
            </a:xfrm>
            <a:custGeom>
              <a:avLst/>
              <a:gdLst/>
              <a:ahLst/>
              <a:cxnLst/>
              <a:rect l="l" t="t" r="r" b="b"/>
              <a:pathLst>
                <a:path w="5714"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4"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7" name="object 27"/>
            <p:cNvSpPr/>
            <p:nvPr/>
          </p:nvSpPr>
          <p:spPr>
            <a:xfrm>
              <a:off x="3558708" y="9338784"/>
              <a:ext cx="5715" cy="7620"/>
            </a:xfrm>
            <a:custGeom>
              <a:avLst/>
              <a:gdLst/>
              <a:ahLst/>
              <a:cxnLst/>
              <a:rect l="l" t="t" r="r" b="b"/>
              <a:pathLst>
                <a:path w="5714"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4" h="7620">
                  <a:moveTo>
                    <a:pt x="3750" y="6519"/>
                  </a:moveTo>
                  <a:lnTo>
                    <a:pt x="2837" y="6879"/>
                  </a:lnTo>
                  <a:lnTo>
                    <a:pt x="3757" y="6879"/>
                  </a:lnTo>
                  <a:lnTo>
                    <a:pt x="3937" y="6785"/>
                  </a:lnTo>
                  <a:lnTo>
                    <a:pt x="3916" y="6617"/>
                  </a:lnTo>
                  <a:lnTo>
                    <a:pt x="3750" y="6519"/>
                  </a:lnTo>
                  <a:close/>
                </a:path>
                <a:path w="5714" h="7620">
                  <a:moveTo>
                    <a:pt x="4123" y="6450"/>
                  </a:moveTo>
                  <a:lnTo>
                    <a:pt x="3842" y="6450"/>
                  </a:lnTo>
                  <a:lnTo>
                    <a:pt x="3916" y="6617"/>
                  </a:lnTo>
                  <a:lnTo>
                    <a:pt x="4123" y="6450"/>
                  </a:lnTo>
                  <a:close/>
                </a:path>
                <a:path w="5714" h="7620">
                  <a:moveTo>
                    <a:pt x="3842" y="6450"/>
                  </a:moveTo>
                  <a:lnTo>
                    <a:pt x="3916" y="6617"/>
                  </a:lnTo>
                  <a:lnTo>
                    <a:pt x="3842" y="6450"/>
                  </a:lnTo>
                  <a:close/>
                </a:path>
                <a:path w="5714" h="7620">
                  <a:moveTo>
                    <a:pt x="4578" y="324"/>
                  </a:moveTo>
                  <a:lnTo>
                    <a:pt x="3591" y="324"/>
                  </a:lnTo>
                  <a:lnTo>
                    <a:pt x="3748" y="397"/>
                  </a:lnTo>
                  <a:lnTo>
                    <a:pt x="4293" y="513"/>
                  </a:lnTo>
                  <a:lnTo>
                    <a:pt x="4704" y="963"/>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4" y="2303"/>
                  </a:lnTo>
                  <a:lnTo>
                    <a:pt x="5256" y="1685"/>
                  </a:lnTo>
                  <a:lnTo>
                    <a:pt x="5160" y="963"/>
                  </a:lnTo>
                  <a:lnTo>
                    <a:pt x="4785" y="513"/>
                  </a:lnTo>
                  <a:lnTo>
                    <a:pt x="4578" y="324"/>
                  </a:lnTo>
                  <a:close/>
                </a:path>
                <a:path w="5714"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4" h="7620">
                  <a:moveTo>
                    <a:pt x="1842" y="1989"/>
                  </a:moveTo>
                  <a:lnTo>
                    <a:pt x="1497" y="1989"/>
                  </a:lnTo>
                  <a:lnTo>
                    <a:pt x="1780" y="2020"/>
                  </a:lnTo>
                  <a:close/>
                </a:path>
                <a:path w="5714" h="7620">
                  <a:moveTo>
                    <a:pt x="4952" y="1361"/>
                  </a:moveTo>
                  <a:close/>
                </a:path>
                <a:path w="5714"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8" name="object 28"/>
            <p:cNvSpPr/>
            <p:nvPr/>
          </p:nvSpPr>
          <p:spPr>
            <a:xfrm>
              <a:off x="3561639" y="9339204"/>
              <a:ext cx="5715" cy="8255"/>
            </a:xfrm>
            <a:custGeom>
              <a:avLst/>
              <a:gdLst/>
              <a:ahLst/>
              <a:cxnLst/>
              <a:rect l="l" t="t" r="r" b="b"/>
              <a:pathLst>
                <a:path w="5714"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9" name="object 29"/>
            <p:cNvSpPr/>
            <p:nvPr/>
          </p:nvSpPr>
          <p:spPr>
            <a:xfrm>
              <a:off x="3561691" y="9339298"/>
              <a:ext cx="5715" cy="8255"/>
            </a:xfrm>
            <a:custGeom>
              <a:avLst/>
              <a:gdLst/>
              <a:ahLst/>
              <a:cxnLst/>
              <a:rect l="l" t="t" r="r" b="b"/>
              <a:pathLst>
                <a:path w="5714" h="8254">
                  <a:moveTo>
                    <a:pt x="3685" y="0"/>
                  </a:moveTo>
                  <a:lnTo>
                    <a:pt x="3256" y="0"/>
                  </a:lnTo>
                  <a:lnTo>
                    <a:pt x="2996" y="209"/>
                  </a:lnTo>
                  <a:lnTo>
                    <a:pt x="2649" y="565"/>
                  </a:lnTo>
                  <a:lnTo>
                    <a:pt x="2439" y="890"/>
                  </a:lnTo>
                  <a:lnTo>
                    <a:pt x="2272" y="1246"/>
                  </a:lnTo>
                  <a:lnTo>
                    <a:pt x="2032" y="1591"/>
                  </a:lnTo>
                  <a:lnTo>
                    <a:pt x="1874" y="1790"/>
                  </a:lnTo>
                  <a:lnTo>
                    <a:pt x="1612" y="1832"/>
                  </a:lnTo>
                  <a:lnTo>
                    <a:pt x="1193" y="1926"/>
                  </a:lnTo>
                  <a:lnTo>
                    <a:pt x="816" y="1947"/>
                  </a:lnTo>
                  <a:lnTo>
                    <a:pt x="251" y="2324"/>
                  </a:lnTo>
                  <a:lnTo>
                    <a:pt x="0" y="2607"/>
                  </a:lnTo>
                  <a:lnTo>
                    <a:pt x="4" y="4135"/>
                  </a:lnTo>
                  <a:lnTo>
                    <a:pt x="115" y="4324"/>
                  </a:lnTo>
                  <a:lnTo>
                    <a:pt x="628" y="4764"/>
                  </a:lnTo>
                  <a:lnTo>
                    <a:pt x="910" y="4910"/>
                  </a:lnTo>
                  <a:lnTo>
                    <a:pt x="1032" y="6198"/>
                  </a:lnTo>
                  <a:lnTo>
                    <a:pt x="2136" y="7559"/>
                  </a:lnTo>
                  <a:lnTo>
                    <a:pt x="2324" y="7633"/>
                  </a:lnTo>
                  <a:lnTo>
                    <a:pt x="3120" y="7633"/>
                  </a:lnTo>
                  <a:lnTo>
                    <a:pt x="3539" y="7350"/>
                  </a:lnTo>
                  <a:lnTo>
                    <a:pt x="2324" y="7277"/>
                  </a:lnTo>
                  <a:lnTo>
                    <a:pt x="1253" y="4910"/>
                  </a:lnTo>
                  <a:lnTo>
                    <a:pt x="1047" y="4596"/>
                  </a:lnTo>
                  <a:lnTo>
                    <a:pt x="816" y="4502"/>
                  </a:lnTo>
                  <a:lnTo>
                    <a:pt x="450" y="4135"/>
                  </a:lnTo>
                  <a:lnTo>
                    <a:pt x="335" y="3989"/>
                  </a:lnTo>
                  <a:lnTo>
                    <a:pt x="419" y="2680"/>
                  </a:lnTo>
                  <a:lnTo>
                    <a:pt x="665" y="2397"/>
                  </a:lnTo>
                  <a:lnTo>
                    <a:pt x="931" y="2282"/>
                  </a:lnTo>
                  <a:lnTo>
                    <a:pt x="1497" y="2157"/>
                  </a:lnTo>
                  <a:lnTo>
                    <a:pt x="1759" y="2157"/>
                  </a:lnTo>
                  <a:lnTo>
                    <a:pt x="2136" y="2020"/>
                  </a:lnTo>
                  <a:lnTo>
                    <a:pt x="2310" y="1790"/>
                  </a:lnTo>
                  <a:lnTo>
                    <a:pt x="2663" y="1172"/>
                  </a:lnTo>
                  <a:lnTo>
                    <a:pt x="2945" y="753"/>
                  </a:lnTo>
                  <a:lnTo>
                    <a:pt x="3102" y="565"/>
                  </a:lnTo>
                  <a:lnTo>
                    <a:pt x="3350" y="376"/>
                  </a:lnTo>
                  <a:lnTo>
                    <a:pt x="4394" y="356"/>
                  </a:lnTo>
                  <a:lnTo>
                    <a:pt x="4198" y="209"/>
                  </a:lnTo>
                  <a:lnTo>
                    <a:pt x="3685" y="0"/>
                  </a:lnTo>
                  <a:close/>
                </a:path>
                <a:path w="5714" h="8254">
                  <a:moveTo>
                    <a:pt x="4146" y="6408"/>
                  </a:moveTo>
                  <a:lnTo>
                    <a:pt x="4010" y="6481"/>
                  </a:lnTo>
                  <a:lnTo>
                    <a:pt x="3895" y="6617"/>
                  </a:lnTo>
                  <a:lnTo>
                    <a:pt x="3748" y="6711"/>
                  </a:lnTo>
                  <a:lnTo>
                    <a:pt x="3308" y="7109"/>
                  </a:lnTo>
                  <a:lnTo>
                    <a:pt x="3005" y="7277"/>
                  </a:lnTo>
                  <a:lnTo>
                    <a:pt x="3618" y="7277"/>
                  </a:lnTo>
                  <a:lnTo>
                    <a:pt x="3800" y="7109"/>
                  </a:lnTo>
                  <a:lnTo>
                    <a:pt x="4095" y="6711"/>
                  </a:lnTo>
                  <a:lnTo>
                    <a:pt x="4146" y="6408"/>
                  </a:lnTo>
                  <a:close/>
                </a:path>
                <a:path w="5714" h="8254">
                  <a:moveTo>
                    <a:pt x="3827" y="6517"/>
                  </a:moveTo>
                  <a:close/>
                </a:path>
                <a:path w="5714" h="8254">
                  <a:moveTo>
                    <a:pt x="5046" y="1975"/>
                  </a:moveTo>
                  <a:lnTo>
                    <a:pt x="4711" y="2094"/>
                  </a:lnTo>
                  <a:lnTo>
                    <a:pt x="3635" y="2722"/>
                  </a:lnTo>
                  <a:lnTo>
                    <a:pt x="3120" y="3151"/>
                  </a:lnTo>
                  <a:lnTo>
                    <a:pt x="3036" y="5591"/>
                  </a:lnTo>
                  <a:lnTo>
                    <a:pt x="3827" y="6517"/>
                  </a:lnTo>
                  <a:lnTo>
                    <a:pt x="4107" y="6429"/>
                  </a:lnTo>
                  <a:lnTo>
                    <a:pt x="3256" y="5141"/>
                  </a:lnTo>
                  <a:lnTo>
                    <a:pt x="3312" y="3874"/>
                  </a:lnTo>
                  <a:lnTo>
                    <a:pt x="3403" y="3361"/>
                  </a:lnTo>
                  <a:lnTo>
                    <a:pt x="3895" y="2963"/>
                  </a:lnTo>
                  <a:lnTo>
                    <a:pt x="4806" y="2397"/>
                  </a:lnTo>
                  <a:lnTo>
                    <a:pt x="4998" y="2324"/>
                  </a:lnTo>
                  <a:lnTo>
                    <a:pt x="5141" y="2282"/>
                  </a:lnTo>
                  <a:lnTo>
                    <a:pt x="5350" y="2209"/>
                  </a:lnTo>
                  <a:lnTo>
                    <a:pt x="5204" y="2094"/>
                  </a:lnTo>
                  <a:lnTo>
                    <a:pt x="5046" y="1975"/>
                  </a:lnTo>
                  <a:close/>
                </a:path>
                <a:path w="5714" h="8254">
                  <a:moveTo>
                    <a:pt x="4107" y="6429"/>
                  </a:moveTo>
                  <a:lnTo>
                    <a:pt x="3895" y="6429"/>
                  </a:lnTo>
                  <a:lnTo>
                    <a:pt x="4107" y="6429"/>
                  </a:lnTo>
                  <a:close/>
                </a:path>
                <a:path w="5714" h="8254">
                  <a:moveTo>
                    <a:pt x="5183" y="1926"/>
                  </a:moveTo>
                  <a:lnTo>
                    <a:pt x="5204" y="2094"/>
                  </a:lnTo>
                  <a:lnTo>
                    <a:pt x="5183" y="1926"/>
                  </a:lnTo>
                  <a:close/>
                </a:path>
                <a:path w="5714" h="8254">
                  <a:moveTo>
                    <a:pt x="5392" y="1926"/>
                  </a:moveTo>
                  <a:lnTo>
                    <a:pt x="5183" y="1926"/>
                  </a:lnTo>
                  <a:lnTo>
                    <a:pt x="5204" y="2094"/>
                  </a:lnTo>
                  <a:lnTo>
                    <a:pt x="5392" y="2094"/>
                  </a:lnTo>
                  <a:lnTo>
                    <a:pt x="5392" y="1926"/>
                  </a:lnTo>
                  <a:close/>
                </a:path>
                <a:path w="5714" h="8254">
                  <a:moveTo>
                    <a:pt x="4394" y="356"/>
                  </a:moveTo>
                  <a:lnTo>
                    <a:pt x="3633" y="356"/>
                  </a:lnTo>
                  <a:lnTo>
                    <a:pt x="4010" y="450"/>
                  </a:lnTo>
                  <a:lnTo>
                    <a:pt x="4366" y="753"/>
                  </a:lnTo>
                  <a:lnTo>
                    <a:pt x="4921" y="1382"/>
                  </a:lnTo>
                  <a:lnTo>
                    <a:pt x="5046" y="1975"/>
                  </a:lnTo>
                  <a:lnTo>
                    <a:pt x="5183" y="1926"/>
                  </a:lnTo>
                  <a:lnTo>
                    <a:pt x="5392" y="1926"/>
                  </a:lnTo>
                  <a:lnTo>
                    <a:pt x="5287" y="1382"/>
                  </a:lnTo>
                  <a:lnTo>
                    <a:pt x="5183" y="1172"/>
                  </a:lnTo>
                  <a:lnTo>
                    <a:pt x="4519" y="450"/>
                  </a:lnTo>
                  <a:close/>
                </a:path>
              </a:pathLst>
            </a:custGeom>
            <a:solidFill>
              <a:srgbClr val="8F7B35"/>
            </a:solidFill>
          </p:spPr>
          <p:txBody>
            <a:bodyPr wrap="square" lIns="0" tIns="0" rIns="0" bIns="0" rtlCol="0"/>
            <a:lstStyle/>
            <a:p>
              <a:endParaRPr/>
            </a:p>
          </p:txBody>
        </p:sp>
        <p:sp>
          <p:nvSpPr>
            <p:cNvPr id="30" name="object 30"/>
            <p:cNvSpPr/>
            <p:nvPr/>
          </p:nvSpPr>
          <p:spPr>
            <a:xfrm>
              <a:off x="3580217" y="9347679"/>
              <a:ext cx="14604" cy="19050"/>
            </a:xfrm>
            <a:custGeom>
              <a:avLst/>
              <a:gdLst/>
              <a:ahLst/>
              <a:cxnLst/>
              <a:rect l="l" t="t" r="r" b="b"/>
              <a:pathLst>
                <a:path w="14604" h="19050">
                  <a:moveTo>
                    <a:pt x="5769" y="0"/>
                  </a:moveTo>
                  <a:lnTo>
                    <a:pt x="0" y="2094"/>
                  </a:lnTo>
                  <a:lnTo>
                    <a:pt x="2952" y="13193"/>
                  </a:lnTo>
                  <a:lnTo>
                    <a:pt x="4198" y="17968"/>
                  </a:lnTo>
                  <a:lnTo>
                    <a:pt x="7413" y="18669"/>
                  </a:lnTo>
                  <a:lnTo>
                    <a:pt x="14481" y="18198"/>
                  </a:lnTo>
                  <a:lnTo>
                    <a:pt x="12837" y="16386"/>
                  </a:lnTo>
                  <a:lnTo>
                    <a:pt x="11685" y="14816"/>
                  </a:lnTo>
                  <a:lnTo>
                    <a:pt x="10533" y="13193"/>
                  </a:lnTo>
                  <a:lnTo>
                    <a:pt x="8774" y="11413"/>
                  </a:lnTo>
                  <a:lnTo>
                    <a:pt x="6010" y="10052"/>
                  </a:lnTo>
                  <a:lnTo>
                    <a:pt x="4198" y="7067"/>
                  </a:lnTo>
                  <a:lnTo>
                    <a:pt x="3957" y="3591"/>
                  </a:lnTo>
                  <a:lnTo>
                    <a:pt x="4764" y="1549"/>
                  </a:lnTo>
                  <a:lnTo>
                    <a:pt x="5769" y="0"/>
                  </a:lnTo>
                  <a:close/>
                </a:path>
              </a:pathLst>
            </a:custGeom>
            <a:solidFill>
              <a:srgbClr val="A26E31"/>
            </a:solidFill>
          </p:spPr>
          <p:txBody>
            <a:bodyPr wrap="square" lIns="0" tIns="0" rIns="0" bIns="0" rtlCol="0"/>
            <a:lstStyle/>
            <a:p>
              <a:endParaRPr/>
            </a:p>
          </p:txBody>
        </p:sp>
        <p:sp>
          <p:nvSpPr>
            <p:cNvPr id="31" name="object 31"/>
            <p:cNvSpPr/>
            <p:nvPr/>
          </p:nvSpPr>
          <p:spPr>
            <a:xfrm>
              <a:off x="3576595" y="9328220"/>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2" name="object 32"/>
            <p:cNvSpPr/>
            <p:nvPr/>
          </p:nvSpPr>
          <p:spPr>
            <a:xfrm>
              <a:off x="3596763" y="9366775"/>
              <a:ext cx="3175" cy="5080"/>
            </a:xfrm>
            <a:custGeom>
              <a:avLst/>
              <a:gdLst/>
              <a:ahLst/>
              <a:cxnLst/>
              <a:rect l="l" t="t" r="r" b="b"/>
              <a:pathLst>
                <a:path w="3175" h="5079">
                  <a:moveTo>
                    <a:pt x="2513" y="0"/>
                  </a:moveTo>
                  <a:lnTo>
                    <a:pt x="2513" y="324"/>
                  </a:lnTo>
                  <a:lnTo>
                    <a:pt x="1947" y="1643"/>
                  </a:lnTo>
                  <a:lnTo>
                    <a:pt x="806"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3" name="object 33"/>
            <p:cNvSpPr/>
            <p:nvPr/>
          </p:nvSpPr>
          <p:spPr>
            <a:xfrm>
              <a:off x="3588055" y="9358483"/>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4" name="object 34"/>
            <p:cNvSpPr/>
            <p:nvPr/>
          </p:nvSpPr>
          <p:spPr>
            <a:xfrm>
              <a:off x="3599255" y="9369119"/>
              <a:ext cx="6350" cy="7620"/>
            </a:xfrm>
            <a:custGeom>
              <a:avLst/>
              <a:gdLst/>
              <a:ahLst/>
              <a:cxnLst/>
              <a:rect l="l" t="t" r="r" b="b"/>
              <a:pathLst>
                <a:path w="6350" h="7620">
                  <a:moveTo>
                    <a:pt x="795" y="94"/>
                  </a:moveTo>
                  <a:lnTo>
                    <a:pt x="823" y="356"/>
                  </a:lnTo>
                  <a:lnTo>
                    <a:pt x="53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5" name="object 35"/>
            <p:cNvSpPr/>
            <p:nvPr/>
          </p:nvSpPr>
          <p:spPr>
            <a:xfrm>
              <a:off x="3590442" y="9320332"/>
              <a:ext cx="15240" cy="48895"/>
            </a:xfrm>
            <a:custGeom>
              <a:avLst/>
              <a:gdLst/>
              <a:ahLst/>
              <a:cxnLst/>
              <a:rect l="l" t="t" r="r" b="b"/>
              <a:pathLst>
                <a:path w="15239" h="48895">
                  <a:moveTo>
                    <a:pt x="10947" y="9347"/>
                  </a:moveTo>
                  <a:lnTo>
                    <a:pt x="5829" y="584"/>
                  </a:lnTo>
                  <a:lnTo>
                    <a:pt x="5499" y="0"/>
                  </a:lnTo>
                  <a:lnTo>
                    <a:pt x="1879" y="139"/>
                  </a:lnTo>
                  <a:lnTo>
                    <a:pt x="0" y="2374"/>
                  </a:lnTo>
                  <a:lnTo>
                    <a:pt x="4876" y="5918"/>
                  </a:lnTo>
                  <a:lnTo>
                    <a:pt x="6718" y="9664"/>
                  </a:lnTo>
                  <a:lnTo>
                    <a:pt x="8318" y="10147"/>
                  </a:lnTo>
                  <a:lnTo>
                    <a:pt x="9550" y="11125"/>
                  </a:lnTo>
                  <a:lnTo>
                    <a:pt x="10299" y="11785"/>
                  </a:lnTo>
                  <a:lnTo>
                    <a:pt x="10426" y="11518"/>
                  </a:lnTo>
                  <a:lnTo>
                    <a:pt x="10947" y="9347"/>
                  </a:lnTo>
                  <a:close/>
                </a:path>
                <a:path w="15239" h="48895">
                  <a:moveTo>
                    <a:pt x="14795" y="48844"/>
                  </a:moveTo>
                  <a:lnTo>
                    <a:pt x="14757" y="47421"/>
                  </a:lnTo>
                  <a:lnTo>
                    <a:pt x="14020" y="47104"/>
                  </a:lnTo>
                  <a:lnTo>
                    <a:pt x="14160" y="48679"/>
                  </a:lnTo>
                  <a:lnTo>
                    <a:pt x="14795" y="48844"/>
                  </a:lnTo>
                  <a:close/>
                </a:path>
              </a:pathLst>
            </a:custGeom>
            <a:solidFill>
              <a:srgbClr val="F0C747"/>
            </a:solidFill>
          </p:spPr>
          <p:txBody>
            <a:bodyPr wrap="square" lIns="0" tIns="0" rIns="0" bIns="0" rtlCol="0"/>
            <a:lstStyle/>
            <a:p>
              <a:endParaRPr/>
            </a:p>
          </p:txBody>
        </p:sp>
        <p:sp>
          <p:nvSpPr>
            <p:cNvPr id="36" name="object 36"/>
            <p:cNvSpPr/>
            <p:nvPr/>
          </p:nvSpPr>
          <p:spPr>
            <a:xfrm>
              <a:off x="3596949" y="9329998"/>
              <a:ext cx="3810" cy="7620"/>
            </a:xfrm>
            <a:custGeom>
              <a:avLst/>
              <a:gdLst/>
              <a:ahLst/>
              <a:cxnLst/>
              <a:rect l="l" t="t" r="r" b="b"/>
              <a:pathLst>
                <a:path w="3810"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7" name="object 37"/>
            <p:cNvSpPr/>
            <p:nvPr/>
          </p:nvSpPr>
          <p:spPr>
            <a:xfrm>
              <a:off x="3599370" y="9371086"/>
              <a:ext cx="3810" cy="3810"/>
            </a:xfrm>
            <a:custGeom>
              <a:avLst/>
              <a:gdLst/>
              <a:ahLst/>
              <a:cxnLst/>
              <a:rect l="l" t="t" r="r" b="b"/>
              <a:pathLst>
                <a:path w="3810" h="3809">
                  <a:moveTo>
                    <a:pt x="115" y="0"/>
                  </a:moveTo>
                  <a:lnTo>
                    <a:pt x="0" y="376"/>
                  </a:lnTo>
                  <a:lnTo>
                    <a:pt x="376" y="565"/>
                  </a:lnTo>
                  <a:lnTo>
                    <a:pt x="984" y="921"/>
                  </a:lnTo>
                  <a:lnTo>
                    <a:pt x="2324" y="2282"/>
                  </a:lnTo>
                  <a:lnTo>
                    <a:pt x="2659" y="2732"/>
                  </a:lnTo>
                  <a:lnTo>
                    <a:pt x="3041" y="3151"/>
                  </a:lnTo>
                  <a:lnTo>
                    <a:pt x="3245" y="3413"/>
                  </a:lnTo>
                  <a:lnTo>
                    <a:pt x="3570" y="3151"/>
                  </a:lnTo>
                  <a:lnTo>
                    <a:pt x="2586" y="1863"/>
                  </a:lnTo>
                  <a:lnTo>
                    <a:pt x="1832" y="1172"/>
                  </a:lnTo>
                  <a:lnTo>
                    <a:pt x="1078" y="429"/>
                  </a:lnTo>
                  <a:lnTo>
                    <a:pt x="115" y="0"/>
                  </a:lnTo>
                  <a:close/>
                </a:path>
              </a:pathLst>
            </a:custGeom>
            <a:solidFill>
              <a:srgbClr val="7B6C30"/>
            </a:solidFill>
          </p:spPr>
          <p:txBody>
            <a:bodyPr wrap="square" lIns="0" tIns="0" rIns="0" bIns="0" rtlCol="0"/>
            <a:lstStyle/>
            <a:p>
              <a:endParaRPr/>
            </a:p>
          </p:txBody>
        </p:sp>
        <p:sp>
          <p:nvSpPr>
            <p:cNvPr id="38" name="object 38"/>
            <p:cNvSpPr/>
            <p:nvPr/>
          </p:nvSpPr>
          <p:spPr>
            <a:xfrm>
              <a:off x="3600761" y="9371232"/>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9" name="object 39"/>
            <p:cNvSpPr/>
            <p:nvPr/>
          </p:nvSpPr>
          <p:spPr>
            <a:xfrm>
              <a:off x="3604164" y="9372124"/>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40" name="object 40"/>
            <p:cNvSpPr/>
            <p:nvPr/>
          </p:nvSpPr>
          <p:spPr>
            <a:xfrm>
              <a:off x="3672935" y="9438856"/>
              <a:ext cx="2540" cy="6350"/>
            </a:xfrm>
            <a:custGeom>
              <a:avLst/>
              <a:gdLst/>
              <a:ahLst/>
              <a:cxnLst/>
              <a:rect l="l" t="t" r="r" b="b"/>
              <a:pathLst>
                <a:path w="2539"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41" name="object 41"/>
            <p:cNvSpPr/>
            <p:nvPr/>
          </p:nvSpPr>
          <p:spPr>
            <a:xfrm>
              <a:off x="3672767" y="9438595"/>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2" name="object 42"/>
            <p:cNvSpPr/>
            <p:nvPr/>
          </p:nvSpPr>
          <p:spPr>
            <a:xfrm>
              <a:off x="3670820" y="9435924"/>
              <a:ext cx="3810" cy="3810"/>
            </a:xfrm>
            <a:custGeom>
              <a:avLst/>
              <a:gdLst/>
              <a:ahLst/>
              <a:cxnLst/>
              <a:rect l="l" t="t" r="r" b="b"/>
              <a:pathLst>
                <a:path w="3810"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3" name="object 43"/>
            <p:cNvSpPr/>
            <p:nvPr/>
          </p:nvSpPr>
          <p:spPr>
            <a:xfrm>
              <a:off x="3670643" y="9435839"/>
              <a:ext cx="4445" cy="5715"/>
            </a:xfrm>
            <a:custGeom>
              <a:avLst/>
              <a:gdLst/>
              <a:ahLst/>
              <a:cxnLst/>
              <a:rect l="l" t="t" r="r" b="b"/>
              <a:pathLst>
                <a:path w="4445" h="5715">
                  <a:moveTo>
                    <a:pt x="3581" y="2717"/>
                  </a:moveTo>
                  <a:lnTo>
                    <a:pt x="3314" y="3136"/>
                  </a:lnTo>
                  <a:lnTo>
                    <a:pt x="3530" y="2984"/>
                  </a:lnTo>
                  <a:lnTo>
                    <a:pt x="3581" y="2717"/>
                  </a:lnTo>
                  <a:close/>
                </a:path>
                <a:path w="4445" h="5715">
                  <a:moveTo>
                    <a:pt x="4051" y="812"/>
                  </a:moveTo>
                  <a:lnTo>
                    <a:pt x="3759" y="558"/>
                  </a:lnTo>
                  <a:lnTo>
                    <a:pt x="3759" y="1003"/>
                  </a:lnTo>
                  <a:lnTo>
                    <a:pt x="3759" y="2755"/>
                  </a:lnTo>
                  <a:lnTo>
                    <a:pt x="3530" y="2984"/>
                  </a:lnTo>
                  <a:lnTo>
                    <a:pt x="3200" y="3340"/>
                  </a:lnTo>
                  <a:lnTo>
                    <a:pt x="3314" y="3136"/>
                  </a:lnTo>
                  <a:lnTo>
                    <a:pt x="3124" y="3289"/>
                  </a:lnTo>
                  <a:lnTo>
                    <a:pt x="3073" y="3467"/>
                  </a:lnTo>
                  <a:lnTo>
                    <a:pt x="3124" y="3289"/>
                  </a:lnTo>
                  <a:lnTo>
                    <a:pt x="2984" y="3390"/>
                  </a:lnTo>
                  <a:lnTo>
                    <a:pt x="2781" y="3517"/>
                  </a:lnTo>
                  <a:lnTo>
                    <a:pt x="2628" y="3517"/>
                  </a:lnTo>
                  <a:lnTo>
                    <a:pt x="2984" y="3390"/>
                  </a:lnTo>
                  <a:lnTo>
                    <a:pt x="1320" y="3314"/>
                  </a:lnTo>
                  <a:lnTo>
                    <a:pt x="1320" y="3517"/>
                  </a:lnTo>
                  <a:lnTo>
                    <a:pt x="1092" y="3517"/>
                  </a:lnTo>
                  <a:lnTo>
                    <a:pt x="317" y="2755"/>
                  </a:lnTo>
                  <a:lnTo>
                    <a:pt x="977" y="3403"/>
                  </a:lnTo>
                  <a:lnTo>
                    <a:pt x="1320" y="3517"/>
                  </a:lnTo>
                  <a:lnTo>
                    <a:pt x="1320" y="3314"/>
                  </a:lnTo>
                  <a:lnTo>
                    <a:pt x="1143" y="3302"/>
                  </a:lnTo>
                  <a:lnTo>
                    <a:pt x="673" y="2794"/>
                  </a:lnTo>
                  <a:lnTo>
                    <a:pt x="520" y="2324"/>
                  </a:lnTo>
                  <a:lnTo>
                    <a:pt x="419" y="1435"/>
                  </a:lnTo>
                  <a:lnTo>
                    <a:pt x="711" y="812"/>
                  </a:lnTo>
                  <a:lnTo>
                    <a:pt x="965" y="355"/>
                  </a:lnTo>
                  <a:lnTo>
                    <a:pt x="1092" y="228"/>
                  </a:lnTo>
                  <a:lnTo>
                    <a:pt x="3022" y="228"/>
                  </a:lnTo>
                  <a:lnTo>
                    <a:pt x="3759" y="1003"/>
                  </a:lnTo>
                  <a:lnTo>
                    <a:pt x="3759" y="558"/>
                  </a:lnTo>
                  <a:lnTo>
                    <a:pt x="3403" y="228"/>
                  </a:lnTo>
                  <a:lnTo>
                    <a:pt x="3149" y="0"/>
                  </a:lnTo>
                  <a:lnTo>
                    <a:pt x="927" y="0"/>
                  </a:lnTo>
                  <a:lnTo>
                    <a:pt x="927" y="393"/>
                  </a:lnTo>
                  <a:lnTo>
                    <a:pt x="317" y="1295"/>
                  </a:lnTo>
                  <a:lnTo>
                    <a:pt x="317" y="1003"/>
                  </a:lnTo>
                  <a:lnTo>
                    <a:pt x="927" y="393"/>
                  </a:lnTo>
                  <a:lnTo>
                    <a:pt x="927" y="0"/>
                  </a:lnTo>
                  <a:lnTo>
                    <a:pt x="0" y="812"/>
                  </a:lnTo>
                  <a:lnTo>
                    <a:pt x="0" y="2946"/>
                  </a:lnTo>
                  <a:lnTo>
                    <a:pt x="927" y="3797"/>
                  </a:lnTo>
                  <a:lnTo>
                    <a:pt x="2413" y="3797"/>
                  </a:lnTo>
                  <a:lnTo>
                    <a:pt x="2374" y="5549"/>
                  </a:lnTo>
                  <a:lnTo>
                    <a:pt x="2590" y="4813"/>
                  </a:lnTo>
                  <a:lnTo>
                    <a:pt x="2755" y="4432"/>
                  </a:lnTo>
                  <a:lnTo>
                    <a:pt x="2959" y="4051"/>
                  </a:lnTo>
                  <a:lnTo>
                    <a:pt x="3314" y="3860"/>
                  </a:lnTo>
                  <a:lnTo>
                    <a:pt x="3225" y="3733"/>
                  </a:lnTo>
                  <a:lnTo>
                    <a:pt x="3454" y="3517"/>
                  </a:lnTo>
                  <a:lnTo>
                    <a:pt x="4051" y="2946"/>
                  </a:lnTo>
                  <a:lnTo>
                    <a:pt x="4051" y="812"/>
                  </a:lnTo>
                  <a:close/>
                </a:path>
              </a:pathLst>
            </a:custGeom>
            <a:solidFill>
              <a:srgbClr val="A08938"/>
            </a:solidFill>
          </p:spPr>
          <p:txBody>
            <a:bodyPr wrap="square" lIns="0" tIns="0" rIns="0" bIns="0" rtlCol="0"/>
            <a:lstStyle/>
            <a:p>
              <a:endParaRPr/>
            </a:p>
          </p:txBody>
        </p:sp>
        <p:sp>
          <p:nvSpPr>
            <p:cNvPr id="44" name="object 44"/>
            <p:cNvSpPr/>
            <p:nvPr/>
          </p:nvSpPr>
          <p:spPr>
            <a:xfrm>
              <a:off x="3673712" y="9444067"/>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5" name="object 45"/>
            <p:cNvSpPr/>
            <p:nvPr/>
          </p:nvSpPr>
          <p:spPr>
            <a:xfrm>
              <a:off x="3673408" y="9443857"/>
              <a:ext cx="6985" cy="5715"/>
            </a:xfrm>
            <a:custGeom>
              <a:avLst/>
              <a:gdLst/>
              <a:ahLst/>
              <a:cxnLst/>
              <a:rect l="l" t="t" r="r" b="b"/>
              <a:pathLst>
                <a:path w="6985" h="5715">
                  <a:moveTo>
                    <a:pt x="2157" y="0"/>
                  </a:moveTo>
                  <a:lnTo>
                    <a:pt x="0" y="1759"/>
                  </a:lnTo>
                  <a:lnTo>
                    <a:pt x="5957" y="5277"/>
                  </a:lnTo>
                  <a:lnTo>
                    <a:pt x="6197" y="4764"/>
                  </a:lnTo>
                  <a:lnTo>
                    <a:pt x="5842" y="4764"/>
                  </a:lnTo>
                  <a:lnTo>
                    <a:pt x="607" y="1717"/>
                  </a:lnTo>
                  <a:lnTo>
                    <a:pt x="2157" y="439"/>
                  </a:lnTo>
                  <a:lnTo>
                    <a:pt x="2612" y="439"/>
                  </a:lnTo>
                  <a:lnTo>
                    <a:pt x="2157" y="0"/>
                  </a:lnTo>
                  <a:close/>
                </a:path>
                <a:path w="6985"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5" h="5715">
                  <a:moveTo>
                    <a:pt x="6125" y="4104"/>
                  </a:moveTo>
                  <a:lnTo>
                    <a:pt x="6167" y="4366"/>
                  </a:lnTo>
                  <a:lnTo>
                    <a:pt x="6260" y="4156"/>
                  </a:lnTo>
                  <a:lnTo>
                    <a:pt x="6125" y="4104"/>
                  </a:lnTo>
                  <a:close/>
                </a:path>
                <a:path w="6985" h="5715">
                  <a:moveTo>
                    <a:pt x="2612" y="439"/>
                  </a:moveTo>
                  <a:lnTo>
                    <a:pt x="2157" y="439"/>
                  </a:lnTo>
                  <a:lnTo>
                    <a:pt x="6058" y="4260"/>
                  </a:lnTo>
                  <a:lnTo>
                    <a:pt x="6125" y="4104"/>
                  </a:lnTo>
                  <a:lnTo>
                    <a:pt x="6408" y="4104"/>
                  </a:lnTo>
                  <a:lnTo>
                    <a:pt x="2612" y="439"/>
                  </a:lnTo>
                  <a:close/>
                </a:path>
                <a:path w="6985"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6" name="object 46"/>
            <p:cNvSpPr/>
            <p:nvPr/>
          </p:nvSpPr>
          <p:spPr>
            <a:xfrm>
              <a:off x="3678758" y="9447118"/>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04"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7" name="object 47"/>
            <p:cNvSpPr/>
            <p:nvPr/>
          </p:nvSpPr>
          <p:spPr>
            <a:xfrm>
              <a:off x="3674275" y="9445694"/>
              <a:ext cx="8890" cy="5715"/>
            </a:xfrm>
            <a:custGeom>
              <a:avLst/>
              <a:gdLst/>
              <a:ahLst/>
              <a:cxnLst/>
              <a:rect l="l" t="t" r="r" b="b"/>
              <a:pathLst>
                <a:path w="8889" h="5715">
                  <a:moveTo>
                    <a:pt x="2717" y="1676"/>
                  </a:moveTo>
                  <a:lnTo>
                    <a:pt x="0" y="0"/>
                  </a:lnTo>
                  <a:lnTo>
                    <a:pt x="1981" y="1435"/>
                  </a:lnTo>
                  <a:lnTo>
                    <a:pt x="2717" y="1676"/>
                  </a:lnTo>
                  <a:close/>
                </a:path>
                <a:path w="8889" h="5715">
                  <a:moveTo>
                    <a:pt x="8394" y="4229"/>
                  </a:moveTo>
                  <a:lnTo>
                    <a:pt x="8356" y="2540"/>
                  </a:lnTo>
                  <a:lnTo>
                    <a:pt x="8216" y="2349"/>
                  </a:lnTo>
                  <a:lnTo>
                    <a:pt x="8216" y="3924"/>
                  </a:lnTo>
                  <a:lnTo>
                    <a:pt x="8013" y="4343"/>
                  </a:lnTo>
                  <a:lnTo>
                    <a:pt x="7277" y="4749"/>
                  </a:lnTo>
                  <a:lnTo>
                    <a:pt x="6337" y="5118"/>
                  </a:lnTo>
                  <a:lnTo>
                    <a:pt x="5689" y="4927"/>
                  </a:lnTo>
                  <a:lnTo>
                    <a:pt x="4991" y="4152"/>
                  </a:lnTo>
                  <a:lnTo>
                    <a:pt x="5080" y="2540"/>
                  </a:lnTo>
                  <a:lnTo>
                    <a:pt x="5575" y="2133"/>
                  </a:lnTo>
                  <a:lnTo>
                    <a:pt x="5905" y="1917"/>
                  </a:lnTo>
                  <a:lnTo>
                    <a:pt x="6286" y="1790"/>
                  </a:lnTo>
                  <a:lnTo>
                    <a:pt x="7137" y="1790"/>
                  </a:lnTo>
                  <a:lnTo>
                    <a:pt x="7581" y="2019"/>
                  </a:lnTo>
                  <a:lnTo>
                    <a:pt x="7937" y="2374"/>
                  </a:lnTo>
                  <a:lnTo>
                    <a:pt x="8089" y="2679"/>
                  </a:lnTo>
                  <a:lnTo>
                    <a:pt x="8216" y="3924"/>
                  </a:lnTo>
                  <a:lnTo>
                    <a:pt x="8216" y="2349"/>
                  </a:lnTo>
                  <a:lnTo>
                    <a:pt x="7835" y="1790"/>
                  </a:lnTo>
                  <a:lnTo>
                    <a:pt x="7175" y="1485"/>
                  </a:lnTo>
                  <a:lnTo>
                    <a:pt x="6197" y="1485"/>
                  </a:lnTo>
                  <a:lnTo>
                    <a:pt x="5765" y="1612"/>
                  </a:lnTo>
                  <a:lnTo>
                    <a:pt x="4940" y="2273"/>
                  </a:lnTo>
                  <a:lnTo>
                    <a:pt x="4737" y="2362"/>
                  </a:lnTo>
                  <a:lnTo>
                    <a:pt x="2717" y="1676"/>
                  </a:lnTo>
                  <a:lnTo>
                    <a:pt x="4724" y="2933"/>
                  </a:lnTo>
                  <a:lnTo>
                    <a:pt x="4648" y="4229"/>
                  </a:lnTo>
                  <a:lnTo>
                    <a:pt x="4749" y="4432"/>
                  </a:lnTo>
                  <a:lnTo>
                    <a:pt x="4927" y="4699"/>
                  </a:lnTo>
                  <a:lnTo>
                    <a:pt x="5003" y="4445"/>
                  </a:lnTo>
                  <a:lnTo>
                    <a:pt x="5080" y="4572"/>
                  </a:lnTo>
                  <a:lnTo>
                    <a:pt x="4978" y="4775"/>
                  </a:lnTo>
                  <a:lnTo>
                    <a:pt x="5308" y="5194"/>
                  </a:lnTo>
                  <a:lnTo>
                    <a:pt x="5854" y="5422"/>
                  </a:lnTo>
                  <a:lnTo>
                    <a:pt x="6858" y="5422"/>
                  </a:lnTo>
                  <a:lnTo>
                    <a:pt x="7315" y="5257"/>
                  </a:lnTo>
                  <a:lnTo>
                    <a:pt x="7518" y="5118"/>
                  </a:lnTo>
                  <a:lnTo>
                    <a:pt x="8229" y="4597"/>
                  </a:lnTo>
                  <a:lnTo>
                    <a:pt x="8394" y="4229"/>
                  </a:lnTo>
                  <a:close/>
                </a:path>
              </a:pathLst>
            </a:custGeom>
            <a:solidFill>
              <a:srgbClr val="A08938"/>
            </a:solidFill>
          </p:spPr>
          <p:txBody>
            <a:bodyPr wrap="square" lIns="0" tIns="0" rIns="0" bIns="0" rtlCol="0"/>
            <a:lstStyle/>
            <a:p>
              <a:endParaRPr/>
            </a:p>
          </p:txBody>
        </p:sp>
        <p:sp>
          <p:nvSpPr>
            <p:cNvPr id="48" name="object 48"/>
            <p:cNvSpPr/>
            <p:nvPr/>
          </p:nvSpPr>
          <p:spPr>
            <a:xfrm>
              <a:off x="3711443" y="9388493"/>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9" name="object 49"/>
            <p:cNvSpPr/>
            <p:nvPr/>
          </p:nvSpPr>
          <p:spPr>
            <a:xfrm>
              <a:off x="3711249" y="9388304"/>
              <a:ext cx="5715" cy="5715"/>
            </a:xfrm>
            <a:custGeom>
              <a:avLst/>
              <a:gdLst/>
              <a:ahLst/>
              <a:cxnLst/>
              <a:rect l="l" t="t" r="r" b="b"/>
              <a:pathLst>
                <a:path w="5714" h="5715">
                  <a:moveTo>
                    <a:pt x="475" y="722"/>
                  </a:moveTo>
                  <a:lnTo>
                    <a:pt x="287" y="848"/>
                  </a:lnTo>
                  <a:lnTo>
                    <a:pt x="4517" y="5256"/>
                  </a:lnTo>
                  <a:lnTo>
                    <a:pt x="4675" y="4596"/>
                  </a:lnTo>
                  <a:lnTo>
                    <a:pt x="4350" y="4596"/>
                  </a:lnTo>
                  <a:lnTo>
                    <a:pt x="475" y="722"/>
                  </a:lnTo>
                  <a:close/>
                </a:path>
                <a:path w="5714" h="5715">
                  <a:moveTo>
                    <a:pt x="1559" y="345"/>
                  </a:moveTo>
                  <a:lnTo>
                    <a:pt x="1041" y="345"/>
                  </a:lnTo>
                  <a:lnTo>
                    <a:pt x="4727" y="2858"/>
                  </a:lnTo>
                  <a:lnTo>
                    <a:pt x="4350" y="4596"/>
                  </a:lnTo>
                  <a:lnTo>
                    <a:pt x="4675" y="4596"/>
                  </a:lnTo>
                  <a:lnTo>
                    <a:pt x="5125" y="2722"/>
                  </a:lnTo>
                  <a:lnTo>
                    <a:pt x="1559" y="345"/>
                  </a:lnTo>
                  <a:close/>
                </a:path>
                <a:path w="5714" h="5715">
                  <a:moveTo>
                    <a:pt x="193" y="701"/>
                  </a:moveTo>
                  <a:lnTo>
                    <a:pt x="171" y="848"/>
                  </a:lnTo>
                  <a:lnTo>
                    <a:pt x="193" y="701"/>
                  </a:lnTo>
                  <a:close/>
                </a:path>
                <a:path w="5714" h="5715">
                  <a:moveTo>
                    <a:pt x="339" y="586"/>
                  </a:moveTo>
                  <a:lnTo>
                    <a:pt x="287" y="848"/>
                  </a:lnTo>
                  <a:lnTo>
                    <a:pt x="339" y="586"/>
                  </a:lnTo>
                  <a:close/>
                </a:path>
                <a:path w="5714" h="5715">
                  <a:moveTo>
                    <a:pt x="1041" y="0"/>
                  </a:moveTo>
                  <a:lnTo>
                    <a:pt x="85" y="586"/>
                  </a:lnTo>
                  <a:lnTo>
                    <a:pt x="0" y="722"/>
                  </a:lnTo>
                  <a:lnTo>
                    <a:pt x="219" y="680"/>
                  </a:lnTo>
                  <a:lnTo>
                    <a:pt x="680" y="586"/>
                  </a:lnTo>
                  <a:lnTo>
                    <a:pt x="1041" y="345"/>
                  </a:lnTo>
                  <a:lnTo>
                    <a:pt x="1559" y="345"/>
                  </a:lnTo>
                  <a:lnTo>
                    <a:pt x="1041" y="0"/>
                  </a:lnTo>
                  <a:close/>
                </a:path>
                <a:path w="5714"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50" name="object 50"/>
            <p:cNvSpPr/>
            <p:nvPr/>
          </p:nvSpPr>
          <p:spPr>
            <a:xfrm>
              <a:off x="3709122" y="9386122"/>
              <a:ext cx="3810" cy="3810"/>
            </a:xfrm>
            <a:custGeom>
              <a:avLst/>
              <a:gdLst/>
              <a:ahLst/>
              <a:cxnLst/>
              <a:rect l="l" t="t" r="r" b="b"/>
              <a:pathLst>
                <a:path w="3810"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51" name="object 51"/>
            <p:cNvSpPr/>
            <p:nvPr/>
          </p:nvSpPr>
          <p:spPr>
            <a:xfrm>
              <a:off x="3708946" y="9385941"/>
              <a:ext cx="4445" cy="5080"/>
            </a:xfrm>
            <a:custGeom>
              <a:avLst/>
              <a:gdLst/>
              <a:ahLst/>
              <a:cxnLst/>
              <a:rect l="l" t="t" r="r" b="b"/>
              <a:pathLst>
                <a:path w="4445" h="5079">
                  <a:moveTo>
                    <a:pt x="3365" y="2870"/>
                  </a:moveTo>
                  <a:lnTo>
                    <a:pt x="2781" y="3429"/>
                  </a:lnTo>
                  <a:lnTo>
                    <a:pt x="3162" y="3213"/>
                  </a:lnTo>
                  <a:lnTo>
                    <a:pt x="3365" y="2870"/>
                  </a:lnTo>
                  <a:close/>
                </a:path>
                <a:path w="4445" h="5079">
                  <a:moveTo>
                    <a:pt x="4152" y="3213"/>
                  </a:moveTo>
                  <a:lnTo>
                    <a:pt x="3835" y="2971"/>
                  </a:lnTo>
                  <a:lnTo>
                    <a:pt x="3835" y="889"/>
                  </a:lnTo>
                  <a:lnTo>
                    <a:pt x="3568" y="622"/>
                  </a:lnTo>
                  <a:lnTo>
                    <a:pt x="3568" y="1079"/>
                  </a:lnTo>
                  <a:lnTo>
                    <a:pt x="3568" y="2514"/>
                  </a:lnTo>
                  <a:lnTo>
                    <a:pt x="3365" y="2870"/>
                  </a:lnTo>
                  <a:lnTo>
                    <a:pt x="3530" y="2717"/>
                  </a:lnTo>
                  <a:lnTo>
                    <a:pt x="3149" y="3263"/>
                  </a:lnTo>
                  <a:lnTo>
                    <a:pt x="2781" y="3606"/>
                  </a:lnTo>
                  <a:lnTo>
                    <a:pt x="2603" y="3606"/>
                  </a:lnTo>
                  <a:lnTo>
                    <a:pt x="2781" y="3429"/>
                  </a:lnTo>
                  <a:lnTo>
                    <a:pt x="2451" y="3606"/>
                  </a:lnTo>
                  <a:lnTo>
                    <a:pt x="2070" y="3606"/>
                  </a:lnTo>
                  <a:lnTo>
                    <a:pt x="1524" y="3378"/>
                  </a:lnTo>
                  <a:lnTo>
                    <a:pt x="685" y="2997"/>
                  </a:lnTo>
                  <a:lnTo>
                    <a:pt x="342" y="2527"/>
                  </a:lnTo>
                  <a:lnTo>
                    <a:pt x="406" y="2870"/>
                  </a:lnTo>
                  <a:lnTo>
                    <a:pt x="1155" y="3606"/>
                  </a:lnTo>
                  <a:lnTo>
                    <a:pt x="304" y="2857"/>
                  </a:lnTo>
                  <a:lnTo>
                    <a:pt x="304" y="2476"/>
                  </a:lnTo>
                  <a:lnTo>
                    <a:pt x="304" y="2032"/>
                  </a:lnTo>
                  <a:lnTo>
                    <a:pt x="304" y="1460"/>
                  </a:lnTo>
                  <a:lnTo>
                    <a:pt x="469" y="1130"/>
                  </a:lnTo>
                  <a:lnTo>
                    <a:pt x="749" y="622"/>
                  </a:lnTo>
                  <a:lnTo>
                    <a:pt x="1041" y="317"/>
                  </a:lnTo>
                  <a:lnTo>
                    <a:pt x="2781" y="317"/>
                  </a:lnTo>
                  <a:lnTo>
                    <a:pt x="3568" y="1079"/>
                  </a:lnTo>
                  <a:lnTo>
                    <a:pt x="3568" y="622"/>
                  </a:lnTo>
                  <a:lnTo>
                    <a:pt x="3276" y="317"/>
                  </a:lnTo>
                  <a:lnTo>
                    <a:pt x="2959" y="0"/>
                  </a:lnTo>
                  <a:lnTo>
                    <a:pt x="876" y="0"/>
                  </a:lnTo>
                  <a:lnTo>
                    <a:pt x="711" y="177"/>
                  </a:lnTo>
                  <a:lnTo>
                    <a:pt x="711" y="647"/>
                  </a:lnTo>
                  <a:lnTo>
                    <a:pt x="304" y="1371"/>
                  </a:lnTo>
                  <a:lnTo>
                    <a:pt x="304" y="1079"/>
                  </a:lnTo>
                  <a:lnTo>
                    <a:pt x="711" y="647"/>
                  </a:lnTo>
                  <a:lnTo>
                    <a:pt x="711" y="177"/>
                  </a:lnTo>
                  <a:lnTo>
                    <a:pt x="0" y="889"/>
                  </a:lnTo>
                  <a:lnTo>
                    <a:pt x="0" y="2057"/>
                  </a:lnTo>
                  <a:lnTo>
                    <a:pt x="0" y="3048"/>
                  </a:lnTo>
                  <a:lnTo>
                    <a:pt x="876" y="3898"/>
                  </a:lnTo>
                  <a:lnTo>
                    <a:pt x="2959" y="3898"/>
                  </a:lnTo>
                  <a:lnTo>
                    <a:pt x="3187" y="3670"/>
                  </a:lnTo>
                  <a:lnTo>
                    <a:pt x="4025" y="4597"/>
                  </a:lnTo>
                  <a:lnTo>
                    <a:pt x="4025" y="3416"/>
                  </a:lnTo>
                  <a:lnTo>
                    <a:pt x="4152" y="3213"/>
                  </a:lnTo>
                  <a:close/>
                </a:path>
              </a:pathLst>
            </a:custGeom>
            <a:solidFill>
              <a:srgbClr val="A08938"/>
            </a:solidFill>
          </p:spPr>
          <p:txBody>
            <a:bodyPr wrap="square" lIns="0" tIns="0" rIns="0" bIns="0" rtlCol="0"/>
            <a:lstStyle/>
            <a:p>
              <a:endParaRPr/>
            </a:p>
          </p:txBody>
        </p:sp>
        <p:sp>
          <p:nvSpPr>
            <p:cNvPr id="52" name="object 52"/>
            <p:cNvSpPr/>
            <p:nvPr/>
          </p:nvSpPr>
          <p:spPr>
            <a:xfrm>
              <a:off x="3716168" y="9390677"/>
              <a:ext cx="6985" cy="3175"/>
            </a:xfrm>
            <a:custGeom>
              <a:avLst/>
              <a:gdLst/>
              <a:ahLst/>
              <a:cxnLst/>
              <a:rect l="l" t="t" r="r" b="b"/>
              <a:pathLst>
                <a:path w="6985"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3" name="object 53"/>
            <p:cNvSpPr/>
            <p:nvPr/>
          </p:nvSpPr>
          <p:spPr>
            <a:xfrm>
              <a:off x="3715885" y="9390488"/>
              <a:ext cx="6985" cy="3175"/>
            </a:xfrm>
            <a:custGeom>
              <a:avLst/>
              <a:gdLst/>
              <a:ahLst/>
              <a:cxnLst/>
              <a:rect l="l" t="t" r="r" b="b"/>
              <a:pathLst>
                <a:path w="6985" h="3175">
                  <a:moveTo>
                    <a:pt x="6429" y="0"/>
                  </a:moveTo>
                  <a:lnTo>
                    <a:pt x="649" y="565"/>
                  </a:lnTo>
                  <a:lnTo>
                    <a:pt x="0" y="3099"/>
                  </a:lnTo>
                  <a:lnTo>
                    <a:pt x="1642" y="2628"/>
                  </a:lnTo>
                  <a:lnTo>
                    <a:pt x="492" y="2628"/>
                  </a:lnTo>
                  <a:lnTo>
                    <a:pt x="931" y="869"/>
                  </a:lnTo>
                  <a:lnTo>
                    <a:pt x="6240" y="376"/>
                  </a:lnTo>
                  <a:lnTo>
                    <a:pt x="6593" y="376"/>
                  </a:lnTo>
                  <a:lnTo>
                    <a:pt x="6429" y="0"/>
                  </a:lnTo>
                  <a:close/>
                </a:path>
                <a:path w="6985" h="3175">
                  <a:moveTo>
                    <a:pt x="6484" y="888"/>
                  </a:moveTo>
                  <a:lnTo>
                    <a:pt x="492" y="2628"/>
                  </a:lnTo>
                  <a:lnTo>
                    <a:pt x="1642" y="2628"/>
                  </a:lnTo>
                  <a:lnTo>
                    <a:pt x="6973" y="1099"/>
                  </a:lnTo>
                  <a:lnTo>
                    <a:pt x="6565" y="1057"/>
                  </a:lnTo>
                  <a:lnTo>
                    <a:pt x="6484" y="888"/>
                  </a:lnTo>
                  <a:close/>
                </a:path>
                <a:path w="6985" h="3175">
                  <a:moveTo>
                    <a:pt x="6827" y="910"/>
                  </a:moveTo>
                  <a:lnTo>
                    <a:pt x="6565" y="1057"/>
                  </a:lnTo>
                  <a:lnTo>
                    <a:pt x="6941" y="1057"/>
                  </a:lnTo>
                  <a:lnTo>
                    <a:pt x="6827" y="910"/>
                  </a:lnTo>
                  <a:close/>
                </a:path>
                <a:path w="6985" h="3175">
                  <a:moveTo>
                    <a:pt x="6795" y="837"/>
                  </a:moveTo>
                  <a:lnTo>
                    <a:pt x="6659" y="837"/>
                  </a:lnTo>
                  <a:lnTo>
                    <a:pt x="6711" y="984"/>
                  </a:lnTo>
                  <a:lnTo>
                    <a:pt x="6795" y="837"/>
                  </a:lnTo>
                  <a:close/>
                </a:path>
                <a:path w="6985"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4" name="object 54"/>
            <p:cNvSpPr/>
            <p:nvPr/>
          </p:nvSpPr>
          <p:spPr>
            <a:xfrm>
              <a:off x="3721911" y="9388843"/>
              <a:ext cx="3810" cy="3810"/>
            </a:xfrm>
            <a:custGeom>
              <a:avLst/>
              <a:gdLst/>
              <a:ahLst/>
              <a:cxnLst/>
              <a:rect l="l" t="t" r="r" b="b"/>
              <a:pathLst>
                <a:path w="3810"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5" name="object 55"/>
            <p:cNvSpPr/>
            <p:nvPr/>
          </p:nvSpPr>
          <p:spPr>
            <a:xfrm>
              <a:off x="3718661" y="9388684"/>
              <a:ext cx="6985" cy="4445"/>
            </a:xfrm>
            <a:custGeom>
              <a:avLst/>
              <a:gdLst/>
              <a:ahLst/>
              <a:cxnLst/>
              <a:rect l="l" t="t" r="r" b="b"/>
              <a:pathLst>
                <a:path w="6985" h="4445">
                  <a:moveTo>
                    <a:pt x="6845" y="914"/>
                  </a:moveTo>
                  <a:lnTo>
                    <a:pt x="6527" y="571"/>
                  </a:lnTo>
                  <a:lnTo>
                    <a:pt x="6527" y="1054"/>
                  </a:lnTo>
                  <a:lnTo>
                    <a:pt x="6527" y="1727"/>
                  </a:lnTo>
                  <a:lnTo>
                    <a:pt x="6527" y="2057"/>
                  </a:lnTo>
                  <a:lnTo>
                    <a:pt x="6527" y="2616"/>
                  </a:lnTo>
                  <a:lnTo>
                    <a:pt x="6527" y="2794"/>
                  </a:lnTo>
                  <a:lnTo>
                    <a:pt x="6324" y="3022"/>
                  </a:lnTo>
                  <a:lnTo>
                    <a:pt x="6527" y="2616"/>
                  </a:lnTo>
                  <a:lnTo>
                    <a:pt x="6527" y="2057"/>
                  </a:lnTo>
                  <a:lnTo>
                    <a:pt x="6311" y="2400"/>
                  </a:lnTo>
                  <a:lnTo>
                    <a:pt x="6311" y="3035"/>
                  </a:lnTo>
                  <a:lnTo>
                    <a:pt x="5854" y="3543"/>
                  </a:lnTo>
                  <a:lnTo>
                    <a:pt x="5537" y="3543"/>
                  </a:lnTo>
                  <a:lnTo>
                    <a:pt x="5867" y="3327"/>
                  </a:lnTo>
                  <a:lnTo>
                    <a:pt x="6311" y="3035"/>
                  </a:lnTo>
                  <a:lnTo>
                    <a:pt x="6311" y="2400"/>
                  </a:lnTo>
                  <a:lnTo>
                    <a:pt x="5715" y="3327"/>
                  </a:lnTo>
                  <a:lnTo>
                    <a:pt x="4724" y="3213"/>
                  </a:lnTo>
                  <a:lnTo>
                    <a:pt x="4432" y="3175"/>
                  </a:lnTo>
                  <a:lnTo>
                    <a:pt x="4432" y="3543"/>
                  </a:lnTo>
                  <a:lnTo>
                    <a:pt x="4089" y="3543"/>
                  </a:lnTo>
                  <a:lnTo>
                    <a:pt x="3492" y="2895"/>
                  </a:lnTo>
                  <a:lnTo>
                    <a:pt x="3949" y="3263"/>
                  </a:lnTo>
                  <a:lnTo>
                    <a:pt x="4432" y="3543"/>
                  </a:lnTo>
                  <a:lnTo>
                    <a:pt x="4432" y="3175"/>
                  </a:lnTo>
                  <a:lnTo>
                    <a:pt x="3784" y="3086"/>
                  </a:lnTo>
                  <a:lnTo>
                    <a:pt x="3416" y="2349"/>
                  </a:lnTo>
                  <a:lnTo>
                    <a:pt x="3505" y="952"/>
                  </a:lnTo>
                  <a:lnTo>
                    <a:pt x="4089" y="330"/>
                  </a:lnTo>
                  <a:lnTo>
                    <a:pt x="5854" y="330"/>
                  </a:lnTo>
                  <a:lnTo>
                    <a:pt x="6375" y="901"/>
                  </a:lnTo>
                  <a:lnTo>
                    <a:pt x="6477" y="1473"/>
                  </a:lnTo>
                  <a:lnTo>
                    <a:pt x="6527" y="1727"/>
                  </a:lnTo>
                  <a:lnTo>
                    <a:pt x="6527" y="1143"/>
                  </a:lnTo>
                  <a:lnTo>
                    <a:pt x="6464" y="1003"/>
                  </a:lnTo>
                  <a:lnTo>
                    <a:pt x="6527" y="571"/>
                  </a:lnTo>
                  <a:lnTo>
                    <a:pt x="6311" y="330"/>
                  </a:lnTo>
                  <a:lnTo>
                    <a:pt x="5994" y="0"/>
                  </a:lnTo>
                  <a:lnTo>
                    <a:pt x="3949" y="0"/>
                  </a:lnTo>
                  <a:lnTo>
                    <a:pt x="3441" y="558"/>
                  </a:lnTo>
                  <a:lnTo>
                    <a:pt x="3441" y="1028"/>
                  </a:lnTo>
                  <a:lnTo>
                    <a:pt x="3416" y="1168"/>
                  </a:lnTo>
                  <a:lnTo>
                    <a:pt x="3441" y="1028"/>
                  </a:lnTo>
                  <a:lnTo>
                    <a:pt x="3441" y="558"/>
                  </a:lnTo>
                  <a:lnTo>
                    <a:pt x="3111" y="914"/>
                  </a:lnTo>
                  <a:lnTo>
                    <a:pt x="3111" y="2032"/>
                  </a:lnTo>
                  <a:lnTo>
                    <a:pt x="2197" y="2209"/>
                  </a:lnTo>
                  <a:lnTo>
                    <a:pt x="2247" y="2628"/>
                  </a:lnTo>
                  <a:lnTo>
                    <a:pt x="1092" y="3263"/>
                  </a:lnTo>
                  <a:lnTo>
                    <a:pt x="0" y="3911"/>
                  </a:lnTo>
                  <a:lnTo>
                    <a:pt x="3124" y="3009"/>
                  </a:lnTo>
                  <a:lnTo>
                    <a:pt x="3949" y="3810"/>
                  </a:lnTo>
                  <a:lnTo>
                    <a:pt x="5994" y="3810"/>
                  </a:lnTo>
                  <a:lnTo>
                    <a:pt x="6261" y="3543"/>
                  </a:lnTo>
                  <a:lnTo>
                    <a:pt x="6845" y="2984"/>
                  </a:lnTo>
                  <a:lnTo>
                    <a:pt x="6845" y="914"/>
                  </a:lnTo>
                  <a:close/>
                </a:path>
              </a:pathLst>
            </a:custGeom>
            <a:solidFill>
              <a:srgbClr val="A08938"/>
            </a:solidFill>
          </p:spPr>
          <p:txBody>
            <a:bodyPr wrap="square" lIns="0" tIns="0" rIns="0" bIns="0" rtlCol="0"/>
            <a:lstStyle/>
            <a:p>
              <a:endParaRPr/>
            </a:p>
          </p:txBody>
        </p:sp>
        <p:sp>
          <p:nvSpPr>
            <p:cNvPr id="56" name="object 56"/>
            <p:cNvSpPr/>
            <p:nvPr/>
          </p:nvSpPr>
          <p:spPr>
            <a:xfrm>
              <a:off x="3696907" y="9416878"/>
              <a:ext cx="5715" cy="6985"/>
            </a:xfrm>
            <a:custGeom>
              <a:avLst/>
              <a:gdLst/>
              <a:ahLst/>
              <a:cxnLst/>
              <a:rect l="l" t="t" r="r" b="b"/>
              <a:pathLst>
                <a:path w="5714"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7" name="object 57"/>
            <p:cNvSpPr/>
            <p:nvPr/>
          </p:nvSpPr>
          <p:spPr>
            <a:xfrm>
              <a:off x="3696738" y="9416669"/>
              <a:ext cx="5715" cy="6985"/>
            </a:xfrm>
            <a:custGeom>
              <a:avLst/>
              <a:gdLst/>
              <a:ahLst/>
              <a:cxnLst/>
              <a:rect l="l" t="t" r="r" b="b"/>
              <a:pathLst>
                <a:path w="5714" h="6984">
                  <a:moveTo>
                    <a:pt x="849" y="0"/>
                  </a:moveTo>
                  <a:lnTo>
                    <a:pt x="0" y="439"/>
                  </a:lnTo>
                  <a:lnTo>
                    <a:pt x="86" y="659"/>
                  </a:lnTo>
                  <a:lnTo>
                    <a:pt x="4116" y="6973"/>
                  </a:lnTo>
                  <a:lnTo>
                    <a:pt x="4252" y="6827"/>
                  </a:lnTo>
                  <a:lnTo>
                    <a:pt x="4116" y="6711"/>
                  </a:lnTo>
                  <a:lnTo>
                    <a:pt x="4159" y="6453"/>
                  </a:lnTo>
                  <a:lnTo>
                    <a:pt x="409" y="659"/>
                  </a:lnTo>
                  <a:lnTo>
                    <a:pt x="755" y="439"/>
                  </a:lnTo>
                  <a:lnTo>
                    <a:pt x="1218" y="439"/>
                  </a:lnTo>
                  <a:lnTo>
                    <a:pt x="849" y="0"/>
                  </a:lnTo>
                  <a:close/>
                </a:path>
                <a:path w="5714" h="6984">
                  <a:moveTo>
                    <a:pt x="1218" y="439"/>
                  </a:moveTo>
                  <a:lnTo>
                    <a:pt x="755" y="439"/>
                  </a:lnTo>
                  <a:lnTo>
                    <a:pt x="5058" y="5518"/>
                  </a:lnTo>
                  <a:lnTo>
                    <a:pt x="4159" y="6453"/>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8" name="object 58"/>
            <p:cNvSpPr/>
            <p:nvPr/>
          </p:nvSpPr>
          <p:spPr>
            <a:xfrm>
              <a:off x="3694702" y="9413965"/>
              <a:ext cx="3810" cy="3810"/>
            </a:xfrm>
            <a:custGeom>
              <a:avLst/>
              <a:gdLst/>
              <a:ahLst/>
              <a:cxnLst/>
              <a:rect l="l" t="t" r="r" b="b"/>
              <a:pathLst>
                <a:path w="3810"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9" name="object 59"/>
            <p:cNvSpPr/>
            <p:nvPr/>
          </p:nvSpPr>
          <p:spPr>
            <a:xfrm>
              <a:off x="3694404" y="9413779"/>
              <a:ext cx="5080" cy="6985"/>
            </a:xfrm>
            <a:custGeom>
              <a:avLst/>
              <a:gdLst/>
              <a:ahLst/>
              <a:cxnLst/>
              <a:rect l="l" t="t" r="r" b="b"/>
              <a:pathLst>
                <a:path w="5079" h="6984">
                  <a:moveTo>
                    <a:pt x="4940" y="5308"/>
                  </a:moveTo>
                  <a:lnTo>
                    <a:pt x="3556" y="3644"/>
                  </a:lnTo>
                  <a:lnTo>
                    <a:pt x="4064" y="3098"/>
                  </a:lnTo>
                  <a:lnTo>
                    <a:pt x="4064" y="1955"/>
                  </a:lnTo>
                  <a:lnTo>
                    <a:pt x="4216" y="1549"/>
                  </a:lnTo>
                  <a:lnTo>
                    <a:pt x="4064" y="1892"/>
                  </a:lnTo>
                  <a:lnTo>
                    <a:pt x="4064" y="927"/>
                  </a:lnTo>
                  <a:lnTo>
                    <a:pt x="3784" y="622"/>
                  </a:lnTo>
                  <a:lnTo>
                    <a:pt x="3784" y="1117"/>
                  </a:lnTo>
                  <a:lnTo>
                    <a:pt x="3784" y="2527"/>
                  </a:lnTo>
                  <a:lnTo>
                    <a:pt x="3784" y="2705"/>
                  </a:lnTo>
                  <a:lnTo>
                    <a:pt x="3784" y="2971"/>
                  </a:lnTo>
                  <a:lnTo>
                    <a:pt x="3162" y="3581"/>
                  </a:lnTo>
                  <a:lnTo>
                    <a:pt x="2959" y="3695"/>
                  </a:lnTo>
                  <a:lnTo>
                    <a:pt x="2806" y="3695"/>
                  </a:lnTo>
                  <a:lnTo>
                    <a:pt x="3632" y="3098"/>
                  </a:lnTo>
                  <a:lnTo>
                    <a:pt x="3784" y="2705"/>
                  </a:lnTo>
                  <a:lnTo>
                    <a:pt x="3784" y="2527"/>
                  </a:lnTo>
                  <a:lnTo>
                    <a:pt x="3479" y="3200"/>
                  </a:lnTo>
                  <a:lnTo>
                    <a:pt x="2184" y="3695"/>
                  </a:lnTo>
                  <a:lnTo>
                    <a:pt x="1917" y="3695"/>
                  </a:lnTo>
                  <a:lnTo>
                    <a:pt x="1282" y="3314"/>
                  </a:lnTo>
                  <a:lnTo>
                    <a:pt x="1282" y="3695"/>
                  </a:lnTo>
                  <a:lnTo>
                    <a:pt x="431" y="2971"/>
                  </a:lnTo>
                  <a:lnTo>
                    <a:pt x="431" y="2603"/>
                  </a:lnTo>
                  <a:lnTo>
                    <a:pt x="533" y="2895"/>
                  </a:lnTo>
                  <a:lnTo>
                    <a:pt x="1257" y="3683"/>
                  </a:lnTo>
                  <a:lnTo>
                    <a:pt x="1282" y="3314"/>
                  </a:lnTo>
                  <a:lnTo>
                    <a:pt x="622" y="2895"/>
                  </a:lnTo>
                  <a:lnTo>
                    <a:pt x="431" y="2451"/>
                  </a:lnTo>
                  <a:lnTo>
                    <a:pt x="431" y="1155"/>
                  </a:lnTo>
                  <a:lnTo>
                    <a:pt x="876" y="736"/>
                  </a:lnTo>
                  <a:lnTo>
                    <a:pt x="622" y="927"/>
                  </a:lnTo>
                  <a:lnTo>
                    <a:pt x="1231" y="342"/>
                  </a:lnTo>
                  <a:lnTo>
                    <a:pt x="3048" y="342"/>
                  </a:lnTo>
                  <a:lnTo>
                    <a:pt x="3784" y="1117"/>
                  </a:lnTo>
                  <a:lnTo>
                    <a:pt x="3784" y="622"/>
                  </a:lnTo>
                  <a:lnTo>
                    <a:pt x="3530" y="342"/>
                  </a:lnTo>
                  <a:lnTo>
                    <a:pt x="3225" y="0"/>
                  </a:lnTo>
                  <a:lnTo>
                    <a:pt x="1041" y="0"/>
                  </a:lnTo>
                  <a:lnTo>
                    <a:pt x="127" y="927"/>
                  </a:lnTo>
                  <a:lnTo>
                    <a:pt x="127" y="1320"/>
                  </a:lnTo>
                  <a:lnTo>
                    <a:pt x="0" y="1409"/>
                  </a:lnTo>
                  <a:lnTo>
                    <a:pt x="127" y="1727"/>
                  </a:lnTo>
                  <a:lnTo>
                    <a:pt x="127" y="3098"/>
                  </a:lnTo>
                  <a:lnTo>
                    <a:pt x="1041" y="3987"/>
                  </a:lnTo>
                  <a:lnTo>
                    <a:pt x="2895" y="3987"/>
                  </a:lnTo>
                  <a:lnTo>
                    <a:pt x="4826" y="6959"/>
                  </a:lnTo>
                  <a:lnTo>
                    <a:pt x="4737" y="5524"/>
                  </a:lnTo>
                  <a:lnTo>
                    <a:pt x="4940" y="5308"/>
                  </a:lnTo>
                  <a:close/>
                </a:path>
              </a:pathLst>
            </a:custGeom>
            <a:solidFill>
              <a:srgbClr val="A08938"/>
            </a:solidFill>
          </p:spPr>
          <p:txBody>
            <a:bodyPr wrap="square" lIns="0" tIns="0" rIns="0" bIns="0" rtlCol="0"/>
            <a:lstStyle/>
            <a:p>
              <a:endParaRPr/>
            </a:p>
          </p:txBody>
        </p:sp>
        <p:sp>
          <p:nvSpPr>
            <p:cNvPr id="60" name="object 60"/>
            <p:cNvSpPr/>
            <p:nvPr/>
          </p:nvSpPr>
          <p:spPr>
            <a:xfrm>
              <a:off x="3701111" y="9422109"/>
              <a:ext cx="5715" cy="2540"/>
            </a:xfrm>
            <a:custGeom>
              <a:avLst/>
              <a:gdLst/>
              <a:ahLst/>
              <a:cxnLst/>
              <a:rect l="l" t="t" r="r" b="b"/>
              <a:pathLst>
                <a:path w="5714" h="2540">
                  <a:moveTo>
                    <a:pt x="984" y="0"/>
                  </a:moveTo>
                  <a:lnTo>
                    <a:pt x="0" y="1413"/>
                  </a:lnTo>
                  <a:lnTo>
                    <a:pt x="5026" y="2324"/>
                  </a:lnTo>
                  <a:lnTo>
                    <a:pt x="5193" y="1675"/>
                  </a:lnTo>
                  <a:lnTo>
                    <a:pt x="984" y="0"/>
                  </a:lnTo>
                  <a:close/>
                </a:path>
              </a:pathLst>
            </a:custGeom>
            <a:solidFill>
              <a:srgbClr val="F0C748"/>
            </a:solidFill>
          </p:spPr>
          <p:txBody>
            <a:bodyPr wrap="square" lIns="0" tIns="0" rIns="0" bIns="0" rtlCol="0"/>
            <a:lstStyle/>
            <a:p>
              <a:endParaRPr/>
            </a:p>
          </p:txBody>
        </p:sp>
        <p:sp>
          <p:nvSpPr>
            <p:cNvPr id="61" name="object 61"/>
            <p:cNvSpPr/>
            <p:nvPr/>
          </p:nvSpPr>
          <p:spPr>
            <a:xfrm>
              <a:off x="3700849" y="9421900"/>
              <a:ext cx="5715" cy="3175"/>
            </a:xfrm>
            <a:custGeom>
              <a:avLst/>
              <a:gdLst/>
              <a:ahLst/>
              <a:cxnLst/>
              <a:rect l="l" t="t" r="r" b="b"/>
              <a:pathLst>
                <a:path w="5714" h="3175">
                  <a:moveTo>
                    <a:pt x="513" y="1547"/>
                  </a:moveTo>
                  <a:lnTo>
                    <a:pt x="376" y="1738"/>
                  </a:lnTo>
                  <a:lnTo>
                    <a:pt x="240" y="1832"/>
                  </a:lnTo>
                  <a:lnTo>
                    <a:pt x="5361" y="2774"/>
                  </a:lnTo>
                  <a:lnTo>
                    <a:pt x="5489" y="2345"/>
                  </a:lnTo>
                  <a:lnTo>
                    <a:pt x="5141" y="2345"/>
                  </a:lnTo>
                  <a:lnTo>
                    <a:pt x="513" y="1547"/>
                  </a:lnTo>
                  <a:close/>
                </a:path>
                <a:path w="5714" h="3175">
                  <a:moveTo>
                    <a:pt x="2213" y="397"/>
                  </a:moveTo>
                  <a:lnTo>
                    <a:pt x="1340" y="397"/>
                  </a:lnTo>
                  <a:lnTo>
                    <a:pt x="5235" y="1978"/>
                  </a:lnTo>
                  <a:lnTo>
                    <a:pt x="5141" y="2345"/>
                  </a:lnTo>
                  <a:lnTo>
                    <a:pt x="5489" y="2345"/>
                  </a:lnTo>
                  <a:lnTo>
                    <a:pt x="5599" y="1978"/>
                  </a:lnTo>
                  <a:lnTo>
                    <a:pt x="5611" y="1738"/>
                  </a:lnTo>
                  <a:lnTo>
                    <a:pt x="2213" y="397"/>
                  </a:lnTo>
                  <a:close/>
                </a:path>
                <a:path w="5714" h="3175">
                  <a:moveTo>
                    <a:pt x="1204" y="0"/>
                  </a:moveTo>
                  <a:lnTo>
                    <a:pt x="0" y="1759"/>
                  </a:lnTo>
                  <a:lnTo>
                    <a:pt x="240" y="1832"/>
                  </a:lnTo>
                  <a:lnTo>
                    <a:pt x="282" y="1507"/>
                  </a:lnTo>
                  <a:lnTo>
                    <a:pt x="542" y="1507"/>
                  </a:lnTo>
                  <a:lnTo>
                    <a:pt x="1340" y="397"/>
                  </a:lnTo>
                  <a:lnTo>
                    <a:pt x="2213" y="397"/>
                  </a:lnTo>
                  <a:lnTo>
                    <a:pt x="1204" y="0"/>
                  </a:lnTo>
                  <a:close/>
                </a:path>
                <a:path w="5714" h="3175">
                  <a:moveTo>
                    <a:pt x="261" y="1622"/>
                  </a:moveTo>
                  <a:close/>
                </a:path>
                <a:path w="5714" h="3175">
                  <a:moveTo>
                    <a:pt x="282" y="1507"/>
                  </a:moveTo>
                  <a:lnTo>
                    <a:pt x="376" y="1738"/>
                  </a:lnTo>
                  <a:lnTo>
                    <a:pt x="513" y="1547"/>
                  </a:lnTo>
                  <a:lnTo>
                    <a:pt x="282" y="1507"/>
                  </a:lnTo>
                  <a:close/>
                </a:path>
                <a:path w="5714"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2" name="object 62"/>
            <p:cNvSpPr/>
            <p:nvPr/>
          </p:nvSpPr>
          <p:spPr>
            <a:xfrm>
              <a:off x="3705885" y="9422674"/>
              <a:ext cx="3810" cy="3810"/>
            </a:xfrm>
            <a:custGeom>
              <a:avLst/>
              <a:gdLst/>
              <a:ahLst/>
              <a:cxnLst/>
              <a:rect l="l" t="t" r="r" b="b"/>
              <a:pathLst>
                <a:path w="3810" h="3809">
                  <a:moveTo>
                    <a:pt x="2764" y="0"/>
                  </a:moveTo>
                  <a:lnTo>
                    <a:pt x="795" y="0"/>
                  </a:lnTo>
                  <a:lnTo>
                    <a:pt x="0" y="827"/>
                  </a:lnTo>
                  <a:lnTo>
                    <a:pt x="0" y="2848"/>
                  </a:lnTo>
                  <a:lnTo>
                    <a:pt x="795" y="3643"/>
                  </a:lnTo>
                  <a:lnTo>
                    <a:pt x="2764" y="3643"/>
                  </a:lnTo>
                  <a:lnTo>
                    <a:pt x="3539" y="2848"/>
                  </a:lnTo>
                  <a:lnTo>
                    <a:pt x="3539" y="1811"/>
                  </a:lnTo>
                  <a:lnTo>
                    <a:pt x="3539" y="827"/>
                  </a:lnTo>
                  <a:lnTo>
                    <a:pt x="2764" y="0"/>
                  </a:lnTo>
                  <a:close/>
                </a:path>
              </a:pathLst>
            </a:custGeom>
            <a:solidFill>
              <a:srgbClr val="F0C748"/>
            </a:solidFill>
          </p:spPr>
          <p:txBody>
            <a:bodyPr wrap="square" lIns="0" tIns="0" rIns="0" bIns="0" rtlCol="0"/>
            <a:lstStyle/>
            <a:p>
              <a:endParaRPr/>
            </a:p>
          </p:txBody>
        </p:sp>
        <p:sp>
          <p:nvSpPr>
            <p:cNvPr id="63" name="object 63"/>
            <p:cNvSpPr/>
            <p:nvPr/>
          </p:nvSpPr>
          <p:spPr>
            <a:xfrm>
              <a:off x="3702558" y="9422542"/>
              <a:ext cx="7620" cy="4445"/>
            </a:xfrm>
            <a:custGeom>
              <a:avLst/>
              <a:gdLst/>
              <a:ahLst/>
              <a:cxnLst/>
              <a:rect l="l" t="t" r="r" b="b"/>
              <a:pathLst>
                <a:path w="7620" h="4445">
                  <a:moveTo>
                    <a:pt x="7073" y="2743"/>
                  </a:moveTo>
                  <a:lnTo>
                    <a:pt x="7023" y="2578"/>
                  </a:lnTo>
                  <a:lnTo>
                    <a:pt x="7023" y="876"/>
                  </a:lnTo>
                  <a:lnTo>
                    <a:pt x="6718" y="558"/>
                  </a:lnTo>
                  <a:lnTo>
                    <a:pt x="6718" y="1041"/>
                  </a:lnTo>
                  <a:lnTo>
                    <a:pt x="6718" y="1574"/>
                  </a:lnTo>
                  <a:lnTo>
                    <a:pt x="6718" y="2768"/>
                  </a:lnTo>
                  <a:lnTo>
                    <a:pt x="6629" y="2895"/>
                  </a:lnTo>
                  <a:lnTo>
                    <a:pt x="5918" y="3619"/>
                  </a:lnTo>
                  <a:lnTo>
                    <a:pt x="5676" y="3670"/>
                  </a:lnTo>
                  <a:lnTo>
                    <a:pt x="3746" y="3111"/>
                  </a:lnTo>
                  <a:lnTo>
                    <a:pt x="4279" y="3632"/>
                  </a:lnTo>
                  <a:lnTo>
                    <a:pt x="4483" y="3670"/>
                  </a:lnTo>
                  <a:lnTo>
                    <a:pt x="4216" y="3670"/>
                  </a:lnTo>
                  <a:lnTo>
                    <a:pt x="3619" y="3086"/>
                  </a:lnTo>
                  <a:lnTo>
                    <a:pt x="3746" y="3111"/>
                  </a:lnTo>
                  <a:lnTo>
                    <a:pt x="3530" y="2895"/>
                  </a:lnTo>
                  <a:lnTo>
                    <a:pt x="3441" y="2692"/>
                  </a:lnTo>
                  <a:lnTo>
                    <a:pt x="3505" y="2971"/>
                  </a:lnTo>
                  <a:lnTo>
                    <a:pt x="3505" y="2781"/>
                  </a:lnTo>
                  <a:lnTo>
                    <a:pt x="3441" y="2489"/>
                  </a:lnTo>
                  <a:lnTo>
                    <a:pt x="3441" y="1574"/>
                  </a:lnTo>
                  <a:lnTo>
                    <a:pt x="3619" y="1104"/>
                  </a:lnTo>
                  <a:lnTo>
                    <a:pt x="3492" y="1320"/>
                  </a:lnTo>
                  <a:lnTo>
                    <a:pt x="3441" y="1193"/>
                  </a:lnTo>
                  <a:lnTo>
                    <a:pt x="3441" y="1041"/>
                  </a:lnTo>
                  <a:lnTo>
                    <a:pt x="4216" y="279"/>
                  </a:lnTo>
                  <a:lnTo>
                    <a:pt x="6057" y="279"/>
                  </a:lnTo>
                  <a:lnTo>
                    <a:pt x="6718" y="1041"/>
                  </a:lnTo>
                  <a:lnTo>
                    <a:pt x="6718" y="558"/>
                  </a:lnTo>
                  <a:lnTo>
                    <a:pt x="6451" y="279"/>
                  </a:lnTo>
                  <a:lnTo>
                    <a:pt x="6184" y="0"/>
                  </a:lnTo>
                  <a:lnTo>
                    <a:pt x="3975" y="0"/>
                  </a:lnTo>
                  <a:lnTo>
                    <a:pt x="3175" y="876"/>
                  </a:lnTo>
                  <a:lnTo>
                    <a:pt x="3175" y="1079"/>
                  </a:lnTo>
                  <a:lnTo>
                    <a:pt x="2705" y="863"/>
                  </a:lnTo>
                  <a:lnTo>
                    <a:pt x="2743" y="1219"/>
                  </a:lnTo>
                  <a:lnTo>
                    <a:pt x="0" y="1244"/>
                  </a:lnTo>
                  <a:lnTo>
                    <a:pt x="3175" y="1854"/>
                  </a:lnTo>
                  <a:lnTo>
                    <a:pt x="3175" y="3048"/>
                  </a:lnTo>
                  <a:lnTo>
                    <a:pt x="3975" y="3975"/>
                  </a:lnTo>
                  <a:lnTo>
                    <a:pt x="6184" y="3975"/>
                  </a:lnTo>
                  <a:lnTo>
                    <a:pt x="6464" y="3670"/>
                  </a:lnTo>
                  <a:lnTo>
                    <a:pt x="7023" y="3048"/>
                  </a:lnTo>
                  <a:lnTo>
                    <a:pt x="7023" y="2806"/>
                  </a:lnTo>
                  <a:close/>
                </a:path>
              </a:pathLst>
            </a:custGeom>
            <a:solidFill>
              <a:srgbClr val="A08938"/>
            </a:solidFill>
          </p:spPr>
          <p:txBody>
            <a:bodyPr wrap="square" lIns="0" tIns="0" rIns="0" bIns="0" rtlCol="0"/>
            <a:lstStyle/>
            <a:p>
              <a:endParaRPr/>
            </a:p>
          </p:txBody>
        </p:sp>
        <p:sp>
          <p:nvSpPr>
            <p:cNvPr id="64" name="object 64"/>
            <p:cNvSpPr/>
            <p:nvPr/>
          </p:nvSpPr>
          <p:spPr>
            <a:xfrm>
              <a:off x="3631772" y="9363623"/>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14" y="4115"/>
                  </a:lnTo>
                  <a:lnTo>
                    <a:pt x="81243" y="6198"/>
                  </a:lnTo>
                  <a:lnTo>
                    <a:pt x="81331" y="13507"/>
                  </a:lnTo>
                  <a:lnTo>
                    <a:pt x="83358" y="18931"/>
                  </a:lnTo>
                  <a:lnTo>
                    <a:pt x="8408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5" name="object 65"/>
            <p:cNvSpPr/>
            <p:nvPr/>
          </p:nvSpPr>
          <p:spPr>
            <a:xfrm>
              <a:off x="3631400" y="9363629"/>
              <a:ext cx="94615" cy="97155"/>
            </a:xfrm>
            <a:custGeom>
              <a:avLst/>
              <a:gdLst/>
              <a:ahLst/>
              <a:cxnLst/>
              <a:rect l="l" t="t" r="r" b="b"/>
              <a:pathLst>
                <a:path w="94614" h="97154">
                  <a:moveTo>
                    <a:pt x="67868" y="61574"/>
                  </a:moveTo>
                  <a:lnTo>
                    <a:pt x="67600" y="61652"/>
                  </a:lnTo>
                  <a:lnTo>
                    <a:pt x="67830" y="61610"/>
                  </a:lnTo>
                  <a:close/>
                </a:path>
                <a:path w="94614" h="97154">
                  <a:moveTo>
                    <a:pt x="68678" y="60856"/>
                  </a:moveTo>
                  <a:lnTo>
                    <a:pt x="68184" y="61275"/>
                  </a:lnTo>
                  <a:lnTo>
                    <a:pt x="67868" y="61574"/>
                  </a:lnTo>
                  <a:lnTo>
                    <a:pt x="68322" y="61443"/>
                  </a:lnTo>
                  <a:lnTo>
                    <a:pt x="69034" y="61275"/>
                  </a:lnTo>
                  <a:lnTo>
                    <a:pt x="69118" y="61118"/>
                  </a:lnTo>
                  <a:lnTo>
                    <a:pt x="68887" y="61118"/>
                  </a:lnTo>
                  <a:lnTo>
                    <a:pt x="68678" y="60856"/>
                  </a:lnTo>
                  <a:close/>
                </a:path>
                <a:path w="94614" h="97154">
                  <a:moveTo>
                    <a:pt x="88709" y="35705"/>
                  </a:moveTo>
                  <a:lnTo>
                    <a:pt x="82416" y="42260"/>
                  </a:lnTo>
                  <a:lnTo>
                    <a:pt x="79034" y="49652"/>
                  </a:lnTo>
                  <a:lnTo>
                    <a:pt x="76123" y="53642"/>
                  </a:lnTo>
                  <a:lnTo>
                    <a:pt x="74249" y="54228"/>
                  </a:lnTo>
                  <a:lnTo>
                    <a:pt x="73495" y="55055"/>
                  </a:lnTo>
                  <a:lnTo>
                    <a:pt x="72783" y="55788"/>
                  </a:lnTo>
                  <a:lnTo>
                    <a:pt x="70092" y="59348"/>
                  </a:lnTo>
                  <a:lnTo>
                    <a:pt x="68887" y="61118"/>
                  </a:lnTo>
                  <a:lnTo>
                    <a:pt x="69118" y="61118"/>
                  </a:lnTo>
                  <a:lnTo>
                    <a:pt x="69285" y="60804"/>
                  </a:lnTo>
                  <a:lnTo>
                    <a:pt x="70343" y="59568"/>
                  </a:lnTo>
                  <a:lnTo>
                    <a:pt x="71474" y="58322"/>
                  </a:lnTo>
                  <a:lnTo>
                    <a:pt x="71421" y="57757"/>
                  </a:lnTo>
                  <a:lnTo>
                    <a:pt x="74950" y="54658"/>
                  </a:lnTo>
                  <a:lnTo>
                    <a:pt x="78112" y="52804"/>
                  </a:lnTo>
                  <a:lnTo>
                    <a:pt x="81285" y="48930"/>
                  </a:lnTo>
                  <a:lnTo>
                    <a:pt x="84479" y="41464"/>
                  </a:lnTo>
                  <a:lnTo>
                    <a:pt x="86175" y="39600"/>
                  </a:lnTo>
                  <a:lnTo>
                    <a:pt x="88028" y="37674"/>
                  </a:lnTo>
                  <a:lnTo>
                    <a:pt x="91222" y="36480"/>
                  </a:lnTo>
                  <a:lnTo>
                    <a:pt x="88709" y="35705"/>
                  </a:lnTo>
                  <a:close/>
                </a:path>
                <a:path w="94614"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4"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4" h="97154">
                  <a:moveTo>
                    <a:pt x="77156" y="48668"/>
                  </a:moveTo>
                  <a:lnTo>
                    <a:pt x="76479" y="48668"/>
                  </a:lnTo>
                  <a:lnTo>
                    <a:pt x="77034" y="48930"/>
                  </a:lnTo>
                  <a:lnTo>
                    <a:pt x="77156" y="48668"/>
                  </a:lnTo>
                  <a:close/>
                </a:path>
                <a:path w="94614" h="97154">
                  <a:moveTo>
                    <a:pt x="84196" y="31360"/>
                  </a:moveTo>
                  <a:lnTo>
                    <a:pt x="84039" y="31506"/>
                  </a:lnTo>
                  <a:lnTo>
                    <a:pt x="84196" y="31360"/>
                  </a:lnTo>
                  <a:close/>
                </a:path>
                <a:path w="94614" h="97154">
                  <a:moveTo>
                    <a:pt x="84140" y="31451"/>
                  </a:moveTo>
                  <a:close/>
                </a:path>
                <a:path w="94614" h="97154">
                  <a:moveTo>
                    <a:pt x="84307" y="31360"/>
                  </a:moveTo>
                  <a:lnTo>
                    <a:pt x="84140" y="31451"/>
                  </a:lnTo>
                  <a:lnTo>
                    <a:pt x="84307" y="31360"/>
                  </a:lnTo>
                  <a:close/>
                </a:path>
                <a:path w="94614"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61" y="6617"/>
                  </a:lnTo>
                  <a:lnTo>
                    <a:pt x="89960" y="2010"/>
                  </a:lnTo>
                  <a:lnTo>
                    <a:pt x="89861" y="0"/>
                  </a:lnTo>
                  <a:close/>
                </a:path>
                <a:path w="94614" h="97154">
                  <a:moveTo>
                    <a:pt x="85421" y="26313"/>
                  </a:moveTo>
                  <a:lnTo>
                    <a:pt x="85065" y="27674"/>
                  </a:lnTo>
                  <a:lnTo>
                    <a:pt x="85180" y="27345"/>
                  </a:lnTo>
                  <a:lnTo>
                    <a:pt x="85421" y="26313"/>
                  </a:lnTo>
                  <a:close/>
                </a:path>
                <a:path w="94614"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7"/>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4" h="97154">
                  <a:moveTo>
                    <a:pt x="88599" y="21377"/>
                  </a:moveTo>
                  <a:lnTo>
                    <a:pt x="87373" y="22753"/>
                  </a:lnTo>
                  <a:lnTo>
                    <a:pt x="88426" y="21737"/>
                  </a:lnTo>
                  <a:lnTo>
                    <a:pt x="88599" y="21377"/>
                  </a:lnTo>
                  <a:close/>
                </a:path>
                <a:path w="94614" h="97154">
                  <a:moveTo>
                    <a:pt x="94457" y="4732"/>
                  </a:moveTo>
                  <a:lnTo>
                    <a:pt x="93714" y="5371"/>
                  </a:lnTo>
                  <a:lnTo>
                    <a:pt x="93117" y="6617"/>
                  </a:lnTo>
                  <a:lnTo>
                    <a:pt x="92626" y="7737"/>
                  </a:lnTo>
                  <a:lnTo>
                    <a:pt x="92634" y="8680"/>
                  </a:lnTo>
                  <a:lnTo>
                    <a:pt x="92981" y="12512"/>
                  </a:lnTo>
                  <a:lnTo>
                    <a:pt x="91923" y="14627"/>
                  </a:lnTo>
                  <a:lnTo>
                    <a:pt x="90703" y="16994"/>
                  </a:lnTo>
                  <a:lnTo>
                    <a:pt x="88599" y="21377"/>
                  </a:lnTo>
                  <a:lnTo>
                    <a:pt x="91526" y="18093"/>
                  </a:lnTo>
                  <a:lnTo>
                    <a:pt x="93117" y="16900"/>
                  </a:lnTo>
                  <a:lnTo>
                    <a:pt x="94457" y="11968"/>
                  </a:lnTo>
                  <a:lnTo>
                    <a:pt x="94457" y="4732"/>
                  </a:lnTo>
                  <a:close/>
                </a:path>
                <a:path w="94614" h="97154">
                  <a:moveTo>
                    <a:pt x="84102" y="16994"/>
                  </a:moveTo>
                  <a:lnTo>
                    <a:pt x="83913" y="17727"/>
                  </a:lnTo>
                  <a:lnTo>
                    <a:pt x="84379" y="17727"/>
                  </a:lnTo>
                  <a:lnTo>
                    <a:pt x="84102" y="16994"/>
                  </a:lnTo>
                  <a:close/>
                </a:path>
                <a:path w="94614" h="97154">
                  <a:moveTo>
                    <a:pt x="376" y="90813"/>
                  </a:moveTo>
                  <a:lnTo>
                    <a:pt x="0" y="90866"/>
                  </a:lnTo>
                  <a:lnTo>
                    <a:pt x="3853" y="92175"/>
                  </a:lnTo>
                  <a:lnTo>
                    <a:pt x="7067" y="93703"/>
                  </a:lnTo>
                  <a:lnTo>
                    <a:pt x="866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18" y="93588"/>
                  </a:lnTo>
                  <a:lnTo>
                    <a:pt x="3423" y="91452"/>
                  </a:lnTo>
                  <a:lnTo>
                    <a:pt x="376" y="90813"/>
                  </a:lnTo>
                  <a:close/>
                </a:path>
                <a:path w="94614" h="97154">
                  <a:moveTo>
                    <a:pt x="13324" y="90872"/>
                  </a:moveTo>
                  <a:lnTo>
                    <a:pt x="15727" y="95389"/>
                  </a:lnTo>
                  <a:lnTo>
                    <a:pt x="27726" y="94709"/>
                  </a:lnTo>
                  <a:lnTo>
                    <a:pt x="28345" y="94248"/>
                  </a:lnTo>
                  <a:lnTo>
                    <a:pt x="16900" y="94248"/>
                  </a:lnTo>
                  <a:lnTo>
                    <a:pt x="15308" y="92227"/>
                  </a:lnTo>
                  <a:lnTo>
                    <a:pt x="13324" y="90872"/>
                  </a:lnTo>
                  <a:close/>
                </a:path>
                <a:path w="94614" h="97154">
                  <a:moveTo>
                    <a:pt x="11413" y="94740"/>
                  </a:moveTo>
                  <a:lnTo>
                    <a:pt x="10167" y="94740"/>
                  </a:lnTo>
                  <a:lnTo>
                    <a:pt x="9392" y="95138"/>
                  </a:lnTo>
                  <a:lnTo>
                    <a:pt x="12150" y="95138"/>
                  </a:lnTo>
                  <a:lnTo>
                    <a:pt x="11413" y="94740"/>
                  </a:lnTo>
                  <a:close/>
                </a:path>
                <a:path w="94614" h="97154">
                  <a:moveTo>
                    <a:pt x="39255" y="89714"/>
                  </a:moveTo>
                  <a:lnTo>
                    <a:pt x="30198" y="90248"/>
                  </a:lnTo>
                  <a:lnTo>
                    <a:pt x="24983" y="94028"/>
                  </a:lnTo>
                  <a:lnTo>
                    <a:pt x="16900" y="94248"/>
                  </a:lnTo>
                  <a:lnTo>
                    <a:pt x="28345" y="94248"/>
                  </a:lnTo>
                  <a:lnTo>
                    <a:pt x="33297" y="90562"/>
                  </a:lnTo>
                  <a:lnTo>
                    <a:pt x="40522" y="90562"/>
                  </a:lnTo>
                  <a:lnTo>
                    <a:pt x="39255" y="89714"/>
                  </a:lnTo>
                  <a:close/>
                </a:path>
                <a:path w="94614" h="97154">
                  <a:moveTo>
                    <a:pt x="40610" y="90621"/>
                  </a:moveTo>
                  <a:lnTo>
                    <a:pt x="41914" y="91494"/>
                  </a:lnTo>
                  <a:lnTo>
                    <a:pt x="40899" y="90625"/>
                  </a:lnTo>
                  <a:lnTo>
                    <a:pt x="40610" y="90621"/>
                  </a:lnTo>
                  <a:close/>
                </a:path>
                <a:path w="94614"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4" h="97154">
                  <a:moveTo>
                    <a:pt x="12800" y="90514"/>
                  </a:moveTo>
                  <a:lnTo>
                    <a:pt x="13324" y="90872"/>
                  </a:lnTo>
                  <a:lnTo>
                    <a:pt x="13179" y="90621"/>
                  </a:lnTo>
                  <a:lnTo>
                    <a:pt x="12800" y="90514"/>
                  </a:lnTo>
                  <a:close/>
                </a:path>
                <a:path w="94614" h="97154">
                  <a:moveTo>
                    <a:pt x="40522" y="90562"/>
                  </a:moveTo>
                  <a:lnTo>
                    <a:pt x="36093" y="90562"/>
                  </a:lnTo>
                  <a:lnTo>
                    <a:pt x="40610" y="90621"/>
                  </a:lnTo>
                  <a:close/>
                </a:path>
                <a:path w="94614" h="97154">
                  <a:moveTo>
                    <a:pt x="8868" y="87829"/>
                  </a:moveTo>
                  <a:lnTo>
                    <a:pt x="638" y="88164"/>
                  </a:lnTo>
                  <a:lnTo>
                    <a:pt x="565" y="88604"/>
                  </a:lnTo>
                  <a:lnTo>
                    <a:pt x="6219" y="88656"/>
                  </a:lnTo>
                  <a:lnTo>
                    <a:pt x="12800" y="90514"/>
                  </a:lnTo>
                  <a:lnTo>
                    <a:pt x="8868" y="87829"/>
                  </a:lnTo>
                  <a:close/>
                </a:path>
                <a:path w="94614"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4" h="97154">
                  <a:moveTo>
                    <a:pt x="38923" y="83117"/>
                  </a:moveTo>
                  <a:lnTo>
                    <a:pt x="38574" y="83117"/>
                  </a:lnTo>
                  <a:lnTo>
                    <a:pt x="40805" y="84594"/>
                  </a:lnTo>
                  <a:lnTo>
                    <a:pt x="40707" y="84170"/>
                  </a:lnTo>
                  <a:lnTo>
                    <a:pt x="40176" y="83767"/>
                  </a:lnTo>
                  <a:lnTo>
                    <a:pt x="38923" y="83117"/>
                  </a:lnTo>
                  <a:close/>
                </a:path>
                <a:path w="94614" h="97154">
                  <a:moveTo>
                    <a:pt x="52993" y="77453"/>
                  </a:moveTo>
                  <a:lnTo>
                    <a:pt x="50574" y="77882"/>
                  </a:lnTo>
                  <a:lnTo>
                    <a:pt x="48270" y="7807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4" h="97154">
                  <a:moveTo>
                    <a:pt x="34200" y="79871"/>
                  </a:moveTo>
                  <a:lnTo>
                    <a:pt x="32920" y="79871"/>
                  </a:lnTo>
                  <a:lnTo>
                    <a:pt x="35475" y="80437"/>
                  </a:lnTo>
                  <a:lnTo>
                    <a:pt x="34200" y="79871"/>
                  </a:lnTo>
                  <a:close/>
                </a:path>
                <a:path w="94614"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1" y="77453"/>
                  </a:lnTo>
                  <a:lnTo>
                    <a:pt x="45485" y="78186"/>
                  </a:lnTo>
                  <a:lnTo>
                    <a:pt x="47663" y="77296"/>
                  </a:lnTo>
                  <a:lnTo>
                    <a:pt x="49118" y="73840"/>
                  </a:lnTo>
                  <a:lnTo>
                    <a:pt x="48794" y="73463"/>
                  </a:lnTo>
                  <a:lnTo>
                    <a:pt x="49736" y="71798"/>
                  </a:lnTo>
                  <a:lnTo>
                    <a:pt x="55055" y="66678"/>
                  </a:lnTo>
                  <a:lnTo>
                    <a:pt x="56919" y="64448"/>
                  </a:lnTo>
                  <a:lnTo>
                    <a:pt x="60291" y="60479"/>
                  </a:lnTo>
                  <a:lnTo>
                    <a:pt x="58794" y="57265"/>
                  </a:lnTo>
                  <a:close/>
                </a:path>
                <a:path w="94614" h="97154">
                  <a:moveTo>
                    <a:pt x="69715" y="66322"/>
                  </a:moveTo>
                  <a:lnTo>
                    <a:pt x="67788" y="66532"/>
                  </a:lnTo>
                  <a:lnTo>
                    <a:pt x="66622" y="67432"/>
                  </a:lnTo>
                  <a:lnTo>
                    <a:pt x="65673" y="68228"/>
                  </a:lnTo>
                  <a:lnTo>
                    <a:pt x="64458" y="71725"/>
                  </a:lnTo>
                  <a:lnTo>
                    <a:pt x="53422" y="77830"/>
                  </a:lnTo>
                  <a:lnTo>
                    <a:pt x="56806" y="77830"/>
                  </a:lnTo>
                  <a:lnTo>
                    <a:pt x="63348" y="73463"/>
                  </a:lnTo>
                  <a:lnTo>
                    <a:pt x="67390" y="69024"/>
                  </a:lnTo>
                  <a:lnTo>
                    <a:pt x="69715" y="66322"/>
                  </a:lnTo>
                  <a:close/>
                </a:path>
                <a:path w="94614" h="97154">
                  <a:moveTo>
                    <a:pt x="65296" y="59139"/>
                  </a:moveTo>
                  <a:lnTo>
                    <a:pt x="56260" y="67432"/>
                  </a:lnTo>
                  <a:lnTo>
                    <a:pt x="51160" y="72081"/>
                  </a:lnTo>
                  <a:lnTo>
                    <a:pt x="49474" y="76395"/>
                  </a:lnTo>
                  <a:lnTo>
                    <a:pt x="54008" y="72500"/>
                  </a:lnTo>
                  <a:lnTo>
                    <a:pt x="56354" y="70249"/>
                  </a:lnTo>
                  <a:lnTo>
                    <a:pt x="58699" y="68039"/>
                  </a:lnTo>
                  <a:lnTo>
                    <a:pt x="6194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6" name="object 66"/>
            <p:cNvSpPr/>
            <p:nvPr/>
          </p:nvSpPr>
          <p:spPr>
            <a:xfrm>
              <a:off x="3580729" y="9435869"/>
              <a:ext cx="2540" cy="3175"/>
            </a:xfrm>
            <a:custGeom>
              <a:avLst/>
              <a:gdLst/>
              <a:ahLst/>
              <a:cxnLst/>
              <a:rect l="l" t="t" r="r" b="b"/>
              <a:pathLst>
                <a:path w="2539"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7" name="object 67"/>
            <p:cNvSpPr/>
            <p:nvPr/>
          </p:nvSpPr>
          <p:spPr>
            <a:xfrm>
              <a:off x="3580684" y="9435712"/>
              <a:ext cx="3175" cy="3810"/>
            </a:xfrm>
            <a:custGeom>
              <a:avLst/>
              <a:gdLst/>
              <a:ahLst/>
              <a:cxnLst/>
              <a:rect l="l" t="t" r="r" b="b"/>
              <a:pathLst>
                <a:path w="3175" h="3809">
                  <a:moveTo>
                    <a:pt x="1595" y="0"/>
                  </a:moveTo>
                  <a:lnTo>
                    <a:pt x="841" y="0"/>
                  </a:lnTo>
                  <a:lnTo>
                    <a:pt x="485" y="209"/>
                  </a:lnTo>
                  <a:lnTo>
                    <a:pt x="268" y="554"/>
                  </a:lnTo>
                  <a:lnTo>
                    <a:pt x="45" y="795"/>
                  </a:lnTo>
                  <a:lnTo>
                    <a:pt x="0" y="2481"/>
                  </a:lnTo>
                  <a:lnTo>
                    <a:pt x="45" y="2628"/>
                  </a:lnTo>
                  <a:lnTo>
                    <a:pt x="307" y="2910"/>
                  </a:lnTo>
                  <a:lnTo>
                    <a:pt x="485" y="3235"/>
                  </a:lnTo>
                  <a:lnTo>
                    <a:pt x="841" y="3444"/>
                  </a:lnTo>
                  <a:lnTo>
                    <a:pt x="1972" y="3444"/>
                  </a:lnTo>
                  <a:lnTo>
                    <a:pt x="2294" y="3141"/>
                  </a:lnTo>
                  <a:lnTo>
                    <a:pt x="935" y="3141"/>
                  </a:lnTo>
                  <a:lnTo>
                    <a:pt x="673" y="3005"/>
                  </a:lnTo>
                  <a:lnTo>
                    <a:pt x="307" y="2481"/>
                  </a:lnTo>
                  <a:lnTo>
                    <a:pt x="408" y="795"/>
                  </a:lnTo>
                  <a:lnTo>
                    <a:pt x="673" y="439"/>
                  </a:lnTo>
                  <a:lnTo>
                    <a:pt x="935" y="251"/>
                  </a:lnTo>
                  <a:lnTo>
                    <a:pt x="2002" y="251"/>
                  </a:lnTo>
                  <a:lnTo>
                    <a:pt x="1595" y="0"/>
                  </a:lnTo>
                  <a:close/>
                </a:path>
                <a:path w="3175" h="3809">
                  <a:moveTo>
                    <a:pt x="2694" y="1780"/>
                  </a:moveTo>
                  <a:lnTo>
                    <a:pt x="2391" y="1780"/>
                  </a:lnTo>
                  <a:lnTo>
                    <a:pt x="2391" y="2157"/>
                  </a:lnTo>
                  <a:lnTo>
                    <a:pt x="2254" y="2481"/>
                  </a:lnTo>
                  <a:lnTo>
                    <a:pt x="2142" y="2628"/>
                  </a:lnTo>
                  <a:lnTo>
                    <a:pt x="1993" y="2764"/>
                  </a:lnTo>
                  <a:lnTo>
                    <a:pt x="1804" y="3005"/>
                  </a:lnTo>
                  <a:lnTo>
                    <a:pt x="1501" y="3141"/>
                  </a:lnTo>
                  <a:lnTo>
                    <a:pt x="2294" y="3141"/>
                  </a:lnTo>
                  <a:lnTo>
                    <a:pt x="2694" y="2764"/>
                  </a:lnTo>
                  <a:lnTo>
                    <a:pt x="2694" y="1780"/>
                  </a:lnTo>
                  <a:close/>
                </a:path>
                <a:path w="3175" h="3809">
                  <a:moveTo>
                    <a:pt x="2002" y="251"/>
                  </a:moveTo>
                  <a:lnTo>
                    <a:pt x="1501" y="251"/>
                  </a:lnTo>
                  <a:lnTo>
                    <a:pt x="1774" y="439"/>
                  </a:lnTo>
                  <a:lnTo>
                    <a:pt x="2223" y="1026"/>
                  </a:lnTo>
                  <a:lnTo>
                    <a:pt x="2321" y="1246"/>
                  </a:lnTo>
                  <a:lnTo>
                    <a:pt x="2391" y="1759"/>
                  </a:lnTo>
                  <a:lnTo>
                    <a:pt x="2579" y="1759"/>
                  </a:lnTo>
                  <a:lnTo>
                    <a:pt x="2587" y="1026"/>
                  </a:lnTo>
                  <a:lnTo>
                    <a:pt x="2464" y="795"/>
                  </a:lnTo>
                  <a:lnTo>
                    <a:pt x="2223" y="554"/>
                  </a:lnTo>
                  <a:lnTo>
                    <a:pt x="2002" y="251"/>
                  </a:lnTo>
                  <a:close/>
                </a:path>
              </a:pathLst>
            </a:custGeom>
            <a:solidFill>
              <a:srgbClr val="A08938"/>
            </a:solidFill>
          </p:spPr>
          <p:txBody>
            <a:bodyPr wrap="square" lIns="0" tIns="0" rIns="0" bIns="0" rtlCol="0"/>
            <a:lstStyle/>
            <a:p>
              <a:endParaRPr/>
            </a:p>
          </p:txBody>
        </p:sp>
        <p:sp>
          <p:nvSpPr>
            <p:cNvPr id="68" name="object 68"/>
            <p:cNvSpPr/>
            <p:nvPr/>
          </p:nvSpPr>
          <p:spPr>
            <a:xfrm>
              <a:off x="3582275" y="9440358"/>
              <a:ext cx="2540" cy="6350"/>
            </a:xfrm>
            <a:custGeom>
              <a:avLst/>
              <a:gdLst/>
              <a:ahLst/>
              <a:cxnLst/>
              <a:rect l="l" t="t" r="r" b="b"/>
              <a:pathLst>
                <a:path w="2539"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9" name="object 69"/>
            <p:cNvSpPr/>
            <p:nvPr/>
          </p:nvSpPr>
          <p:spPr>
            <a:xfrm>
              <a:off x="3582086" y="9440128"/>
              <a:ext cx="2540" cy="6985"/>
            </a:xfrm>
            <a:custGeom>
              <a:avLst/>
              <a:gdLst/>
              <a:ahLst/>
              <a:cxnLst/>
              <a:rect l="l" t="t" r="r" b="b"/>
              <a:pathLst>
                <a:path w="2539"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39" h="6984">
                  <a:moveTo>
                    <a:pt x="1246" y="0"/>
                  </a:moveTo>
                  <a:lnTo>
                    <a:pt x="1172" y="345"/>
                  </a:lnTo>
                  <a:lnTo>
                    <a:pt x="974" y="403"/>
                  </a:lnTo>
                  <a:lnTo>
                    <a:pt x="2073" y="6261"/>
                  </a:lnTo>
                  <a:lnTo>
                    <a:pt x="2395" y="6261"/>
                  </a:lnTo>
                  <a:lnTo>
                    <a:pt x="1246" y="0"/>
                  </a:lnTo>
                  <a:close/>
                </a:path>
                <a:path w="2539"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70" name="object 70"/>
            <p:cNvSpPr/>
            <p:nvPr/>
          </p:nvSpPr>
          <p:spPr>
            <a:xfrm>
              <a:off x="3579835" y="9437192"/>
              <a:ext cx="5715" cy="4445"/>
            </a:xfrm>
            <a:custGeom>
              <a:avLst/>
              <a:gdLst/>
              <a:ahLst/>
              <a:cxnLst/>
              <a:rect l="l" t="t" r="r" b="b"/>
              <a:pathLst>
                <a:path w="5714"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71" name="object 71"/>
            <p:cNvSpPr/>
            <p:nvPr/>
          </p:nvSpPr>
          <p:spPr>
            <a:xfrm>
              <a:off x="3579761" y="9437617"/>
              <a:ext cx="5715" cy="5715"/>
            </a:xfrm>
            <a:custGeom>
              <a:avLst/>
              <a:gdLst/>
              <a:ahLst/>
              <a:cxnLst/>
              <a:rect l="l" t="t" r="r" b="b"/>
              <a:pathLst>
                <a:path w="5714" h="5715">
                  <a:moveTo>
                    <a:pt x="5207" y="1689"/>
                  </a:moveTo>
                  <a:lnTo>
                    <a:pt x="5130" y="685"/>
                  </a:lnTo>
                  <a:lnTo>
                    <a:pt x="4953" y="469"/>
                  </a:lnTo>
                  <a:lnTo>
                    <a:pt x="4864" y="863"/>
                  </a:lnTo>
                  <a:lnTo>
                    <a:pt x="4851" y="1600"/>
                  </a:lnTo>
                  <a:lnTo>
                    <a:pt x="4737" y="1905"/>
                  </a:lnTo>
                  <a:lnTo>
                    <a:pt x="4076" y="2616"/>
                  </a:lnTo>
                  <a:lnTo>
                    <a:pt x="2413" y="3327"/>
                  </a:lnTo>
                  <a:lnTo>
                    <a:pt x="1663" y="3327"/>
                  </a:lnTo>
                  <a:lnTo>
                    <a:pt x="1130" y="3098"/>
                  </a:lnTo>
                  <a:lnTo>
                    <a:pt x="901" y="2984"/>
                  </a:lnTo>
                  <a:lnTo>
                    <a:pt x="254" y="2184"/>
                  </a:lnTo>
                  <a:lnTo>
                    <a:pt x="292" y="1435"/>
                  </a:lnTo>
                  <a:lnTo>
                    <a:pt x="609" y="1193"/>
                  </a:lnTo>
                  <a:lnTo>
                    <a:pt x="863" y="1168"/>
                  </a:lnTo>
                  <a:lnTo>
                    <a:pt x="1498" y="1168"/>
                  </a:lnTo>
                  <a:lnTo>
                    <a:pt x="1955" y="1244"/>
                  </a:lnTo>
                  <a:lnTo>
                    <a:pt x="2413" y="1244"/>
                  </a:lnTo>
                  <a:lnTo>
                    <a:pt x="2692" y="1168"/>
                  </a:lnTo>
                  <a:lnTo>
                    <a:pt x="2882" y="1104"/>
                  </a:lnTo>
                  <a:lnTo>
                    <a:pt x="3060" y="939"/>
                  </a:lnTo>
                  <a:lnTo>
                    <a:pt x="3467" y="685"/>
                  </a:lnTo>
                  <a:lnTo>
                    <a:pt x="3759" y="444"/>
                  </a:lnTo>
                  <a:lnTo>
                    <a:pt x="3937" y="355"/>
                  </a:lnTo>
                  <a:lnTo>
                    <a:pt x="4343" y="355"/>
                  </a:lnTo>
                  <a:lnTo>
                    <a:pt x="4508" y="393"/>
                  </a:lnTo>
                  <a:lnTo>
                    <a:pt x="4673" y="685"/>
                  </a:lnTo>
                  <a:lnTo>
                    <a:pt x="4864" y="863"/>
                  </a:lnTo>
                  <a:lnTo>
                    <a:pt x="4864" y="381"/>
                  </a:lnTo>
                  <a:lnTo>
                    <a:pt x="4457" y="0"/>
                  </a:lnTo>
                  <a:lnTo>
                    <a:pt x="3822" y="0"/>
                  </a:lnTo>
                  <a:lnTo>
                    <a:pt x="2679" y="863"/>
                  </a:lnTo>
                  <a:lnTo>
                    <a:pt x="2413" y="939"/>
                  </a:lnTo>
                  <a:lnTo>
                    <a:pt x="1968" y="939"/>
                  </a:lnTo>
                  <a:lnTo>
                    <a:pt x="1549" y="863"/>
                  </a:lnTo>
                  <a:lnTo>
                    <a:pt x="863" y="863"/>
                  </a:lnTo>
                  <a:lnTo>
                    <a:pt x="520" y="914"/>
                  </a:lnTo>
                  <a:lnTo>
                    <a:pt x="292" y="1003"/>
                  </a:lnTo>
                  <a:lnTo>
                    <a:pt x="88" y="1168"/>
                  </a:lnTo>
                  <a:lnTo>
                    <a:pt x="0" y="2590"/>
                  </a:lnTo>
                  <a:lnTo>
                    <a:pt x="101" y="2768"/>
                  </a:lnTo>
                  <a:lnTo>
                    <a:pt x="228" y="2908"/>
                  </a:lnTo>
                  <a:lnTo>
                    <a:pt x="1079" y="3454"/>
                  </a:lnTo>
                  <a:lnTo>
                    <a:pt x="1638" y="3644"/>
                  </a:lnTo>
                  <a:lnTo>
                    <a:pt x="2501" y="3644"/>
                  </a:lnTo>
                  <a:lnTo>
                    <a:pt x="2717" y="5207"/>
                  </a:lnTo>
                  <a:lnTo>
                    <a:pt x="2794" y="4572"/>
                  </a:lnTo>
                  <a:lnTo>
                    <a:pt x="3213" y="3848"/>
                  </a:lnTo>
                  <a:lnTo>
                    <a:pt x="3492" y="3784"/>
                  </a:lnTo>
                  <a:lnTo>
                    <a:pt x="3378" y="3403"/>
                  </a:lnTo>
                  <a:lnTo>
                    <a:pt x="3619" y="3327"/>
                  </a:lnTo>
                  <a:lnTo>
                    <a:pt x="4114" y="3009"/>
                  </a:lnTo>
                  <a:lnTo>
                    <a:pt x="4508" y="2590"/>
                  </a:lnTo>
                  <a:lnTo>
                    <a:pt x="4953" y="2235"/>
                  </a:lnTo>
                  <a:lnTo>
                    <a:pt x="5207" y="1689"/>
                  </a:lnTo>
                  <a:close/>
                </a:path>
              </a:pathLst>
            </a:custGeom>
            <a:solidFill>
              <a:srgbClr val="A08938"/>
            </a:solidFill>
          </p:spPr>
          <p:txBody>
            <a:bodyPr wrap="square" lIns="0" tIns="0" rIns="0" bIns="0" rtlCol="0"/>
            <a:lstStyle/>
            <a:p>
              <a:endParaRPr/>
            </a:p>
          </p:txBody>
        </p:sp>
        <p:sp>
          <p:nvSpPr>
            <p:cNvPr id="72" name="object 72"/>
            <p:cNvSpPr/>
            <p:nvPr/>
          </p:nvSpPr>
          <p:spPr>
            <a:xfrm>
              <a:off x="3571638" y="9446442"/>
              <a:ext cx="4445" cy="3175"/>
            </a:xfrm>
            <a:custGeom>
              <a:avLst/>
              <a:gdLst/>
              <a:ahLst/>
              <a:cxnLst/>
              <a:rect l="l" t="t" r="r" b="b"/>
              <a:pathLst>
                <a:path w="4445" h="3175">
                  <a:moveTo>
                    <a:pt x="3036" y="0"/>
                  </a:moveTo>
                  <a:lnTo>
                    <a:pt x="900" y="0"/>
                  </a:lnTo>
                  <a:lnTo>
                    <a:pt x="0" y="628"/>
                  </a:lnTo>
                  <a:lnTo>
                    <a:pt x="0" y="2177"/>
                  </a:lnTo>
                  <a:lnTo>
                    <a:pt x="900" y="2816"/>
                  </a:lnTo>
                  <a:lnTo>
                    <a:pt x="3036" y="2816"/>
                  </a:lnTo>
                  <a:lnTo>
                    <a:pt x="3947" y="2177"/>
                  </a:lnTo>
                  <a:lnTo>
                    <a:pt x="3947" y="1382"/>
                  </a:lnTo>
                  <a:lnTo>
                    <a:pt x="3947" y="628"/>
                  </a:lnTo>
                  <a:lnTo>
                    <a:pt x="3036" y="0"/>
                  </a:lnTo>
                  <a:close/>
                </a:path>
              </a:pathLst>
            </a:custGeom>
            <a:solidFill>
              <a:srgbClr val="F0C748"/>
            </a:solidFill>
          </p:spPr>
          <p:txBody>
            <a:bodyPr wrap="square" lIns="0" tIns="0" rIns="0" bIns="0" rtlCol="0"/>
            <a:lstStyle/>
            <a:p>
              <a:endParaRPr/>
            </a:p>
          </p:txBody>
        </p:sp>
        <p:sp>
          <p:nvSpPr>
            <p:cNvPr id="73" name="object 73"/>
            <p:cNvSpPr/>
            <p:nvPr/>
          </p:nvSpPr>
          <p:spPr>
            <a:xfrm>
              <a:off x="3571615" y="9446274"/>
              <a:ext cx="4445" cy="3175"/>
            </a:xfrm>
            <a:custGeom>
              <a:avLst/>
              <a:gdLst/>
              <a:ahLst/>
              <a:cxnLst/>
              <a:rect l="l" t="t" r="r" b="b"/>
              <a:pathLst>
                <a:path w="4445" h="3175">
                  <a:moveTo>
                    <a:pt x="2536" y="0"/>
                  </a:moveTo>
                  <a:lnTo>
                    <a:pt x="1436" y="0"/>
                  </a:lnTo>
                  <a:lnTo>
                    <a:pt x="923" y="209"/>
                  </a:lnTo>
                  <a:lnTo>
                    <a:pt x="515" y="418"/>
                  </a:lnTo>
                  <a:lnTo>
                    <a:pt x="138" y="701"/>
                  </a:lnTo>
                  <a:lnTo>
                    <a:pt x="15" y="910"/>
                  </a:lnTo>
                  <a:lnTo>
                    <a:pt x="0" y="2209"/>
                  </a:lnTo>
                  <a:lnTo>
                    <a:pt x="138" y="2439"/>
                  </a:lnTo>
                  <a:lnTo>
                    <a:pt x="515" y="2722"/>
                  </a:lnTo>
                  <a:lnTo>
                    <a:pt x="923" y="2984"/>
                  </a:lnTo>
                  <a:lnTo>
                    <a:pt x="1436" y="3120"/>
                  </a:lnTo>
                  <a:lnTo>
                    <a:pt x="2536" y="3120"/>
                  </a:lnTo>
                  <a:lnTo>
                    <a:pt x="3101" y="2984"/>
                  </a:lnTo>
                  <a:lnTo>
                    <a:pt x="3256" y="2869"/>
                  </a:lnTo>
                  <a:lnTo>
                    <a:pt x="1478" y="2869"/>
                  </a:lnTo>
                  <a:lnTo>
                    <a:pt x="986" y="2680"/>
                  </a:lnTo>
                  <a:lnTo>
                    <a:pt x="703" y="2439"/>
                  </a:lnTo>
                  <a:lnTo>
                    <a:pt x="379" y="2209"/>
                  </a:lnTo>
                  <a:lnTo>
                    <a:pt x="205" y="2020"/>
                  </a:lnTo>
                  <a:lnTo>
                    <a:pt x="221" y="1130"/>
                  </a:lnTo>
                  <a:lnTo>
                    <a:pt x="379" y="910"/>
                  </a:lnTo>
                  <a:lnTo>
                    <a:pt x="703" y="680"/>
                  </a:lnTo>
                  <a:lnTo>
                    <a:pt x="986" y="418"/>
                  </a:lnTo>
                  <a:lnTo>
                    <a:pt x="1478" y="324"/>
                  </a:lnTo>
                  <a:lnTo>
                    <a:pt x="3285" y="324"/>
                  </a:lnTo>
                  <a:lnTo>
                    <a:pt x="3101" y="209"/>
                  </a:lnTo>
                  <a:lnTo>
                    <a:pt x="2536" y="0"/>
                  </a:lnTo>
                  <a:close/>
                </a:path>
                <a:path w="4445" h="3175">
                  <a:moveTo>
                    <a:pt x="3285" y="324"/>
                  </a:moveTo>
                  <a:lnTo>
                    <a:pt x="2515" y="324"/>
                  </a:lnTo>
                  <a:lnTo>
                    <a:pt x="2986" y="418"/>
                  </a:lnTo>
                  <a:lnTo>
                    <a:pt x="3614" y="910"/>
                  </a:lnTo>
                  <a:lnTo>
                    <a:pt x="3735" y="2020"/>
                  </a:lnTo>
                  <a:lnTo>
                    <a:pt x="3614" y="2209"/>
                  </a:lnTo>
                  <a:lnTo>
                    <a:pt x="2986" y="2680"/>
                  </a:lnTo>
                  <a:lnTo>
                    <a:pt x="2515" y="2869"/>
                  </a:lnTo>
                  <a:lnTo>
                    <a:pt x="3256" y="2869"/>
                  </a:lnTo>
                  <a:lnTo>
                    <a:pt x="3834" y="2439"/>
                  </a:lnTo>
                  <a:lnTo>
                    <a:pt x="3972" y="2209"/>
                  </a:lnTo>
                  <a:lnTo>
                    <a:pt x="4085" y="1130"/>
                  </a:lnTo>
                  <a:lnTo>
                    <a:pt x="3834" y="701"/>
                  </a:lnTo>
                  <a:lnTo>
                    <a:pt x="3285" y="324"/>
                  </a:lnTo>
                  <a:close/>
                </a:path>
              </a:pathLst>
            </a:custGeom>
            <a:solidFill>
              <a:srgbClr val="A08938"/>
            </a:solidFill>
          </p:spPr>
          <p:txBody>
            <a:bodyPr wrap="square" lIns="0" tIns="0" rIns="0" bIns="0" rtlCol="0"/>
            <a:lstStyle/>
            <a:p>
              <a:endParaRPr/>
            </a:p>
          </p:txBody>
        </p:sp>
        <p:sp>
          <p:nvSpPr>
            <p:cNvPr id="74" name="object 74"/>
            <p:cNvSpPr/>
            <p:nvPr/>
          </p:nvSpPr>
          <p:spPr>
            <a:xfrm>
              <a:off x="3576949" y="9446043"/>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5" name="object 75"/>
            <p:cNvSpPr/>
            <p:nvPr/>
          </p:nvSpPr>
          <p:spPr>
            <a:xfrm>
              <a:off x="3576782" y="9445875"/>
              <a:ext cx="6985" cy="1905"/>
            </a:xfrm>
            <a:custGeom>
              <a:avLst/>
              <a:gdLst/>
              <a:ahLst/>
              <a:cxnLst/>
              <a:rect l="l" t="t" r="r" b="b"/>
              <a:pathLst>
                <a:path w="6985"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5" h="1904">
                  <a:moveTo>
                    <a:pt x="167" y="1643"/>
                  </a:moveTo>
                  <a:lnTo>
                    <a:pt x="167" y="1832"/>
                  </a:lnTo>
                  <a:lnTo>
                    <a:pt x="3464" y="1664"/>
                  </a:lnTo>
                  <a:lnTo>
                    <a:pt x="303" y="1664"/>
                  </a:lnTo>
                  <a:lnTo>
                    <a:pt x="167" y="1643"/>
                  </a:lnTo>
                  <a:close/>
                </a:path>
                <a:path w="6985" h="1904">
                  <a:moveTo>
                    <a:pt x="318" y="1498"/>
                  </a:moveTo>
                  <a:lnTo>
                    <a:pt x="115" y="1507"/>
                  </a:lnTo>
                  <a:lnTo>
                    <a:pt x="167" y="1643"/>
                  </a:lnTo>
                  <a:lnTo>
                    <a:pt x="303" y="1664"/>
                  </a:lnTo>
                  <a:lnTo>
                    <a:pt x="318" y="1498"/>
                  </a:lnTo>
                  <a:close/>
                </a:path>
                <a:path w="6985"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6" name="object 76"/>
            <p:cNvSpPr/>
            <p:nvPr/>
          </p:nvSpPr>
          <p:spPr>
            <a:xfrm>
              <a:off x="3573474" y="9443743"/>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7" name="object 77"/>
            <p:cNvSpPr/>
            <p:nvPr/>
          </p:nvSpPr>
          <p:spPr>
            <a:xfrm>
              <a:off x="3571710" y="9444259"/>
              <a:ext cx="8890" cy="6350"/>
            </a:xfrm>
            <a:custGeom>
              <a:avLst/>
              <a:gdLst/>
              <a:ahLst/>
              <a:cxnLst/>
              <a:rect l="l" t="t" r="r" b="b"/>
              <a:pathLst>
                <a:path w="8889" h="6350">
                  <a:moveTo>
                    <a:pt x="292" y="4521"/>
                  </a:moveTo>
                  <a:lnTo>
                    <a:pt x="38" y="3479"/>
                  </a:lnTo>
                  <a:lnTo>
                    <a:pt x="0" y="3975"/>
                  </a:lnTo>
                  <a:lnTo>
                    <a:pt x="292" y="4521"/>
                  </a:lnTo>
                  <a:close/>
                </a:path>
                <a:path w="8889" h="6350">
                  <a:moveTo>
                    <a:pt x="8267" y="3149"/>
                  </a:moveTo>
                  <a:lnTo>
                    <a:pt x="7366" y="2921"/>
                  </a:lnTo>
                  <a:lnTo>
                    <a:pt x="6997" y="2705"/>
                  </a:lnTo>
                  <a:lnTo>
                    <a:pt x="6616" y="2540"/>
                  </a:lnTo>
                  <a:lnTo>
                    <a:pt x="6718" y="2184"/>
                  </a:lnTo>
                  <a:lnTo>
                    <a:pt x="5803" y="2298"/>
                  </a:lnTo>
                  <a:lnTo>
                    <a:pt x="5753" y="2095"/>
                  </a:lnTo>
                  <a:lnTo>
                    <a:pt x="5753" y="2540"/>
                  </a:lnTo>
                  <a:lnTo>
                    <a:pt x="5676" y="2819"/>
                  </a:lnTo>
                  <a:lnTo>
                    <a:pt x="5727" y="4686"/>
                  </a:lnTo>
                  <a:lnTo>
                    <a:pt x="5537" y="5130"/>
                  </a:lnTo>
                  <a:lnTo>
                    <a:pt x="5435" y="5715"/>
                  </a:lnTo>
                  <a:lnTo>
                    <a:pt x="3683" y="5486"/>
                  </a:lnTo>
                  <a:lnTo>
                    <a:pt x="3327" y="4838"/>
                  </a:lnTo>
                  <a:lnTo>
                    <a:pt x="3213" y="3708"/>
                  </a:lnTo>
                  <a:lnTo>
                    <a:pt x="3162" y="3568"/>
                  </a:lnTo>
                  <a:lnTo>
                    <a:pt x="3009" y="2819"/>
                  </a:lnTo>
                  <a:lnTo>
                    <a:pt x="2565" y="2260"/>
                  </a:lnTo>
                  <a:lnTo>
                    <a:pt x="2628" y="914"/>
                  </a:lnTo>
                  <a:lnTo>
                    <a:pt x="2908" y="660"/>
                  </a:lnTo>
                  <a:lnTo>
                    <a:pt x="3086" y="419"/>
                  </a:lnTo>
                  <a:lnTo>
                    <a:pt x="3327" y="292"/>
                  </a:lnTo>
                  <a:lnTo>
                    <a:pt x="3937" y="292"/>
                  </a:lnTo>
                  <a:lnTo>
                    <a:pt x="4318" y="571"/>
                  </a:lnTo>
                  <a:lnTo>
                    <a:pt x="5118" y="1460"/>
                  </a:lnTo>
                  <a:lnTo>
                    <a:pt x="5422" y="2044"/>
                  </a:lnTo>
                  <a:lnTo>
                    <a:pt x="5613" y="2590"/>
                  </a:lnTo>
                  <a:lnTo>
                    <a:pt x="5753" y="2540"/>
                  </a:lnTo>
                  <a:lnTo>
                    <a:pt x="5753" y="2095"/>
                  </a:lnTo>
                  <a:lnTo>
                    <a:pt x="5702" y="1879"/>
                  </a:lnTo>
                  <a:lnTo>
                    <a:pt x="5181" y="1155"/>
                  </a:lnTo>
                  <a:lnTo>
                    <a:pt x="4559" y="355"/>
                  </a:lnTo>
                  <a:lnTo>
                    <a:pt x="4064" y="0"/>
                  </a:lnTo>
                  <a:lnTo>
                    <a:pt x="3251" y="0"/>
                  </a:lnTo>
                  <a:lnTo>
                    <a:pt x="2946" y="139"/>
                  </a:lnTo>
                  <a:lnTo>
                    <a:pt x="2717" y="419"/>
                  </a:lnTo>
                  <a:lnTo>
                    <a:pt x="2324" y="762"/>
                  </a:lnTo>
                  <a:lnTo>
                    <a:pt x="2171" y="2260"/>
                  </a:lnTo>
                  <a:lnTo>
                    <a:pt x="2768" y="2933"/>
                  </a:lnTo>
                  <a:lnTo>
                    <a:pt x="2870" y="3568"/>
                  </a:lnTo>
                  <a:lnTo>
                    <a:pt x="2946" y="4318"/>
                  </a:lnTo>
                  <a:lnTo>
                    <a:pt x="2755" y="4559"/>
                  </a:lnTo>
                  <a:lnTo>
                    <a:pt x="2971" y="4559"/>
                  </a:lnTo>
                  <a:lnTo>
                    <a:pt x="2717" y="4610"/>
                  </a:lnTo>
                  <a:lnTo>
                    <a:pt x="406" y="4610"/>
                  </a:lnTo>
                  <a:lnTo>
                    <a:pt x="723" y="4838"/>
                  </a:lnTo>
                  <a:lnTo>
                    <a:pt x="1663" y="5003"/>
                  </a:lnTo>
                  <a:lnTo>
                    <a:pt x="2717" y="4889"/>
                  </a:lnTo>
                  <a:lnTo>
                    <a:pt x="2984" y="4762"/>
                  </a:lnTo>
                  <a:lnTo>
                    <a:pt x="4559" y="6134"/>
                  </a:lnTo>
                  <a:lnTo>
                    <a:pt x="5334" y="6134"/>
                  </a:lnTo>
                  <a:lnTo>
                    <a:pt x="5702" y="5918"/>
                  </a:lnTo>
                  <a:lnTo>
                    <a:pt x="6083" y="5245"/>
                  </a:lnTo>
                  <a:lnTo>
                    <a:pt x="5969" y="3225"/>
                  </a:lnTo>
                  <a:lnTo>
                    <a:pt x="8267" y="3149"/>
                  </a:lnTo>
                  <a:close/>
                </a:path>
              </a:pathLst>
            </a:custGeom>
            <a:solidFill>
              <a:srgbClr val="A08938"/>
            </a:solidFill>
          </p:spPr>
          <p:txBody>
            <a:bodyPr wrap="square" lIns="0" tIns="0" rIns="0" bIns="0" rtlCol="0"/>
            <a:lstStyle/>
            <a:p>
              <a:endParaRPr/>
            </a:p>
          </p:txBody>
        </p:sp>
        <p:sp>
          <p:nvSpPr>
            <p:cNvPr id="78" name="object 78"/>
            <p:cNvSpPr/>
            <p:nvPr/>
          </p:nvSpPr>
          <p:spPr>
            <a:xfrm>
              <a:off x="3556502" y="9411924"/>
              <a:ext cx="2540" cy="3810"/>
            </a:xfrm>
            <a:custGeom>
              <a:avLst/>
              <a:gdLst/>
              <a:ahLst/>
              <a:cxnLst/>
              <a:rect l="l" t="t" r="r" b="b"/>
              <a:pathLst>
                <a:path w="2539"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9" name="object 79"/>
            <p:cNvSpPr/>
            <p:nvPr/>
          </p:nvSpPr>
          <p:spPr>
            <a:xfrm>
              <a:off x="3556467" y="9411761"/>
              <a:ext cx="2540" cy="4445"/>
            </a:xfrm>
            <a:custGeom>
              <a:avLst/>
              <a:gdLst/>
              <a:ahLst/>
              <a:cxnLst/>
              <a:rect l="l" t="t" r="r" b="b"/>
              <a:pathLst>
                <a:path w="2539"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39"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80" name="object 80"/>
            <p:cNvSpPr/>
            <p:nvPr/>
          </p:nvSpPr>
          <p:spPr>
            <a:xfrm>
              <a:off x="3556307" y="9417535"/>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81" name="object 81"/>
            <p:cNvSpPr/>
            <p:nvPr/>
          </p:nvSpPr>
          <p:spPr>
            <a:xfrm>
              <a:off x="3556192" y="9417346"/>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2" name="object 82"/>
            <p:cNvSpPr/>
            <p:nvPr/>
          </p:nvSpPr>
          <p:spPr>
            <a:xfrm>
              <a:off x="3554572" y="9414059"/>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3" name="object 83"/>
            <p:cNvSpPr/>
            <p:nvPr/>
          </p:nvSpPr>
          <p:spPr>
            <a:xfrm>
              <a:off x="3554691" y="9414516"/>
              <a:ext cx="5715" cy="5080"/>
            </a:xfrm>
            <a:custGeom>
              <a:avLst/>
              <a:gdLst/>
              <a:ahLst/>
              <a:cxnLst/>
              <a:rect l="l" t="t" r="r" b="b"/>
              <a:pathLst>
                <a:path w="5714" h="5079">
                  <a:moveTo>
                    <a:pt x="5435" y="1384"/>
                  </a:moveTo>
                  <a:lnTo>
                    <a:pt x="5334" y="927"/>
                  </a:lnTo>
                  <a:lnTo>
                    <a:pt x="5295" y="1384"/>
                  </a:lnTo>
                  <a:lnTo>
                    <a:pt x="5207" y="2120"/>
                  </a:lnTo>
                  <a:lnTo>
                    <a:pt x="5168" y="1473"/>
                  </a:lnTo>
                  <a:lnTo>
                    <a:pt x="5295" y="1384"/>
                  </a:lnTo>
                  <a:lnTo>
                    <a:pt x="5295" y="863"/>
                  </a:lnTo>
                  <a:lnTo>
                    <a:pt x="5156" y="609"/>
                  </a:lnTo>
                  <a:lnTo>
                    <a:pt x="5130" y="1384"/>
                  </a:lnTo>
                  <a:lnTo>
                    <a:pt x="5105" y="1714"/>
                  </a:lnTo>
                  <a:lnTo>
                    <a:pt x="5016" y="2057"/>
                  </a:lnTo>
                  <a:lnTo>
                    <a:pt x="4508" y="2717"/>
                  </a:lnTo>
                  <a:lnTo>
                    <a:pt x="4025" y="3022"/>
                  </a:lnTo>
                  <a:lnTo>
                    <a:pt x="2908" y="3022"/>
                  </a:lnTo>
                  <a:lnTo>
                    <a:pt x="1917" y="3073"/>
                  </a:lnTo>
                  <a:lnTo>
                    <a:pt x="1651" y="3022"/>
                  </a:lnTo>
                  <a:lnTo>
                    <a:pt x="1333" y="2908"/>
                  </a:lnTo>
                  <a:lnTo>
                    <a:pt x="977" y="2603"/>
                  </a:lnTo>
                  <a:lnTo>
                    <a:pt x="508" y="2044"/>
                  </a:lnTo>
                  <a:lnTo>
                    <a:pt x="508" y="2349"/>
                  </a:lnTo>
                  <a:lnTo>
                    <a:pt x="254" y="1943"/>
                  </a:lnTo>
                  <a:lnTo>
                    <a:pt x="508" y="2349"/>
                  </a:lnTo>
                  <a:lnTo>
                    <a:pt x="508" y="2044"/>
                  </a:lnTo>
                  <a:lnTo>
                    <a:pt x="266" y="1752"/>
                  </a:lnTo>
                  <a:lnTo>
                    <a:pt x="368" y="685"/>
                  </a:lnTo>
                  <a:lnTo>
                    <a:pt x="812" y="381"/>
                  </a:lnTo>
                  <a:lnTo>
                    <a:pt x="1066" y="342"/>
                  </a:lnTo>
                  <a:lnTo>
                    <a:pt x="1803" y="330"/>
                  </a:lnTo>
                  <a:lnTo>
                    <a:pt x="2501" y="558"/>
                  </a:lnTo>
                  <a:lnTo>
                    <a:pt x="2692" y="685"/>
                  </a:lnTo>
                  <a:lnTo>
                    <a:pt x="3200" y="685"/>
                  </a:lnTo>
                  <a:lnTo>
                    <a:pt x="3670" y="495"/>
                  </a:lnTo>
                  <a:lnTo>
                    <a:pt x="4356" y="495"/>
                  </a:lnTo>
                  <a:lnTo>
                    <a:pt x="4597" y="533"/>
                  </a:lnTo>
                  <a:lnTo>
                    <a:pt x="4902" y="812"/>
                  </a:lnTo>
                  <a:lnTo>
                    <a:pt x="5067" y="1054"/>
                  </a:lnTo>
                  <a:lnTo>
                    <a:pt x="5130" y="1384"/>
                  </a:lnTo>
                  <a:lnTo>
                    <a:pt x="5130" y="596"/>
                  </a:lnTo>
                  <a:lnTo>
                    <a:pt x="4953" y="495"/>
                  </a:lnTo>
                  <a:lnTo>
                    <a:pt x="4813" y="381"/>
                  </a:lnTo>
                  <a:lnTo>
                    <a:pt x="4660" y="254"/>
                  </a:lnTo>
                  <a:lnTo>
                    <a:pt x="4406" y="215"/>
                  </a:lnTo>
                  <a:lnTo>
                    <a:pt x="3657" y="215"/>
                  </a:lnTo>
                  <a:lnTo>
                    <a:pt x="3124" y="381"/>
                  </a:lnTo>
                  <a:lnTo>
                    <a:pt x="2641" y="381"/>
                  </a:lnTo>
                  <a:lnTo>
                    <a:pt x="2362" y="190"/>
                  </a:lnTo>
                  <a:lnTo>
                    <a:pt x="1841" y="38"/>
                  </a:lnTo>
                  <a:lnTo>
                    <a:pt x="1371" y="0"/>
                  </a:lnTo>
                  <a:lnTo>
                    <a:pt x="1066" y="0"/>
                  </a:lnTo>
                  <a:lnTo>
                    <a:pt x="723" y="114"/>
                  </a:lnTo>
                  <a:lnTo>
                    <a:pt x="203" y="419"/>
                  </a:lnTo>
                  <a:lnTo>
                    <a:pt x="114" y="558"/>
                  </a:lnTo>
                  <a:lnTo>
                    <a:pt x="0" y="2120"/>
                  </a:lnTo>
                  <a:lnTo>
                    <a:pt x="152" y="2438"/>
                  </a:lnTo>
                  <a:lnTo>
                    <a:pt x="736" y="2832"/>
                  </a:lnTo>
                  <a:lnTo>
                    <a:pt x="1028" y="3073"/>
                  </a:lnTo>
                  <a:lnTo>
                    <a:pt x="1562" y="3251"/>
                  </a:lnTo>
                  <a:lnTo>
                    <a:pt x="1752" y="3314"/>
                  </a:lnTo>
                  <a:lnTo>
                    <a:pt x="1803" y="4826"/>
                  </a:lnTo>
                  <a:lnTo>
                    <a:pt x="1955" y="4572"/>
                  </a:lnTo>
                  <a:lnTo>
                    <a:pt x="2222" y="4394"/>
                  </a:lnTo>
                  <a:lnTo>
                    <a:pt x="2501" y="4152"/>
                  </a:lnTo>
                  <a:lnTo>
                    <a:pt x="2997" y="4102"/>
                  </a:lnTo>
                  <a:lnTo>
                    <a:pt x="2997" y="3492"/>
                  </a:lnTo>
                  <a:lnTo>
                    <a:pt x="3416" y="3492"/>
                  </a:lnTo>
                  <a:lnTo>
                    <a:pt x="4076" y="3327"/>
                  </a:lnTo>
                  <a:lnTo>
                    <a:pt x="4356" y="3162"/>
                  </a:lnTo>
                  <a:lnTo>
                    <a:pt x="5105" y="2768"/>
                  </a:lnTo>
                  <a:lnTo>
                    <a:pt x="5372" y="2438"/>
                  </a:lnTo>
                  <a:lnTo>
                    <a:pt x="5435" y="1384"/>
                  </a:lnTo>
                  <a:close/>
                </a:path>
              </a:pathLst>
            </a:custGeom>
            <a:solidFill>
              <a:srgbClr val="A08938"/>
            </a:solidFill>
          </p:spPr>
          <p:txBody>
            <a:bodyPr wrap="square" lIns="0" tIns="0" rIns="0" bIns="0" rtlCol="0"/>
            <a:lstStyle/>
            <a:p>
              <a:endParaRPr/>
            </a:p>
          </p:txBody>
        </p:sp>
        <p:sp>
          <p:nvSpPr>
            <p:cNvPr id="84" name="object 84"/>
            <p:cNvSpPr/>
            <p:nvPr/>
          </p:nvSpPr>
          <p:spPr>
            <a:xfrm>
              <a:off x="3545320" y="9421953"/>
              <a:ext cx="4445" cy="1905"/>
            </a:xfrm>
            <a:custGeom>
              <a:avLst/>
              <a:gdLst/>
              <a:ahLst/>
              <a:cxnLst/>
              <a:rect l="l" t="t" r="r" b="b"/>
              <a:pathLst>
                <a:path w="4445" h="1904">
                  <a:moveTo>
                    <a:pt x="3151" y="0"/>
                  </a:moveTo>
                  <a:lnTo>
                    <a:pt x="942" y="0"/>
                  </a:lnTo>
                  <a:lnTo>
                    <a:pt x="0" y="418"/>
                  </a:lnTo>
                  <a:lnTo>
                    <a:pt x="0" y="1455"/>
                  </a:lnTo>
                  <a:lnTo>
                    <a:pt x="942" y="1874"/>
                  </a:lnTo>
                  <a:lnTo>
                    <a:pt x="3151" y="1874"/>
                  </a:lnTo>
                  <a:lnTo>
                    <a:pt x="4062" y="1455"/>
                  </a:lnTo>
                  <a:lnTo>
                    <a:pt x="4062" y="910"/>
                  </a:lnTo>
                  <a:lnTo>
                    <a:pt x="4062" y="418"/>
                  </a:lnTo>
                  <a:lnTo>
                    <a:pt x="3151" y="0"/>
                  </a:lnTo>
                  <a:close/>
                </a:path>
              </a:pathLst>
            </a:custGeom>
            <a:solidFill>
              <a:srgbClr val="F0C748"/>
            </a:solidFill>
          </p:spPr>
          <p:txBody>
            <a:bodyPr wrap="square" lIns="0" tIns="0" rIns="0" bIns="0" rtlCol="0"/>
            <a:lstStyle/>
            <a:p>
              <a:endParaRPr/>
            </a:p>
          </p:txBody>
        </p:sp>
        <p:sp>
          <p:nvSpPr>
            <p:cNvPr id="85" name="object 85"/>
            <p:cNvSpPr/>
            <p:nvPr/>
          </p:nvSpPr>
          <p:spPr>
            <a:xfrm>
              <a:off x="3545226" y="9421765"/>
              <a:ext cx="4445" cy="2540"/>
            </a:xfrm>
            <a:custGeom>
              <a:avLst/>
              <a:gdLst/>
              <a:ahLst/>
              <a:cxnLst/>
              <a:rect l="l" t="t" r="r" b="b"/>
              <a:pathLst>
                <a:path w="4445" h="2540">
                  <a:moveTo>
                    <a:pt x="3005" y="0"/>
                  </a:moveTo>
                  <a:lnTo>
                    <a:pt x="1549" y="0"/>
                  </a:lnTo>
                  <a:lnTo>
                    <a:pt x="1036" y="136"/>
                  </a:lnTo>
                  <a:lnTo>
                    <a:pt x="261" y="513"/>
                  </a:lnTo>
                  <a:lnTo>
                    <a:pt x="124" y="680"/>
                  </a:lnTo>
                  <a:lnTo>
                    <a:pt x="0" y="1424"/>
                  </a:lnTo>
                  <a:lnTo>
                    <a:pt x="146" y="1549"/>
                  </a:lnTo>
                  <a:lnTo>
                    <a:pt x="471" y="1968"/>
                  </a:lnTo>
                  <a:lnTo>
                    <a:pt x="1246" y="2198"/>
                  </a:lnTo>
                  <a:lnTo>
                    <a:pt x="2701" y="2198"/>
                  </a:lnTo>
                  <a:lnTo>
                    <a:pt x="3193" y="2083"/>
                  </a:lnTo>
                  <a:lnTo>
                    <a:pt x="3643" y="1895"/>
                  </a:lnTo>
                  <a:lnTo>
                    <a:pt x="1570" y="1895"/>
                  </a:lnTo>
                  <a:lnTo>
                    <a:pt x="1078" y="1780"/>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5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6" name="object 86"/>
            <p:cNvSpPr/>
            <p:nvPr/>
          </p:nvSpPr>
          <p:spPr>
            <a:xfrm>
              <a:off x="3550951" y="9422564"/>
              <a:ext cx="6985" cy="1905"/>
            </a:xfrm>
            <a:custGeom>
              <a:avLst/>
              <a:gdLst/>
              <a:ahLst/>
              <a:cxnLst/>
              <a:rect l="l" t="t" r="r" b="b"/>
              <a:pathLst>
                <a:path w="6985"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7" name="object 87"/>
            <p:cNvSpPr/>
            <p:nvPr/>
          </p:nvSpPr>
          <p:spPr>
            <a:xfrm>
              <a:off x="3550815" y="9422417"/>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8" name="object 88"/>
            <p:cNvSpPr/>
            <p:nvPr/>
          </p:nvSpPr>
          <p:spPr>
            <a:xfrm>
              <a:off x="3547671" y="9420399"/>
              <a:ext cx="3810" cy="5715"/>
            </a:xfrm>
            <a:custGeom>
              <a:avLst/>
              <a:gdLst/>
              <a:ahLst/>
              <a:cxnLst/>
              <a:rect l="l" t="t" r="r" b="b"/>
              <a:pathLst>
                <a:path w="3810" h="5715">
                  <a:moveTo>
                    <a:pt x="1664" y="0"/>
                  </a:moveTo>
                  <a:lnTo>
                    <a:pt x="1099" y="0"/>
                  </a:lnTo>
                  <a:lnTo>
                    <a:pt x="837" y="115"/>
                  </a:lnTo>
                  <a:lnTo>
                    <a:pt x="513" y="1099"/>
                  </a:lnTo>
                  <a:lnTo>
                    <a:pt x="890" y="2157"/>
                  </a:lnTo>
                  <a:lnTo>
                    <a:pt x="837" y="2586"/>
                  </a:lnTo>
                  <a:lnTo>
                    <a:pt x="75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9" name="object 89"/>
            <p:cNvSpPr/>
            <p:nvPr/>
          </p:nvSpPr>
          <p:spPr>
            <a:xfrm>
              <a:off x="3545433" y="9420294"/>
              <a:ext cx="11430" cy="5715"/>
            </a:xfrm>
            <a:custGeom>
              <a:avLst/>
              <a:gdLst/>
              <a:ahLst/>
              <a:cxnLst/>
              <a:rect l="l" t="t" r="r" b="b"/>
              <a:pathLst>
                <a:path w="11429" h="5715">
                  <a:moveTo>
                    <a:pt x="10871" y="3708"/>
                  </a:moveTo>
                  <a:lnTo>
                    <a:pt x="7683" y="3352"/>
                  </a:lnTo>
                  <a:lnTo>
                    <a:pt x="6261" y="2692"/>
                  </a:lnTo>
                  <a:lnTo>
                    <a:pt x="5956" y="2667"/>
                  </a:lnTo>
                  <a:lnTo>
                    <a:pt x="5994" y="1917"/>
                  </a:lnTo>
                  <a:lnTo>
                    <a:pt x="5765" y="1308"/>
                  </a:lnTo>
                  <a:lnTo>
                    <a:pt x="5600" y="1079"/>
                  </a:lnTo>
                  <a:lnTo>
                    <a:pt x="5600" y="3632"/>
                  </a:lnTo>
                  <a:lnTo>
                    <a:pt x="5524" y="4241"/>
                  </a:lnTo>
                  <a:lnTo>
                    <a:pt x="4622" y="5257"/>
                  </a:lnTo>
                  <a:lnTo>
                    <a:pt x="4813" y="4864"/>
                  </a:lnTo>
                  <a:lnTo>
                    <a:pt x="4483" y="5130"/>
                  </a:lnTo>
                  <a:lnTo>
                    <a:pt x="4191" y="5270"/>
                  </a:lnTo>
                  <a:lnTo>
                    <a:pt x="4343" y="5308"/>
                  </a:lnTo>
                  <a:lnTo>
                    <a:pt x="4102" y="5308"/>
                  </a:lnTo>
                  <a:lnTo>
                    <a:pt x="3479" y="5130"/>
                  </a:lnTo>
                  <a:lnTo>
                    <a:pt x="2743" y="5041"/>
                  </a:lnTo>
                  <a:lnTo>
                    <a:pt x="2654" y="4838"/>
                  </a:lnTo>
                  <a:lnTo>
                    <a:pt x="2540" y="4686"/>
                  </a:lnTo>
                  <a:lnTo>
                    <a:pt x="2578" y="3771"/>
                  </a:lnTo>
                  <a:lnTo>
                    <a:pt x="2705" y="3683"/>
                  </a:lnTo>
                  <a:lnTo>
                    <a:pt x="2933" y="3327"/>
                  </a:lnTo>
                  <a:lnTo>
                    <a:pt x="3073" y="3162"/>
                  </a:lnTo>
                  <a:lnTo>
                    <a:pt x="3187" y="2882"/>
                  </a:lnTo>
                  <a:lnTo>
                    <a:pt x="3175" y="1917"/>
                  </a:lnTo>
                  <a:lnTo>
                    <a:pt x="2997" y="1473"/>
                  </a:lnTo>
                  <a:lnTo>
                    <a:pt x="3073" y="546"/>
                  </a:lnTo>
                  <a:lnTo>
                    <a:pt x="3543" y="254"/>
                  </a:lnTo>
                  <a:lnTo>
                    <a:pt x="3898" y="254"/>
                  </a:lnTo>
                  <a:lnTo>
                    <a:pt x="4406" y="317"/>
                  </a:lnTo>
                  <a:lnTo>
                    <a:pt x="4838" y="546"/>
                  </a:lnTo>
                  <a:lnTo>
                    <a:pt x="5524" y="1384"/>
                  </a:lnTo>
                  <a:lnTo>
                    <a:pt x="5588" y="3175"/>
                  </a:lnTo>
                  <a:lnTo>
                    <a:pt x="4813" y="4864"/>
                  </a:lnTo>
                  <a:lnTo>
                    <a:pt x="5194" y="4521"/>
                  </a:lnTo>
                  <a:lnTo>
                    <a:pt x="5524" y="3860"/>
                  </a:lnTo>
                  <a:lnTo>
                    <a:pt x="5600" y="3632"/>
                  </a:lnTo>
                  <a:lnTo>
                    <a:pt x="5600" y="1079"/>
                  </a:lnTo>
                  <a:lnTo>
                    <a:pt x="5067" y="317"/>
                  </a:lnTo>
                  <a:lnTo>
                    <a:pt x="4483" y="0"/>
                  </a:lnTo>
                  <a:lnTo>
                    <a:pt x="3898" y="0"/>
                  </a:lnTo>
                  <a:lnTo>
                    <a:pt x="3327" y="0"/>
                  </a:lnTo>
                  <a:lnTo>
                    <a:pt x="2933" y="228"/>
                  </a:lnTo>
                  <a:lnTo>
                    <a:pt x="2832" y="2971"/>
                  </a:lnTo>
                  <a:lnTo>
                    <a:pt x="2705" y="3136"/>
                  </a:lnTo>
                  <a:lnTo>
                    <a:pt x="1193" y="3162"/>
                  </a:lnTo>
                  <a:lnTo>
                    <a:pt x="0" y="2781"/>
                  </a:lnTo>
                  <a:lnTo>
                    <a:pt x="368" y="3276"/>
                  </a:lnTo>
                  <a:lnTo>
                    <a:pt x="1117" y="3492"/>
                  </a:lnTo>
                  <a:lnTo>
                    <a:pt x="2019" y="3492"/>
                  </a:lnTo>
                  <a:lnTo>
                    <a:pt x="2463" y="3467"/>
                  </a:lnTo>
                  <a:lnTo>
                    <a:pt x="2273" y="4838"/>
                  </a:lnTo>
                  <a:lnTo>
                    <a:pt x="2540" y="5308"/>
                  </a:lnTo>
                  <a:lnTo>
                    <a:pt x="2857" y="5486"/>
                  </a:lnTo>
                  <a:lnTo>
                    <a:pt x="3378" y="5575"/>
                  </a:lnTo>
                  <a:lnTo>
                    <a:pt x="4787" y="5613"/>
                  </a:lnTo>
                  <a:lnTo>
                    <a:pt x="5029" y="5308"/>
                  </a:lnTo>
                  <a:lnTo>
                    <a:pt x="5715" y="4457"/>
                  </a:lnTo>
                  <a:lnTo>
                    <a:pt x="5829" y="3911"/>
                  </a:lnTo>
                  <a:lnTo>
                    <a:pt x="5867" y="3581"/>
                  </a:lnTo>
                  <a:lnTo>
                    <a:pt x="10871" y="3708"/>
                  </a:lnTo>
                  <a:close/>
                </a:path>
              </a:pathLst>
            </a:custGeom>
            <a:solidFill>
              <a:srgbClr val="A08938"/>
            </a:solidFill>
          </p:spPr>
          <p:txBody>
            <a:bodyPr wrap="square" lIns="0" tIns="0" rIns="0" bIns="0" rtlCol="0"/>
            <a:lstStyle/>
            <a:p>
              <a:endParaRPr/>
            </a:p>
          </p:txBody>
        </p:sp>
        <p:sp>
          <p:nvSpPr>
            <p:cNvPr id="90" name="object 90"/>
            <p:cNvSpPr/>
            <p:nvPr/>
          </p:nvSpPr>
          <p:spPr>
            <a:xfrm>
              <a:off x="3543112" y="9382319"/>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91" name="object 91"/>
            <p:cNvSpPr/>
            <p:nvPr/>
          </p:nvSpPr>
          <p:spPr>
            <a:xfrm>
              <a:off x="3543259" y="9382361"/>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2" name="object 92"/>
            <p:cNvSpPr/>
            <p:nvPr/>
          </p:nvSpPr>
          <p:spPr>
            <a:xfrm>
              <a:off x="3539732" y="9387505"/>
              <a:ext cx="3810" cy="6985"/>
            </a:xfrm>
            <a:custGeom>
              <a:avLst/>
              <a:gdLst/>
              <a:ahLst/>
              <a:cxnLst/>
              <a:rect l="l" t="t" r="r" b="b"/>
              <a:pathLst>
                <a:path w="3810"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3" name="object 93"/>
            <p:cNvSpPr/>
            <p:nvPr/>
          </p:nvSpPr>
          <p:spPr>
            <a:xfrm>
              <a:off x="3539564" y="9387296"/>
              <a:ext cx="3810" cy="7620"/>
            </a:xfrm>
            <a:custGeom>
              <a:avLst/>
              <a:gdLst/>
              <a:ahLst/>
              <a:cxnLst/>
              <a:rect l="l" t="t" r="r" b="b"/>
              <a:pathLst>
                <a:path w="3810" h="7620">
                  <a:moveTo>
                    <a:pt x="3078" y="0"/>
                  </a:moveTo>
                  <a:lnTo>
                    <a:pt x="0" y="4460"/>
                  </a:lnTo>
                  <a:lnTo>
                    <a:pt x="900" y="7130"/>
                  </a:lnTo>
                  <a:lnTo>
                    <a:pt x="942" y="6617"/>
                  </a:lnTo>
                  <a:lnTo>
                    <a:pt x="774" y="6575"/>
                  </a:lnTo>
                  <a:lnTo>
                    <a:pt x="934" y="6201"/>
                  </a:lnTo>
                  <a:lnTo>
                    <a:pt x="376" y="4502"/>
                  </a:lnTo>
                  <a:lnTo>
                    <a:pt x="3130" y="471"/>
                  </a:lnTo>
                  <a:lnTo>
                    <a:pt x="3636" y="471"/>
                  </a:lnTo>
                  <a:lnTo>
                    <a:pt x="3078" y="0"/>
                  </a:lnTo>
                  <a:close/>
                </a:path>
                <a:path w="3810" h="7620">
                  <a:moveTo>
                    <a:pt x="3636" y="471"/>
                  </a:moveTo>
                  <a:lnTo>
                    <a:pt x="3130" y="471"/>
                  </a:lnTo>
                  <a:lnTo>
                    <a:pt x="3319" y="607"/>
                  </a:lnTo>
                  <a:lnTo>
                    <a:pt x="934" y="6201"/>
                  </a:lnTo>
                  <a:lnTo>
                    <a:pt x="1057" y="6711"/>
                  </a:lnTo>
                  <a:lnTo>
                    <a:pt x="3645" y="607"/>
                  </a:lnTo>
                  <a:lnTo>
                    <a:pt x="3636" y="471"/>
                  </a:lnTo>
                  <a:close/>
                </a:path>
                <a:path w="3810"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4" name="object 94"/>
            <p:cNvSpPr/>
            <p:nvPr/>
          </p:nvSpPr>
          <p:spPr>
            <a:xfrm>
              <a:off x="3541028" y="9384073"/>
              <a:ext cx="5715" cy="5080"/>
            </a:xfrm>
            <a:custGeom>
              <a:avLst/>
              <a:gdLst/>
              <a:ahLst/>
              <a:cxnLst/>
              <a:rect l="l" t="t" r="r" b="b"/>
              <a:pathLst>
                <a:path w="5714"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4"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5" name="object 95"/>
            <p:cNvSpPr/>
            <p:nvPr/>
          </p:nvSpPr>
          <p:spPr>
            <a:xfrm>
              <a:off x="3541204" y="9384378"/>
              <a:ext cx="5080" cy="6350"/>
            </a:xfrm>
            <a:custGeom>
              <a:avLst/>
              <a:gdLst/>
              <a:ahLst/>
              <a:cxnLst/>
              <a:rect l="l" t="t" r="r" b="b"/>
              <a:pathLst>
                <a:path w="5079" h="6350">
                  <a:moveTo>
                    <a:pt x="4749" y="3454"/>
                  </a:moveTo>
                  <a:lnTo>
                    <a:pt x="4711" y="2933"/>
                  </a:lnTo>
                  <a:lnTo>
                    <a:pt x="4648" y="2006"/>
                  </a:lnTo>
                  <a:lnTo>
                    <a:pt x="4457" y="1752"/>
                  </a:lnTo>
                  <a:lnTo>
                    <a:pt x="4457" y="3111"/>
                  </a:lnTo>
                  <a:lnTo>
                    <a:pt x="4229" y="3302"/>
                  </a:lnTo>
                  <a:lnTo>
                    <a:pt x="3759" y="3619"/>
                  </a:lnTo>
                  <a:lnTo>
                    <a:pt x="2781" y="3835"/>
                  </a:lnTo>
                  <a:lnTo>
                    <a:pt x="2628" y="3835"/>
                  </a:lnTo>
                  <a:lnTo>
                    <a:pt x="1320" y="3060"/>
                  </a:lnTo>
                  <a:lnTo>
                    <a:pt x="609" y="2324"/>
                  </a:lnTo>
                  <a:lnTo>
                    <a:pt x="609" y="2781"/>
                  </a:lnTo>
                  <a:lnTo>
                    <a:pt x="330" y="2311"/>
                  </a:lnTo>
                  <a:lnTo>
                    <a:pt x="609" y="2781"/>
                  </a:lnTo>
                  <a:lnTo>
                    <a:pt x="609" y="2324"/>
                  </a:lnTo>
                  <a:lnTo>
                    <a:pt x="342" y="2032"/>
                  </a:lnTo>
                  <a:lnTo>
                    <a:pt x="406" y="622"/>
                  </a:lnTo>
                  <a:lnTo>
                    <a:pt x="546" y="342"/>
                  </a:lnTo>
                  <a:lnTo>
                    <a:pt x="711" y="304"/>
                  </a:lnTo>
                  <a:lnTo>
                    <a:pt x="1219" y="304"/>
                  </a:lnTo>
                  <a:lnTo>
                    <a:pt x="1371" y="342"/>
                  </a:lnTo>
                  <a:lnTo>
                    <a:pt x="1574" y="342"/>
                  </a:lnTo>
                  <a:lnTo>
                    <a:pt x="2108" y="1117"/>
                  </a:lnTo>
                  <a:lnTo>
                    <a:pt x="2603" y="1422"/>
                  </a:lnTo>
                  <a:lnTo>
                    <a:pt x="2921" y="1549"/>
                  </a:lnTo>
                  <a:lnTo>
                    <a:pt x="3187" y="1536"/>
                  </a:lnTo>
                  <a:lnTo>
                    <a:pt x="3505" y="1549"/>
                  </a:lnTo>
                  <a:lnTo>
                    <a:pt x="3810" y="1549"/>
                  </a:lnTo>
                  <a:lnTo>
                    <a:pt x="4064" y="1727"/>
                  </a:lnTo>
                  <a:lnTo>
                    <a:pt x="4318" y="2006"/>
                  </a:lnTo>
                  <a:lnTo>
                    <a:pt x="4457" y="3111"/>
                  </a:lnTo>
                  <a:lnTo>
                    <a:pt x="4457" y="1752"/>
                  </a:lnTo>
                  <a:lnTo>
                    <a:pt x="4305" y="1536"/>
                  </a:lnTo>
                  <a:lnTo>
                    <a:pt x="3886" y="1346"/>
                  </a:lnTo>
                  <a:lnTo>
                    <a:pt x="3505" y="1282"/>
                  </a:lnTo>
                  <a:lnTo>
                    <a:pt x="3187" y="1231"/>
                  </a:lnTo>
                  <a:lnTo>
                    <a:pt x="2933" y="1282"/>
                  </a:lnTo>
                  <a:lnTo>
                    <a:pt x="2768" y="1117"/>
                  </a:lnTo>
                  <a:lnTo>
                    <a:pt x="1790" y="304"/>
                  </a:lnTo>
                  <a:lnTo>
                    <a:pt x="1371" y="0"/>
                  </a:lnTo>
                  <a:lnTo>
                    <a:pt x="660" y="0"/>
                  </a:lnTo>
                  <a:lnTo>
                    <a:pt x="279" y="152"/>
                  </a:lnTo>
                  <a:lnTo>
                    <a:pt x="127" y="622"/>
                  </a:lnTo>
                  <a:lnTo>
                    <a:pt x="0" y="2311"/>
                  </a:lnTo>
                  <a:lnTo>
                    <a:pt x="355" y="2971"/>
                  </a:lnTo>
                  <a:lnTo>
                    <a:pt x="1181" y="3543"/>
                  </a:lnTo>
                  <a:lnTo>
                    <a:pt x="876" y="4025"/>
                  </a:lnTo>
                  <a:lnTo>
                    <a:pt x="876" y="5245"/>
                  </a:lnTo>
                  <a:lnTo>
                    <a:pt x="609" y="6184"/>
                  </a:lnTo>
                  <a:lnTo>
                    <a:pt x="1676" y="3911"/>
                  </a:lnTo>
                  <a:lnTo>
                    <a:pt x="1803" y="4000"/>
                  </a:lnTo>
                  <a:lnTo>
                    <a:pt x="2413" y="4114"/>
                  </a:lnTo>
                  <a:lnTo>
                    <a:pt x="3505" y="4114"/>
                  </a:lnTo>
                  <a:lnTo>
                    <a:pt x="4013" y="4000"/>
                  </a:lnTo>
                  <a:lnTo>
                    <a:pt x="4305" y="3835"/>
                  </a:lnTo>
                  <a:lnTo>
                    <a:pt x="4546" y="3695"/>
                  </a:lnTo>
                  <a:lnTo>
                    <a:pt x="4749" y="3454"/>
                  </a:lnTo>
                  <a:close/>
                </a:path>
              </a:pathLst>
            </a:custGeom>
            <a:solidFill>
              <a:srgbClr val="A08938"/>
            </a:solidFill>
          </p:spPr>
          <p:txBody>
            <a:bodyPr wrap="square" lIns="0" tIns="0" rIns="0" bIns="0" rtlCol="0"/>
            <a:lstStyle/>
            <a:p>
              <a:endParaRPr/>
            </a:p>
          </p:txBody>
        </p:sp>
        <p:sp>
          <p:nvSpPr>
            <p:cNvPr id="96" name="object 96"/>
            <p:cNvSpPr/>
            <p:nvPr/>
          </p:nvSpPr>
          <p:spPr>
            <a:xfrm>
              <a:off x="3529355" y="9386539"/>
              <a:ext cx="4445" cy="3175"/>
            </a:xfrm>
            <a:custGeom>
              <a:avLst/>
              <a:gdLst/>
              <a:ahLst/>
              <a:cxnLst/>
              <a:rect l="l" t="t" r="r" b="b"/>
              <a:pathLst>
                <a:path w="4445" h="3175">
                  <a:moveTo>
                    <a:pt x="162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22" y="0"/>
                  </a:lnTo>
                  <a:close/>
                </a:path>
              </a:pathLst>
            </a:custGeom>
            <a:solidFill>
              <a:srgbClr val="F0C748"/>
            </a:solidFill>
          </p:spPr>
          <p:txBody>
            <a:bodyPr wrap="square" lIns="0" tIns="0" rIns="0" bIns="0" rtlCol="0"/>
            <a:lstStyle/>
            <a:p>
              <a:endParaRPr/>
            </a:p>
          </p:txBody>
        </p:sp>
        <p:sp>
          <p:nvSpPr>
            <p:cNvPr id="97" name="object 97"/>
            <p:cNvSpPr/>
            <p:nvPr/>
          </p:nvSpPr>
          <p:spPr>
            <a:xfrm>
              <a:off x="3529449" y="9386539"/>
              <a:ext cx="3810" cy="3175"/>
            </a:xfrm>
            <a:custGeom>
              <a:avLst/>
              <a:gdLst/>
              <a:ahLst/>
              <a:cxnLst/>
              <a:rect l="l" t="t" r="r" b="b"/>
              <a:pathLst>
                <a:path w="3810"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10"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10" h="3175">
                  <a:moveTo>
                    <a:pt x="2389" y="335"/>
                  </a:moveTo>
                  <a:lnTo>
                    <a:pt x="152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8" name="object 98"/>
            <p:cNvSpPr/>
            <p:nvPr/>
          </p:nvSpPr>
          <p:spPr>
            <a:xfrm>
              <a:off x="3534024" y="9389734"/>
              <a:ext cx="5715" cy="5715"/>
            </a:xfrm>
            <a:custGeom>
              <a:avLst/>
              <a:gdLst/>
              <a:ahLst/>
              <a:cxnLst/>
              <a:rect l="l" t="t" r="r" b="b"/>
              <a:pathLst>
                <a:path w="5714"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9" name="object 99"/>
            <p:cNvSpPr/>
            <p:nvPr/>
          </p:nvSpPr>
          <p:spPr>
            <a:xfrm>
              <a:off x="3533814" y="9389546"/>
              <a:ext cx="5715" cy="5715"/>
            </a:xfrm>
            <a:custGeom>
              <a:avLst/>
              <a:gdLst/>
              <a:ahLst/>
              <a:cxnLst/>
              <a:rect l="l" t="t" r="r" b="b"/>
              <a:pathLst>
                <a:path w="5714" h="5715">
                  <a:moveTo>
                    <a:pt x="607" y="73"/>
                  </a:moveTo>
                  <a:lnTo>
                    <a:pt x="0" y="890"/>
                  </a:lnTo>
                  <a:lnTo>
                    <a:pt x="5497" y="5633"/>
                  </a:lnTo>
                  <a:lnTo>
                    <a:pt x="5540" y="4931"/>
                  </a:lnTo>
                  <a:lnTo>
                    <a:pt x="5214" y="4931"/>
                  </a:lnTo>
                  <a:lnTo>
                    <a:pt x="418" y="827"/>
                  </a:lnTo>
                  <a:lnTo>
                    <a:pt x="759" y="415"/>
                  </a:lnTo>
                  <a:lnTo>
                    <a:pt x="774" y="188"/>
                  </a:lnTo>
                  <a:lnTo>
                    <a:pt x="607" y="73"/>
                  </a:lnTo>
                  <a:close/>
                </a:path>
                <a:path w="5714" h="5715">
                  <a:moveTo>
                    <a:pt x="732" y="0"/>
                  </a:moveTo>
                  <a:lnTo>
                    <a:pt x="774" y="188"/>
                  </a:lnTo>
                  <a:lnTo>
                    <a:pt x="759" y="415"/>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100" name="object 100"/>
            <p:cNvSpPr/>
            <p:nvPr/>
          </p:nvSpPr>
          <p:spPr>
            <a:xfrm>
              <a:off x="3530784" y="9386544"/>
              <a:ext cx="5080" cy="5080"/>
            </a:xfrm>
            <a:custGeom>
              <a:avLst/>
              <a:gdLst/>
              <a:ahLst/>
              <a:cxnLst/>
              <a:rect l="l" t="t" r="r" b="b"/>
              <a:pathLst>
                <a:path w="5079" h="5079">
                  <a:moveTo>
                    <a:pt x="3403" y="0"/>
                  </a:moveTo>
                  <a:lnTo>
                    <a:pt x="2607" y="460"/>
                  </a:lnTo>
                  <a:lnTo>
                    <a:pt x="1780" y="890"/>
                  </a:lnTo>
                  <a:lnTo>
                    <a:pt x="1999" y="1706"/>
                  </a:lnTo>
                  <a:lnTo>
                    <a:pt x="1696" y="2115"/>
                  </a:lnTo>
                  <a:lnTo>
                    <a:pt x="1455" y="2607"/>
                  </a:lnTo>
                  <a:lnTo>
                    <a:pt x="680" y="3141"/>
                  </a:lnTo>
                  <a:lnTo>
                    <a:pt x="0" y="4031"/>
                  </a:lnTo>
                  <a:lnTo>
                    <a:pt x="1696"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101" name="object 101"/>
            <p:cNvSpPr/>
            <p:nvPr/>
          </p:nvSpPr>
          <p:spPr>
            <a:xfrm>
              <a:off x="3529698" y="9386690"/>
              <a:ext cx="8890" cy="7620"/>
            </a:xfrm>
            <a:custGeom>
              <a:avLst/>
              <a:gdLst/>
              <a:ahLst/>
              <a:cxnLst/>
              <a:rect l="l" t="t" r="r" b="b"/>
              <a:pathLst>
                <a:path w="8889" h="7620">
                  <a:moveTo>
                    <a:pt x="4178" y="4038"/>
                  </a:moveTo>
                  <a:lnTo>
                    <a:pt x="3644" y="4356"/>
                  </a:lnTo>
                  <a:lnTo>
                    <a:pt x="3175" y="4356"/>
                  </a:lnTo>
                  <a:lnTo>
                    <a:pt x="3035" y="4368"/>
                  </a:lnTo>
                  <a:lnTo>
                    <a:pt x="3708" y="4368"/>
                  </a:lnTo>
                  <a:lnTo>
                    <a:pt x="3949" y="4254"/>
                  </a:lnTo>
                  <a:lnTo>
                    <a:pt x="4178" y="4038"/>
                  </a:lnTo>
                  <a:close/>
                </a:path>
                <a:path w="8889" h="7620">
                  <a:moveTo>
                    <a:pt x="5613" y="3632"/>
                  </a:moveTo>
                  <a:lnTo>
                    <a:pt x="5422" y="3454"/>
                  </a:lnTo>
                  <a:lnTo>
                    <a:pt x="5613" y="3632"/>
                  </a:lnTo>
                  <a:close/>
                </a:path>
                <a:path w="8889" h="7620">
                  <a:moveTo>
                    <a:pt x="8788" y="7467"/>
                  </a:moveTo>
                  <a:lnTo>
                    <a:pt x="6121" y="4889"/>
                  </a:lnTo>
                  <a:lnTo>
                    <a:pt x="5448" y="3505"/>
                  </a:lnTo>
                  <a:lnTo>
                    <a:pt x="5232" y="3327"/>
                  </a:lnTo>
                  <a:lnTo>
                    <a:pt x="5410" y="3111"/>
                  </a:lnTo>
                  <a:lnTo>
                    <a:pt x="5537" y="2717"/>
                  </a:lnTo>
                  <a:lnTo>
                    <a:pt x="5410" y="469"/>
                  </a:lnTo>
                  <a:lnTo>
                    <a:pt x="5321" y="330"/>
                  </a:lnTo>
                  <a:lnTo>
                    <a:pt x="5321" y="2298"/>
                  </a:lnTo>
                  <a:lnTo>
                    <a:pt x="5194" y="2908"/>
                  </a:lnTo>
                  <a:lnTo>
                    <a:pt x="4673" y="3467"/>
                  </a:lnTo>
                  <a:lnTo>
                    <a:pt x="4178" y="4038"/>
                  </a:lnTo>
                  <a:lnTo>
                    <a:pt x="4025" y="4229"/>
                  </a:lnTo>
                  <a:lnTo>
                    <a:pt x="3429" y="4533"/>
                  </a:lnTo>
                  <a:lnTo>
                    <a:pt x="3632" y="4406"/>
                  </a:lnTo>
                  <a:lnTo>
                    <a:pt x="2654" y="4406"/>
                  </a:lnTo>
                  <a:lnTo>
                    <a:pt x="2222" y="4406"/>
                  </a:lnTo>
                  <a:lnTo>
                    <a:pt x="1917" y="4229"/>
                  </a:lnTo>
                  <a:lnTo>
                    <a:pt x="1727" y="3632"/>
                  </a:lnTo>
                  <a:lnTo>
                    <a:pt x="1739" y="3314"/>
                  </a:lnTo>
                  <a:lnTo>
                    <a:pt x="1854" y="3086"/>
                  </a:lnTo>
                  <a:lnTo>
                    <a:pt x="2006" y="2997"/>
                  </a:lnTo>
                  <a:lnTo>
                    <a:pt x="2628" y="2578"/>
                  </a:lnTo>
                  <a:lnTo>
                    <a:pt x="2908" y="2095"/>
                  </a:lnTo>
                  <a:lnTo>
                    <a:pt x="3035" y="1917"/>
                  </a:lnTo>
                  <a:lnTo>
                    <a:pt x="3162" y="1320"/>
                  </a:lnTo>
                  <a:lnTo>
                    <a:pt x="3276" y="889"/>
                  </a:lnTo>
                  <a:lnTo>
                    <a:pt x="3378" y="660"/>
                  </a:lnTo>
                  <a:lnTo>
                    <a:pt x="3733" y="469"/>
                  </a:lnTo>
                  <a:lnTo>
                    <a:pt x="3975" y="317"/>
                  </a:lnTo>
                  <a:lnTo>
                    <a:pt x="4178" y="254"/>
                  </a:lnTo>
                  <a:lnTo>
                    <a:pt x="4838" y="254"/>
                  </a:lnTo>
                  <a:lnTo>
                    <a:pt x="5143" y="558"/>
                  </a:lnTo>
                  <a:lnTo>
                    <a:pt x="5207" y="698"/>
                  </a:lnTo>
                  <a:lnTo>
                    <a:pt x="5321" y="2298"/>
                  </a:lnTo>
                  <a:lnTo>
                    <a:pt x="5321" y="330"/>
                  </a:lnTo>
                  <a:lnTo>
                    <a:pt x="4927" y="0"/>
                  </a:lnTo>
                  <a:lnTo>
                    <a:pt x="4152" y="0"/>
                  </a:lnTo>
                  <a:lnTo>
                    <a:pt x="2781" y="1752"/>
                  </a:lnTo>
                  <a:lnTo>
                    <a:pt x="2667" y="1917"/>
                  </a:lnTo>
                  <a:lnTo>
                    <a:pt x="2590" y="2108"/>
                  </a:lnTo>
                  <a:lnTo>
                    <a:pt x="2298" y="2324"/>
                  </a:lnTo>
                  <a:lnTo>
                    <a:pt x="1765" y="2260"/>
                  </a:lnTo>
                  <a:lnTo>
                    <a:pt x="990" y="2108"/>
                  </a:lnTo>
                  <a:lnTo>
                    <a:pt x="0" y="1219"/>
                  </a:lnTo>
                  <a:lnTo>
                    <a:pt x="584" y="2260"/>
                  </a:lnTo>
                  <a:lnTo>
                    <a:pt x="1816" y="2743"/>
                  </a:lnTo>
                  <a:lnTo>
                    <a:pt x="1816" y="3048"/>
                  </a:lnTo>
                  <a:lnTo>
                    <a:pt x="1816" y="2743"/>
                  </a:lnTo>
                  <a:lnTo>
                    <a:pt x="1663" y="2908"/>
                  </a:lnTo>
                  <a:lnTo>
                    <a:pt x="1435" y="4343"/>
                  </a:lnTo>
                  <a:lnTo>
                    <a:pt x="1828" y="4533"/>
                  </a:lnTo>
                  <a:lnTo>
                    <a:pt x="2133" y="4724"/>
                  </a:lnTo>
                  <a:lnTo>
                    <a:pt x="2540" y="4813"/>
                  </a:lnTo>
                  <a:lnTo>
                    <a:pt x="3556" y="4813"/>
                  </a:lnTo>
                  <a:lnTo>
                    <a:pt x="4127" y="4533"/>
                  </a:lnTo>
                  <a:lnTo>
                    <a:pt x="4660" y="3987"/>
                  </a:lnTo>
                  <a:lnTo>
                    <a:pt x="8788" y="7467"/>
                  </a:lnTo>
                  <a:close/>
                </a:path>
              </a:pathLst>
            </a:custGeom>
            <a:solidFill>
              <a:srgbClr val="A08938"/>
            </a:solidFill>
          </p:spPr>
          <p:txBody>
            <a:bodyPr wrap="square" lIns="0" tIns="0" rIns="0" bIns="0" rtlCol="0"/>
            <a:lstStyle/>
            <a:p>
              <a:endParaRPr/>
            </a:p>
          </p:txBody>
        </p:sp>
        <p:sp>
          <p:nvSpPr>
            <p:cNvPr id="102" name="object 102"/>
            <p:cNvSpPr/>
            <p:nvPr/>
          </p:nvSpPr>
          <p:spPr>
            <a:xfrm>
              <a:off x="3529444" y="9362928"/>
              <a:ext cx="95250" cy="99060"/>
            </a:xfrm>
            <a:custGeom>
              <a:avLst/>
              <a:gdLst/>
              <a:ahLst/>
              <a:cxnLst/>
              <a:rect l="l" t="t" r="r" b="b"/>
              <a:pathLst>
                <a:path w="95250" h="99059">
                  <a:moveTo>
                    <a:pt x="56680" y="85090"/>
                  </a:moveTo>
                  <a:lnTo>
                    <a:pt x="56108" y="84340"/>
                  </a:lnTo>
                  <a:lnTo>
                    <a:pt x="54610" y="83464"/>
                  </a:lnTo>
                  <a:lnTo>
                    <a:pt x="52819" y="81686"/>
                  </a:lnTo>
                  <a:lnTo>
                    <a:pt x="51816" y="80657"/>
                  </a:lnTo>
                  <a:lnTo>
                    <a:pt x="51333" y="80327"/>
                  </a:lnTo>
                  <a:lnTo>
                    <a:pt x="50025" y="79705"/>
                  </a:lnTo>
                  <a:lnTo>
                    <a:pt x="49885" y="79616"/>
                  </a:lnTo>
                  <a:lnTo>
                    <a:pt x="47866" y="78333"/>
                  </a:lnTo>
                  <a:lnTo>
                    <a:pt x="47574" y="77203"/>
                  </a:lnTo>
                  <a:lnTo>
                    <a:pt x="47269" y="76047"/>
                  </a:lnTo>
                  <a:lnTo>
                    <a:pt x="46926" y="74764"/>
                  </a:lnTo>
                  <a:lnTo>
                    <a:pt x="46723" y="74358"/>
                  </a:lnTo>
                  <a:lnTo>
                    <a:pt x="46380" y="73685"/>
                  </a:lnTo>
                  <a:lnTo>
                    <a:pt x="44704" y="74358"/>
                  </a:lnTo>
                  <a:lnTo>
                    <a:pt x="44259" y="72809"/>
                  </a:lnTo>
                  <a:lnTo>
                    <a:pt x="43446" y="69926"/>
                  </a:lnTo>
                  <a:lnTo>
                    <a:pt x="42545" y="66687"/>
                  </a:lnTo>
                  <a:lnTo>
                    <a:pt x="42087" y="65278"/>
                  </a:lnTo>
                  <a:lnTo>
                    <a:pt x="41186" y="65252"/>
                  </a:lnTo>
                  <a:lnTo>
                    <a:pt x="39395" y="69926"/>
                  </a:lnTo>
                  <a:lnTo>
                    <a:pt x="39065" y="69430"/>
                  </a:lnTo>
                  <a:lnTo>
                    <a:pt x="37426" y="66992"/>
                  </a:lnTo>
                  <a:lnTo>
                    <a:pt x="37160" y="63677"/>
                  </a:lnTo>
                  <a:lnTo>
                    <a:pt x="36906" y="60617"/>
                  </a:lnTo>
                  <a:lnTo>
                    <a:pt x="35661" y="62052"/>
                  </a:lnTo>
                  <a:lnTo>
                    <a:pt x="34036" y="63677"/>
                  </a:lnTo>
                  <a:lnTo>
                    <a:pt x="33896" y="63398"/>
                  </a:lnTo>
                  <a:lnTo>
                    <a:pt x="33007" y="61569"/>
                  </a:lnTo>
                  <a:lnTo>
                    <a:pt x="31203" y="57848"/>
                  </a:lnTo>
                  <a:lnTo>
                    <a:pt x="30988" y="57734"/>
                  </a:lnTo>
                  <a:lnTo>
                    <a:pt x="30810" y="58254"/>
                  </a:lnTo>
                  <a:lnTo>
                    <a:pt x="30683" y="58674"/>
                  </a:lnTo>
                  <a:lnTo>
                    <a:pt x="30619" y="59169"/>
                  </a:lnTo>
                  <a:lnTo>
                    <a:pt x="30556" y="61137"/>
                  </a:lnTo>
                  <a:lnTo>
                    <a:pt x="30632" y="61569"/>
                  </a:lnTo>
                  <a:lnTo>
                    <a:pt x="29857" y="61137"/>
                  </a:lnTo>
                  <a:lnTo>
                    <a:pt x="21856" y="51904"/>
                  </a:lnTo>
                  <a:lnTo>
                    <a:pt x="22174" y="51257"/>
                  </a:lnTo>
                  <a:lnTo>
                    <a:pt x="23152" y="49263"/>
                  </a:lnTo>
                  <a:lnTo>
                    <a:pt x="23241" y="48831"/>
                  </a:lnTo>
                  <a:lnTo>
                    <a:pt x="23583" y="47142"/>
                  </a:lnTo>
                  <a:lnTo>
                    <a:pt x="23812" y="46012"/>
                  </a:lnTo>
                  <a:lnTo>
                    <a:pt x="20967" y="47142"/>
                  </a:lnTo>
                  <a:lnTo>
                    <a:pt x="20853" y="45593"/>
                  </a:lnTo>
                  <a:lnTo>
                    <a:pt x="20637" y="42430"/>
                  </a:lnTo>
                  <a:lnTo>
                    <a:pt x="20472" y="39966"/>
                  </a:lnTo>
                  <a:lnTo>
                    <a:pt x="20053" y="37642"/>
                  </a:lnTo>
                  <a:lnTo>
                    <a:pt x="16713" y="42430"/>
                  </a:lnTo>
                  <a:lnTo>
                    <a:pt x="16344" y="41884"/>
                  </a:lnTo>
                  <a:lnTo>
                    <a:pt x="15417" y="40576"/>
                  </a:lnTo>
                  <a:lnTo>
                    <a:pt x="15443" y="39077"/>
                  </a:lnTo>
                  <a:lnTo>
                    <a:pt x="15443" y="38125"/>
                  </a:lnTo>
                  <a:lnTo>
                    <a:pt x="15468" y="35826"/>
                  </a:lnTo>
                  <a:lnTo>
                    <a:pt x="14579" y="35521"/>
                  </a:lnTo>
                  <a:lnTo>
                    <a:pt x="13614" y="37338"/>
                  </a:lnTo>
                  <a:lnTo>
                    <a:pt x="13614" y="43764"/>
                  </a:lnTo>
                  <a:lnTo>
                    <a:pt x="12865" y="44704"/>
                  </a:lnTo>
                  <a:lnTo>
                    <a:pt x="12065" y="45593"/>
                  </a:lnTo>
                  <a:lnTo>
                    <a:pt x="7696" y="42392"/>
                  </a:lnTo>
                  <a:lnTo>
                    <a:pt x="8966" y="42710"/>
                  </a:lnTo>
                  <a:lnTo>
                    <a:pt x="13614" y="43764"/>
                  </a:lnTo>
                  <a:lnTo>
                    <a:pt x="13614" y="37338"/>
                  </a:lnTo>
                  <a:lnTo>
                    <a:pt x="13195" y="38125"/>
                  </a:lnTo>
                  <a:lnTo>
                    <a:pt x="12141" y="36017"/>
                  </a:lnTo>
                  <a:lnTo>
                    <a:pt x="11874" y="35483"/>
                  </a:lnTo>
                  <a:lnTo>
                    <a:pt x="11315" y="34963"/>
                  </a:lnTo>
                  <a:lnTo>
                    <a:pt x="11455" y="32448"/>
                  </a:lnTo>
                  <a:lnTo>
                    <a:pt x="11442" y="30988"/>
                  </a:lnTo>
                  <a:lnTo>
                    <a:pt x="10922" y="29248"/>
                  </a:lnTo>
                  <a:lnTo>
                    <a:pt x="10109" y="26695"/>
                  </a:lnTo>
                  <a:lnTo>
                    <a:pt x="9220" y="25336"/>
                  </a:lnTo>
                  <a:lnTo>
                    <a:pt x="9867" y="21145"/>
                  </a:lnTo>
                  <a:lnTo>
                    <a:pt x="10731" y="20967"/>
                  </a:lnTo>
                  <a:lnTo>
                    <a:pt x="10693" y="20612"/>
                  </a:lnTo>
                  <a:lnTo>
                    <a:pt x="10541" y="19088"/>
                  </a:lnTo>
                  <a:lnTo>
                    <a:pt x="9131" y="20612"/>
                  </a:lnTo>
                  <a:lnTo>
                    <a:pt x="9728" y="19088"/>
                  </a:lnTo>
                  <a:lnTo>
                    <a:pt x="10071" y="18148"/>
                  </a:lnTo>
                  <a:lnTo>
                    <a:pt x="13093" y="16230"/>
                  </a:lnTo>
                  <a:lnTo>
                    <a:pt x="14439" y="15379"/>
                  </a:lnTo>
                  <a:lnTo>
                    <a:pt x="13550" y="13906"/>
                  </a:lnTo>
                  <a:lnTo>
                    <a:pt x="12623" y="12471"/>
                  </a:lnTo>
                  <a:lnTo>
                    <a:pt x="8382" y="16230"/>
                  </a:lnTo>
                  <a:lnTo>
                    <a:pt x="8648" y="15544"/>
                  </a:lnTo>
                  <a:lnTo>
                    <a:pt x="10375" y="11176"/>
                  </a:lnTo>
                  <a:lnTo>
                    <a:pt x="14414" y="11125"/>
                  </a:lnTo>
                  <a:lnTo>
                    <a:pt x="14516" y="9766"/>
                  </a:lnTo>
                  <a:lnTo>
                    <a:pt x="14566" y="8940"/>
                  </a:lnTo>
                  <a:lnTo>
                    <a:pt x="14668" y="7581"/>
                  </a:lnTo>
                  <a:lnTo>
                    <a:pt x="14757" y="5435"/>
                  </a:lnTo>
                  <a:lnTo>
                    <a:pt x="10845" y="8940"/>
                  </a:lnTo>
                  <a:lnTo>
                    <a:pt x="10363" y="7581"/>
                  </a:lnTo>
                  <a:lnTo>
                    <a:pt x="10109" y="6781"/>
                  </a:lnTo>
                  <a:lnTo>
                    <a:pt x="12915" y="4546"/>
                  </a:lnTo>
                  <a:lnTo>
                    <a:pt x="12915" y="3708"/>
                  </a:lnTo>
                  <a:lnTo>
                    <a:pt x="12865" y="1663"/>
                  </a:lnTo>
                  <a:lnTo>
                    <a:pt x="13436" y="1498"/>
                  </a:lnTo>
                  <a:lnTo>
                    <a:pt x="11836" y="0"/>
                  </a:lnTo>
                  <a:lnTo>
                    <a:pt x="9385" y="3708"/>
                  </a:lnTo>
                  <a:lnTo>
                    <a:pt x="6781" y="2717"/>
                  </a:lnTo>
                  <a:lnTo>
                    <a:pt x="5511" y="7886"/>
                  </a:lnTo>
                  <a:lnTo>
                    <a:pt x="5029" y="9766"/>
                  </a:lnTo>
                  <a:lnTo>
                    <a:pt x="1739" y="7823"/>
                  </a:lnTo>
                  <a:lnTo>
                    <a:pt x="2654" y="11760"/>
                  </a:lnTo>
                  <a:lnTo>
                    <a:pt x="3429" y="15544"/>
                  </a:lnTo>
                  <a:lnTo>
                    <a:pt x="0" y="14693"/>
                  </a:lnTo>
                  <a:lnTo>
                    <a:pt x="1778" y="17907"/>
                  </a:lnTo>
                  <a:lnTo>
                    <a:pt x="4152" y="20307"/>
                  </a:lnTo>
                  <a:lnTo>
                    <a:pt x="5626" y="22275"/>
                  </a:lnTo>
                  <a:lnTo>
                    <a:pt x="6642" y="22860"/>
                  </a:lnTo>
                  <a:lnTo>
                    <a:pt x="8077" y="24231"/>
                  </a:lnTo>
                  <a:lnTo>
                    <a:pt x="8521" y="26339"/>
                  </a:lnTo>
                  <a:lnTo>
                    <a:pt x="9385" y="28625"/>
                  </a:lnTo>
                  <a:lnTo>
                    <a:pt x="9410" y="34086"/>
                  </a:lnTo>
                  <a:lnTo>
                    <a:pt x="9296" y="35979"/>
                  </a:lnTo>
                  <a:lnTo>
                    <a:pt x="8686" y="36017"/>
                  </a:lnTo>
                  <a:lnTo>
                    <a:pt x="7632" y="34963"/>
                  </a:lnTo>
                  <a:lnTo>
                    <a:pt x="7226" y="35623"/>
                  </a:lnTo>
                  <a:lnTo>
                    <a:pt x="6858" y="36322"/>
                  </a:lnTo>
                  <a:lnTo>
                    <a:pt x="9220" y="38176"/>
                  </a:lnTo>
                  <a:lnTo>
                    <a:pt x="8775" y="38582"/>
                  </a:lnTo>
                  <a:lnTo>
                    <a:pt x="8318" y="39077"/>
                  </a:lnTo>
                  <a:lnTo>
                    <a:pt x="4838" y="37922"/>
                  </a:lnTo>
                  <a:lnTo>
                    <a:pt x="4610" y="39077"/>
                  </a:lnTo>
                  <a:lnTo>
                    <a:pt x="4432" y="40093"/>
                  </a:lnTo>
                  <a:lnTo>
                    <a:pt x="4978" y="41706"/>
                  </a:lnTo>
                  <a:lnTo>
                    <a:pt x="7035" y="42227"/>
                  </a:lnTo>
                  <a:lnTo>
                    <a:pt x="7416" y="47320"/>
                  </a:lnTo>
                  <a:lnTo>
                    <a:pt x="9182" y="48437"/>
                  </a:lnTo>
                  <a:lnTo>
                    <a:pt x="11785" y="49466"/>
                  </a:lnTo>
                  <a:lnTo>
                    <a:pt x="16878" y="48831"/>
                  </a:lnTo>
                  <a:lnTo>
                    <a:pt x="16624" y="50063"/>
                  </a:lnTo>
                  <a:lnTo>
                    <a:pt x="16306" y="51257"/>
                  </a:lnTo>
                  <a:lnTo>
                    <a:pt x="12471" y="49644"/>
                  </a:lnTo>
                  <a:lnTo>
                    <a:pt x="12065" y="51422"/>
                  </a:lnTo>
                  <a:lnTo>
                    <a:pt x="11734" y="53174"/>
                  </a:lnTo>
                  <a:lnTo>
                    <a:pt x="14757" y="53416"/>
                  </a:lnTo>
                  <a:lnTo>
                    <a:pt x="16078" y="53416"/>
                  </a:lnTo>
                  <a:lnTo>
                    <a:pt x="18224" y="53301"/>
                  </a:lnTo>
                  <a:lnTo>
                    <a:pt x="19062" y="53949"/>
                  </a:lnTo>
                  <a:lnTo>
                    <a:pt x="19862" y="54610"/>
                  </a:lnTo>
                  <a:lnTo>
                    <a:pt x="22694" y="57594"/>
                  </a:lnTo>
                  <a:lnTo>
                    <a:pt x="24511" y="59169"/>
                  </a:lnTo>
                  <a:lnTo>
                    <a:pt x="26136" y="60502"/>
                  </a:lnTo>
                  <a:lnTo>
                    <a:pt x="30314" y="63398"/>
                  </a:lnTo>
                  <a:lnTo>
                    <a:pt x="27305" y="63093"/>
                  </a:lnTo>
                  <a:lnTo>
                    <a:pt x="26949" y="63817"/>
                  </a:lnTo>
                  <a:lnTo>
                    <a:pt x="26568" y="64757"/>
                  </a:lnTo>
                  <a:lnTo>
                    <a:pt x="34620" y="67640"/>
                  </a:lnTo>
                  <a:lnTo>
                    <a:pt x="30010" y="69430"/>
                  </a:lnTo>
                  <a:lnTo>
                    <a:pt x="27520" y="66027"/>
                  </a:lnTo>
                  <a:lnTo>
                    <a:pt x="26809" y="68135"/>
                  </a:lnTo>
                  <a:lnTo>
                    <a:pt x="26200" y="70180"/>
                  </a:lnTo>
                  <a:lnTo>
                    <a:pt x="28359" y="71894"/>
                  </a:lnTo>
                  <a:lnTo>
                    <a:pt x="29616" y="72694"/>
                  </a:lnTo>
                  <a:lnTo>
                    <a:pt x="30899" y="73380"/>
                  </a:lnTo>
                  <a:lnTo>
                    <a:pt x="38100" y="72809"/>
                  </a:lnTo>
                  <a:lnTo>
                    <a:pt x="36703" y="74460"/>
                  </a:lnTo>
                  <a:lnTo>
                    <a:pt x="35280" y="76047"/>
                  </a:lnTo>
                  <a:lnTo>
                    <a:pt x="30099" y="73342"/>
                  </a:lnTo>
                  <a:lnTo>
                    <a:pt x="29959" y="77203"/>
                  </a:lnTo>
                  <a:lnTo>
                    <a:pt x="33477" y="80251"/>
                  </a:lnTo>
                  <a:lnTo>
                    <a:pt x="37096" y="80086"/>
                  </a:lnTo>
                  <a:lnTo>
                    <a:pt x="39090" y="77203"/>
                  </a:lnTo>
                  <a:lnTo>
                    <a:pt x="40690" y="80327"/>
                  </a:lnTo>
                  <a:lnTo>
                    <a:pt x="38481" y="80937"/>
                  </a:lnTo>
                  <a:lnTo>
                    <a:pt x="41973" y="81749"/>
                  </a:lnTo>
                  <a:lnTo>
                    <a:pt x="43205" y="79616"/>
                  </a:lnTo>
                  <a:lnTo>
                    <a:pt x="45224" y="79997"/>
                  </a:lnTo>
                  <a:lnTo>
                    <a:pt x="47244" y="80416"/>
                  </a:lnTo>
                  <a:lnTo>
                    <a:pt x="50380" y="81686"/>
                  </a:lnTo>
                  <a:lnTo>
                    <a:pt x="53936" y="84899"/>
                  </a:lnTo>
                  <a:lnTo>
                    <a:pt x="55714" y="86753"/>
                  </a:lnTo>
                  <a:lnTo>
                    <a:pt x="56680" y="85090"/>
                  </a:lnTo>
                  <a:close/>
                </a:path>
                <a:path w="95250" h="99059">
                  <a:moveTo>
                    <a:pt x="95135" y="89293"/>
                  </a:moveTo>
                  <a:lnTo>
                    <a:pt x="94462" y="88900"/>
                  </a:lnTo>
                  <a:lnTo>
                    <a:pt x="94500" y="88684"/>
                  </a:lnTo>
                  <a:lnTo>
                    <a:pt x="94627" y="87820"/>
                  </a:lnTo>
                  <a:lnTo>
                    <a:pt x="92087" y="86639"/>
                  </a:lnTo>
                  <a:lnTo>
                    <a:pt x="90373" y="86690"/>
                  </a:lnTo>
                  <a:lnTo>
                    <a:pt x="85928" y="86868"/>
                  </a:lnTo>
                  <a:lnTo>
                    <a:pt x="83540" y="87947"/>
                  </a:lnTo>
                  <a:lnTo>
                    <a:pt x="82740" y="88138"/>
                  </a:lnTo>
                  <a:lnTo>
                    <a:pt x="82435" y="88188"/>
                  </a:lnTo>
                  <a:lnTo>
                    <a:pt x="81851" y="88658"/>
                  </a:lnTo>
                  <a:lnTo>
                    <a:pt x="80302" y="87884"/>
                  </a:lnTo>
                  <a:lnTo>
                    <a:pt x="79362" y="86448"/>
                  </a:lnTo>
                  <a:lnTo>
                    <a:pt x="78397" y="85674"/>
                  </a:lnTo>
                  <a:lnTo>
                    <a:pt x="78181" y="88798"/>
                  </a:lnTo>
                  <a:lnTo>
                    <a:pt x="77965" y="88607"/>
                  </a:lnTo>
                  <a:lnTo>
                    <a:pt x="71793" y="83261"/>
                  </a:lnTo>
                  <a:lnTo>
                    <a:pt x="71120" y="86931"/>
                  </a:lnTo>
                  <a:lnTo>
                    <a:pt x="70243" y="88607"/>
                  </a:lnTo>
                  <a:lnTo>
                    <a:pt x="69075" y="87515"/>
                  </a:lnTo>
                  <a:lnTo>
                    <a:pt x="63919" y="82651"/>
                  </a:lnTo>
                  <a:lnTo>
                    <a:pt x="64211" y="87274"/>
                  </a:lnTo>
                  <a:lnTo>
                    <a:pt x="62547" y="87515"/>
                  </a:lnTo>
                  <a:lnTo>
                    <a:pt x="62407" y="87363"/>
                  </a:lnTo>
                  <a:lnTo>
                    <a:pt x="57962" y="84264"/>
                  </a:lnTo>
                  <a:lnTo>
                    <a:pt x="56629" y="84721"/>
                  </a:lnTo>
                  <a:lnTo>
                    <a:pt x="58089" y="87464"/>
                  </a:lnTo>
                  <a:lnTo>
                    <a:pt x="52336" y="87884"/>
                  </a:lnTo>
                  <a:lnTo>
                    <a:pt x="51917" y="88138"/>
                  </a:lnTo>
                  <a:lnTo>
                    <a:pt x="50380" y="89573"/>
                  </a:lnTo>
                  <a:lnTo>
                    <a:pt x="49898" y="90258"/>
                  </a:lnTo>
                  <a:lnTo>
                    <a:pt x="49720" y="90538"/>
                  </a:lnTo>
                  <a:lnTo>
                    <a:pt x="49936" y="90652"/>
                  </a:lnTo>
                  <a:lnTo>
                    <a:pt x="50152" y="90817"/>
                  </a:lnTo>
                  <a:lnTo>
                    <a:pt x="51727" y="90817"/>
                  </a:lnTo>
                  <a:lnTo>
                    <a:pt x="52692" y="90424"/>
                  </a:lnTo>
                  <a:lnTo>
                    <a:pt x="53035" y="89712"/>
                  </a:lnTo>
                  <a:lnTo>
                    <a:pt x="53162" y="90043"/>
                  </a:lnTo>
                  <a:lnTo>
                    <a:pt x="53276" y="90258"/>
                  </a:lnTo>
                  <a:lnTo>
                    <a:pt x="53479" y="91579"/>
                  </a:lnTo>
                  <a:lnTo>
                    <a:pt x="54991" y="91338"/>
                  </a:lnTo>
                  <a:lnTo>
                    <a:pt x="57111" y="89712"/>
                  </a:lnTo>
                  <a:lnTo>
                    <a:pt x="57658" y="89293"/>
                  </a:lnTo>
                  <a:lnTo>
                    <a:pt x="61683" y="91173"/>
                  </a:lnTo>
                  <a:lnTo>
                    <a:pt x="56845" y="92595"/>
                  </a:lnTo>
                  <a:lnTo>
                    <a:pt x="57835" y="95580"/>
                  </a:lnTo>
                  <a:lnTo>
                    <a:pt x="61302" y="94957"/>
                  </a:lnTo>
                  <a:lnTo>
                    <a:pt x="62191" y="94449"/>
                  </a:lnTo>
                  <a:lnTo>
                    <a:pt x="63119" y="93980"/>
                  </a:lnTo>
                  <a:lnTo>
                    <a:pt x="65709" y="90652"/>
                  </a:lnTo>
                  <a:lnTo>
                    <a:pt x="67030" y="92113"/>
                  </a:lnTo>
                  <a:lnTo>
                    <a:pt x="68376" y="93675"/>
                  </a:lnTo>
                  <a:lnTo>
                    <a:pt x="63652" y="95097"/>
                  </a:lnTo>
                  <a:lnTo>
                    <a:pt x="64566" y="96812"/>
                  </a:lnTo>
                  <a:lnTo>
                    <a:pt x="65366" y="98513"/>
                  </a:lnTo>
                  <a:lnTo>
                    <a:pt x="67995" y="98094"/>
                  </a:lnTo>
                  <a:lnTo>
                    <a:pt x="70510" y="96659"/>
                  </a:lnTo>
                  <a:lnTo>
                    <a:pt x="73494" y="92113"/>
                  </a:lnTo>
                  <a:lnTo>
                    <a:pt x="74117" y="93129"/>
                  </a:lnTo>
                  <a:lnTo>
                    <a:pt x="75272" y="94805"/>
                  </a:lnTo>
                  <a:lnTo>
                    <a:pt x="71640" y="96431"/>
                  </a:lnTo>
                  <a:lnTo>
                    <a:pt x="72555" y="97777"/>
                  </a:lnTo>
                  <a:lnTo>
                    <a:pt x="73494" y="99060"/>
                  </a:lnTo>
                  <a:lnTo>
                    <a:pt x="75488" y="97701"/>
                  </a:lnTo>
                  <a:lnTo>
                    <a:pt x="78092" y="95796"/>
                  </a:lnTo>
                  <a:lnTo>
                    <a:pt x="78651" y="93586"/>
                  </a:lnTo>
                  <a:lnTo>
                    <a:pt x="81292" y="92113"/>
                  </a:lnTo>
                  <a:lnTo>
                    <a:pt x="82346" y="91528"/>
                  </a:lnTo>
                  <a:lnTo>
                    <a:pt x="82232" y="91973"/>
                  </a:lnTo>
                  <a:lnTo>
                    <a:pt x="82740" y="91922"/>
                  </a:lnTo>
                  <a:lnTo>
                    <a:pt x="83235" y="91897"/>
                  </a:lnTo>
                  <a:lnTo>
                    <a:pt x="83616" y="91528"/>
                  </a:lnTo>
                  <a:lnTo>
                    <a:pt x="84493" y="90652"/>
                  </a:lnTo>
                  <a:lnTo>
                    <a:pt x="84670" y="90487"/>
                  </a:lnTo>
                  <a:lnTo>
                    <a:pt x="87528" y="89293"/>
                  </a:lnTo>
                  <a:lnTo>
                    <a:pt x="88709" y="88798"/>
                  </a:lnTo>
                  <a:lnTo>
                    <a:pt x="88988" y="88684"/>
                  </a:lnTo>
                  <a:lnTo>
                    <a:pt x="91097" y="88823"/>
                  </a:lnTo>
                  <a:lnTo>
                    <a:pt x="92227" y="89319"/>
                  </a:lnTo>
                  <a:lnTo>
                    <a:pt x="92621" y="89382"/>
                  </a:lnTo>
                  <a:lnTo>
                    <a:pt x="88988" y="90970"/>
                  </a:lnTo>
                  <a:lnTo>
                    <a:pt x="82130" y="94297"/>
                  </a:lnTo>
                  <a:lnTo>
                    <a:pt x="81635" y="95745"/>
                  </a:lnTo>
                  <a:lnTo>
                    <a:pt x="85267" y="95732"/>
                  </a:lnTo>
                  <a:lnTo>
                    <a:pt x="88404" y="93751"/>
                  </a:lnTo>
                  <a:lnTo>
                    <a:pt x="91059" y="92163"/>
                  </a:lnTo>
                  <a:lnTo>
                    <a:pt x="94386" y="91122"/>
                  </a:lnTo>
                  <a:lnTo>
                    <a:pt x="95135" y="89293"/>
                  </a:lnTo>
                  <a:close/>
                </a:path>
              </a:pathLst>
            </a:custGeom>
            <a:solidFill>
              <a:srgbClr val="979F69"/>
            </a:solidFill>
          </p:spPr>
          <p:txBody>
            <a:bodyPr wrap="square" lIns="0" tIns="0" rIns="0" bIns="0" rtlCol="0"/>
            <a:lstStyle/>
            <a:p>
              <a:endParaRPr/>
            </a:p>
          </p:txBody>
        </p:sp>
        <p:sp>
          <p:nvSpPr>
            <p:cNvPr id="103" name="object 103"/>
            <p:cNvSpPr/>
            <p:nvPr/>
          </p:nvSpPr>
          <p:spPr>
            <a:xfrm>
              <a:off x="3525929" y="9362923"/>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2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00"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82"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1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369" y="67694"/>
                  </a:lnTo>
                  <a:lnTo>
                    <a:pt x="45496"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4990" y="70270"/>
                  </a:lnTo>
                  <a:lnTo>
                    <a:pt x="40333" y="70270"/>
                  </a:lnTo>
                  <a:lnTo>
                    <a:pt x="38878" y="70249"/>
                  </a:lnTo>
                  <a:lnTo>
                    <a:pt x="3716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4990" y="70270"/>
                  </a:lnTo>
                  <a:lnTo>
                    <a:pt x="45131"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1"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15"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3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76"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4" name="object 104"/>
            <p:cNvSpPr/>
            <p:nvPr/>
          </p:nvSpPr>
          <p:spPr>
            <a:xfrm>
              <a:off x="3617031" y="9448337"/>
              <a:ext cx="22860" cy="18415"/>
            </a:xfrm>
            <a:custGeom>
              <a:avLst/>
              <a:gdLst/>
              <a:ahLst/>
              <a:cxnLst/>
              <a:rect l="l" t="t" r="r" b="b"/>
              <a:pathLst>
                <a:path w="22860" h="18415">
                  <a:moveTo>
                    <a:pt x="6813" y="15894"/>
                  </a:moveTo>
                  <a:lnTo>
                    <a:pt x="869" y="15894"/>
                  </a:lnTo>
                  <a:lnTo>
                    <a:pt x="2952" y="17004"/>
                  </a:lnTo>
                  <a:lnTo>
                    <a:pt x="3800" y="17894"/>
                  </a:lnTo>
                  <a:lnTo>
                    <a:pt x="6194" y="16680"/>
                  </a:lnTo>
                  <a:lnTo>
                    <a:pt x="6813" y="15894"/>
                  </a:lnTo>
                  <a:close/>
                </a:path>
                <a:path w="22860" h="18415">
                  <a:moveTo>
                    <a:pt x="17946" y="11790"/>
                  </a:moveTo>
                  <a:lnTo>
                    <a:pt x="10052"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60" h="18415">
                  <a:moveTo>
                    <a:pt x="13329" y="0"/>
                  </a:moveTo>
                  <a:lnTo>
                    <a:pt x="9245" y="31"/>
                  </a:lnTo>
                  <a:lnTo>
                    <a:pt x="9036" y="94"/>
                  </a:lnTo>
                  <a:lnTo>
                    <a:pt x="7936" y="6785"/>
                  </a:lnTo>
                  <a:lnTo>
                    <a:pt x="931" y="13476"/>
                  </a:lnTo>
                  <a:lnTo>
                    <a:pt x="0" y="15894"/>
                  </a:lnTo>
                  <a:lnTo>
                    <a:pt x="471" y="16083"/>
                  </a:lnTo>
                  <a:lnTo>
                    <a:pt x="869" y="15894"/>
                  </a:lnTo>
                  <a:lnTo>
                    <a:pt x="6813" y="15894"/>
                  </a:lnTo>
                  <a:lnTo>
                    <a:pt x="10052"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5" name="object 105"/>
            <p:cNvSpPr/>
            <p:nvPr/>
          </p:nvSpPr>
          <p:spPr>
            <a:xfrm>
              <a:off x="3613556" y="9448348"/>
              <a:ext cx="24130" cy="20320"/>
            </a:xfrm>
            <a:custGeom>
              <a:avLst/>
              <a:gdLst/>
              <a:ahLst/>
              <a:cxnLst/>
              <a:rect l="l" t="t" r="r" b="b"/>
              <a:pathLst>
                <a:path w="24129" h="20320">
                  <a:moveTo>
                    <a:pt x="12712" y="25"/>
                  </a:moveTo>
                  <a:lnTo>
                    <a:pt x="10985" y="0"/>
                  </a:lnTo>
                  <a:lnTo>
                    <a:pt x="10718" y="101"/>
                  </a:lnTo>
                  <a:lnTo>
                    <a:pt x="9969" y="114"/>
                  </a:lnTo>
                  <a:lnTo>
                    <a:pt x="9918" y="2463"/>
                  </a:lnTo>
                  <a:lnTo>
                    <a:pt x="10261" y="7023"/>
                  </a:lnTo>
                  <a:lnTo>
                    <a:pt x="9804" y="7505"/>
                  </a:lnTo>
                  <a:lnTo>
                    <a:pt x="9474" y="8077"/>
                  </a:lnTo>
                  <a:lnTo>
                    <a:pt x="7759" y="8331"/>
                  </a:lnTo>
                  <a:lnTo>
                    <a:pt x="4241" y="11430"/>
                  </a:lnTo>
                  <a:lnTo>
                    <a:pt x="774" y="14554"/>
                  </a:lnTo>
                  <a:lnTo>
                    <a:pt x="0" y="17868"/>
                  </a:lnTo>
                  <a:lnTo>
                    <a:pt x="596" y="17106"/>
                  </a:lnTo>
                  <a:lnTo>
                    <a:pt x="1917" y="16675"/>
                  </a:lnTo>
                  <a:lnTo>
                    <a:pt x="3251" y="16103"/>
                  </a:lnTo>
                  <a:lnTo>
                    <a:pt x="3937" y="16090"/>
                  </a:lnTo>
                  <a:lnTo>
                    <a:pt x="4076" y="14668"/>
                  </a:lnTo>
                  <a:lnTo>
                    <a:pt x="6159" y="12801"/>
                  </a:lnTo>
                  <a:lnTo>
                    <a:pt x="8369" y="10909"/>
                  </a:lnTo>
                  <a:lnTo>
                    <a:pt x="12128" y="9398"/>
                  </a:lnTo>
                  <a:lnTo>
                    <a:pt x="12611" y="8077"/>
                  </a:lnTo>
                  <a:lnTo>
                    <a:pt x="12712" y="25"/>
                  </a:lnTo>
                  <a:close/>
                </a:path>
                <a:path w="24129" h="20320">
                  <a:moveTo>
                    <a:pt x="23901" y="17297"/>
                  </a:moveTo>
                  <a:lnTo>
                    <a:pt x="20751" y="15938"/>
                  </a:lnTo>
                  <a:lnTo>
                    <a:pt x="20116" y="15659"/>
                  </a:lnTo>
                  <a:lnTo>
                    <a:pt x="19062" y="15938"/>
                  </a:lnTo>
                  <a:lnTo>
                    <a:pt x="16383" y="13995"/>
                  </a:lnTo>
                  <a:lnTo>
                    <a:pt x="14998" y="12344"/>
                  </a:lnTo>
                  <a:lnTo>
                    <a:pt x="13208" y="13995"/>
                  </a:lnTo>
                  <a:lnTo>
                    <a:pt x="14262" y="15519"/>
                  </a:lnTo>
                  <a:lnTo>
                    <a:pt x="16332" y="17513"/>
                  </a:lnTo>
                  <a:lnTo>
                    <a:pt x="18707" y="17868"/>
                  </a:lnTo>
                  <a:lnTo>
                    <a:pt x="19710" y="18453"/>
                  </a:lnTo>
                  <a:lnTo>
                    <a:pt x="20751" y="19011"/>
                  </a:lnTo>
                  <a:lnTo>
                    <a:pt x="21691" y="19862"/>
                  </a:lnTo>
                  <a:lnTo>
                    <a:pt x="22199" y="18783"/>
                  </a:lnTo>
                  <a:lnTo>
                    <a:pt x="22555" y="18453"/>
                  </a:lnTo>
                  <a:lnTo>
                    <a:pt x="22936" y="18046"/>
                  </a:lnTo>
                  <a:lnTo>
                    <a:pt x="23799" y="17462"/>
                  </a:lnTo>
                  <a:lnTo>
                    <a:pt x="23901" y="17297"/>
                  </a:lnTo>
                  <a:close/>
                </a:path>
              </a:pathLst>
            </a:custGeom>
            <a:solidFill>
              <a:srgbClr val="2C6949"/>
            </a:solidFill>
          </p:spPr>
          <p:txBody>
            <a:bodyPr wrap="square" lIns="0" tIns="0" rIns="0" bIns="0" rtlCol="0"/>
            <a:lstStyle/>
            <a:p>
              <a:endParaRPr/>
            </a:p>
          </p:txBody>
        </p:sp>
        <p:sp>
          <p:nvSpPr>
            <p:cNvPr id="106" name="object 106"/>
            <p:cNvSpPr/>
            <p:nvPr/>
          </p:nvSpPr>
          <p:spPr>
            <a:xfrm>
              <a:off x="3620376" y="9448234"/>
              <a:ext cx="23495" cy="20320"/>
            </a:xfrm>
            <a:custGeom>
              <a:avLst/>
              <a:gdLst/>
              <a:ahLst/>
              <a:cxnLst/>
              <a:rect l="l" t="t" r="r" b="b"/>
              <a:pathLst>
                <a:path w="23495" h="20320">
                  <a:moveTo>
                    <a:pt x="23177" y="16903"/>
                  </a:moveTo>
                  <a:lnTo>
                    <a:pt x="15290" y="11366"/>
                  </a:lnTo>
                  <a:lnTo>
                    <a:pt x="12331" y="9156"/>
                  </a:lnTo>
                  <a:lnTo>
                    <a:pt x="11582" y="8140"/>
                  </a:lnTo>
                  <a:lnTo>
                    <a:pt x="11696" y="7670"/>
                  </a:lnTo>
                  <a:lnTo>
                    <a:pt x="12090" y="6121"/>
                  </a:lnTo>
                  <a:lnTo>
                    <a:pt x="12039" y="4216"/>
                  </a:lnTo>
                  <a:lnTo>
                    <a:pt x="12001" y="622"/>
                  </a:lnTo>
                  <a:lnTo>
                    <a:pt x="11696" y="355"/>
                  </a:lnTo>
                  <a:lnTo>
                    <a:pt x="11391" y="0"/>
                  </a:lnTo>
                  <a:lnTo>
                    <a:pt x="9347" y="114"/>
                  </a:lnTo>
                  <a:lnTo>
                    <a:pt x="9728" y="4216"/>
                  </a:lnTo>
                  <a:lnTo>
                    <a:pt x="8788" y="9563"/>
                  </a:lnTo>
                  <a:lnTo>
                    <a:pt x="6705" y="11417"/>
                  </a:lnTo>
                  <a:lnTo>
                    <a:pt x="1739" y="14668"/>
                  </a:lnTo>
                  <a:lnTo>
                    <a:pt x="190" y="17018"/>
                  </a:lnTo>
                  <a:lnTo>
                    <a:pt x="0" y="17792"/>
                  </a:lnTo>
                  <a:lnTo>
                    <a:pt x="444" y="17983"/>
                  </a:lnTo>
                  <a:lnTo>
                    <a:pt x="901" y="18567"/>
                  </a:lnTo>
                  <a:lnTo>
                    <a:pt x="1358" y="19126"/>
                  </a:lnTo>
                  <a:lnTo>
                    <a:pt x="1905" y="19710"/>
                  </a:lnTo>
                  <a:lnTo>
                    <a:pt x="3429" y="17678"/>
                  </a:lnTo>
                  <a:lnTo>
                    <a:pt x="4889" y="16217"/>
                  </a:lnTo>
                  <a:lnTo>
                    <a:pt x="6388" y="14795"/>
                  </a:lnTo>
                  <a:lnTo>
                    <a:pt x="9486" y="12090"/>
                  </a:lnTo>
                  <a:lnTo>
                    <a:pt x="10375" y="11176"/>
                  </a:lnTo>
                  <a:lnTo>
                    <a:pt x="10502" y="11366"/>
                  </a:lnTo>
                  <a:lnTo>
                    <a:pt x="13792" y="13538"/>
                  </a:lnTo>
                  <a:lnTo>
                    <a:pt x="14986" y="13385"/>
                  </a:lnTo>
                  <a:lnTo>
                    <a:pt x="16535" y="14401"/>
                  </a:lnTo>
                  <a:lnTo>
                    <a:pt x="18084" y="15367"/>
                  </a:lnTo>
                  <a:lnTo>
                    <a:pt x="19024" y="16598"/>
                  </a:lnTo>
                  <a:lnTo>
                    <a:pt x="19164" y="16383"/>
                  </a:lnTo>
                  <a:lnTo>
                    <a:pt x="20967" y="16383"/>
                  </a:lnTo>
                  <a:lnTo>
                    <a:pt x="22694" y="16459"/>
                  </a:lnTo>
                  <a:lnTo>
                    <a:pt x="23177" y="16903"/>
                  </a:lnTo>
                  <a:close/>
                </a:path>
              </a:pathLst>
            </a:custGeom>
            <a:solidFill>
              <a:srgbClr val="B91033"/>
            </a:solidFill>
          </p:spPr>
          <p:txBody>
            <a:bodyPr wrap="square" lIns="0" tIns="0" rIns="0" bIns="0" rtlCol="0"/>
            <a:lstStyle/>
            <a:p>
              <a:endParaRPr/>
            </a:p>
          </p:txBody>
        </p:sp>
        <p:sp>
          <p:nvSpPr>
            <p:cNvPr id="107" name="object 107"/>
            <p:cNvSpPr/>
            <p:nvPr/>
          </p:nvSpPr>
          <p:spPr>
            <a:xfrm>
              <a:off x="3578704" y="9414290"/>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86" y="22753"/>
                  </a:lnTo>
                  <a:lnTo>
                    <a:pt x="80542" y="21067"/>
                  </a:lnTo>
                  <a:lnTo>
                    <a:pt x="76060" y="19329"/>
                  </a:lnTo>
                  <a:lnTo>
                    <a:pt x="76688" y="16177"/>
                  </a:lnTo>
                  <a:lnTo>
                    <a:pt x="86761" y="13528"/>
                  </a:lnTo>
                  <a:lnTo>
                    <a:pt x="69411" y="13528"/>
                  </a:lnTo>
                  <a:lnTo>
                    <a:pt x="67997" y="13224"/>
                  </a:lnTo>
                  <a:lnTo>
                    <a:pt x="67254" y="13015"/>
                  </a:lnTo>
                  <a:lnTo>
                    <a:pt x="50382"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298" y="8271"/>
                  </a:lnTo>
                  <a:lnTo>
                    <a:pt x="9010" y="10449"/>
                  </a:lnTo>
                  <a:lnTo>
                    <a:pt x="8764" y="11936"/>
                  </a:lnTo>
                  <a:lnTo>
                    <a:pt x="50382"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8" name="object 108"/>
            <p:cNvSpPr/>
            <p:nvPr/>
          </p:nvSpPr>
          <p:spPr>
            <a:xfrm>
              <a:off x="3578338" y="9413862"/>
              <a:ext cx="88265" cy="32384"/>
            </a:xfrm>
            <a:custGeom>
              <a:avLst/>
              <a:gdLst/>
              <a:ahLst/>
              <a:cxnLst/>
              <a:rect l="l" t="t" r="r" b="b"/>
              <a:pathLst>
                <a:path w="88264"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889" y="12065"/>
                  </a:lnTo>
                  <a:lnTo>
                    <a:pt x="9434" y="11430"/>
                  </a:lnTo>
                  <a:lnTo>
                    <a:pt x="9664"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5" y="964"/>
                  </a:lnTo>
                  <a:lnTo>
                    <a:pt x="1047" y="762"/>
                  </a:lnTo>
                  <a:lnTo>
                    <a:pt x="1235" y="508"/>
                  </a:lnTo>
                  <a:lnTo>
                    <a:pt x="2041" y="508"/>
                  </a:lnTo>
                  <a:lnTo>
                    <a:pt x="1005" y="0"/>
                  </a:lnTo>
                  <a:close/>
                </a:path>
                <a:path w="88264"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89" y="23622"/>
                  </a:lnTo>
                  <a:lnTo>
                    <a:pt x="80793" y="23622"/>
                  </a:lnTo>
                  <a:lnTo>
                    <a:pt x="80878" y="23241"/>
                  </a:lnTo>
                  <a:lnTo>
                    <a:pt x="80552" y="23241"/>
                  </a:lnTo>
                  <a:lnTo>
                    <a:pt x="80248" y="23114"/>
                  </a:lnTo>
                  <a:lnTo>
                    <a:pt x="80303" y="22874"/>
                  </a:lnTo>
                  <a:close/>
                </a:path>
                <a:path w="88264" h="32384">
                  <a:moveTo>
                    <a:pt x="21036" y="24638"/>
                  </a:moveTo>
                  <a:lnTo>
                    <a:pt x="20732" y="24638"/>
                  </a:lnTo>
                  <a:lnTo>
                    <a:pt x="20732" y="24892"/>
                  </a:lnTo>
                  <a:lnTo>
                    <a:pt x="21036" y="24892"/>
                  </a:lnTo>
                  <a:lnTo>
                    <a:pt x="21036" y="24638"/>
                  </a:lnTo>
                  <a:close/>
                </a:path>
                <a:path w="88264" h="32384">
                  <a:moveTo>
                    <a:pt x="25360" y="24638"/>
                  </a:moveTo>
                  <a:lnTo>
                    <a:pt x="21036" y="24638"/>
                  </a:lnTo>
                  <a:lnTo>
                    <a:pt x="21036" y="24892"/>
                  </a:lnTo>
                  <a:lnTo>
                    <a:pt x="26861" y="24892"/>
                  </a:lnTo>
                  <a:lnTo>
                    <a:pt x="25360" y="24638"/>
                  </a:lnTo>
                  <a:close/>
                </a:path>
                <a:path w="88264" h="32384">
                  <a:moveTo>
                    <a:pt x="80510" y="22860"/>
                  </a:moveTo>
                  <a:lnTo>
                    <a:pt x="80303" y="22874"/>
                  </a:lnTo>
                  <a:lnTo>
                    <a:pt x="80248" y="23114"/>
                  </a:lnTo>
                  <a:lnTo>
                    <a:pt x="80552" y="23241"/>
                  </a:lnTo>
                  <a:lnTo>
                    <a:pt x="80510" y="22860"/>
                  </a:lnTo>
                  <a:close/>
                </a:path>
                <a:path w="88264" h="32384">
                  <a:moveTo>
                    <a:pt x="80964" y="22860"/>
                  </a:moveTo>
                  <a:lnTo>
                    <a:pt x="80510" y="22860"/>
                  </a:lnTo>
                  <a:lnTo>
                    <a:pt x="80552" y="23241"/>
                  </a:lnTo>
                  <a:lnTo>
                    <a:pt x="80878" y="23241"/>
                  </a:lnTo>
                  <a:lnTo>
                    <a:pt x="80964" y="22860"/>
                  </a:lnTo>
                  <a:close/>
                </a:path>
                <a:path w="88264" h="32384">
                  <a:moveTo>
                    <a:pt x="19769" y="22479"/>
                  </a:moveTo>
                  <a:lnTo>
                    <a:pt x="19433" y="22606"/>
                  </a:lnTo>
                  <a:lnTo>
                    <a:pt x="19528" y="22987"/>
                  </a:lnTo>
                  <a:lnTo>
                    <a:pt x="19945" y="22874"/>
                  </a:lnTo>
                  <a:lnTo>
                    <a:pt x="19874" y="22606"/>
                  </a:lnTo>
                  <a:lnTo>
                    <a:pt x="19769" y="22479"/>
                  </a:lnTo>
                  <a:close/>
                </a:path>
                <a:path w="88264" h="32384">
                  <a:moveTo>
                    <a:pt x="20069" y="22840"/>
                  </a:moveTo>
                  <a:lnTo>
                    <a:pt x="19528" y="22987"/>
                  </a:lnTo>
                  <a:lnTo>
                    <a:pt x="20191" y="22987"/>
                  </a:lnTo>
                  <a:lnTo>
                    <a:pt x="20069" y="22840"/>
                  </a:lnTo>
                  <a:close/>
                </a:path>
                <a:path w="88264"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4" h="32384">
                  <a:moveTo>
                    <a:pt x="20955" y="22479"/>
                  </a:moveTo>
                  <a:lnTo>
                    <a:pt x="19769" y="22479"/>
                  </a:lnTo>
                  <a:lnTo>
                    <a:pt x="20069" y="22840"/>
                  </a:lnTo>
                  <a:lnTo>
                    <a:pt x="20470" y="22733"/>
                  </a:lnTo>
                  <a:lnTo>
                    <a:pt x="20955" y="22479"/>
                  </a:lnTo>
                  <a:close/>
                </a:path>
                <a:path w="88264" h="32384">
                  <a:moveTo>
                    <a:pt x="80625" y="21463"/>
                  </a:moveTo>
                  <a:lnTo>
                    <a:pt x="80557" y="21760"/>
                  </a:lnTo>
                  <a:lnTo>
                    <a:pt x="80793" y="21844"/>
                  </a:lnTo>
                  <a:lnTo>
                    <a:pt x="80908" y="21590"/>
                  </a:lnTo>
                  <a:lnTo>
                    <a:pt x="80625" y="21463"/>
                  </a:lnTo>
                  <a:close/>
                </a:path>
                <a:path w="88264" h="32384">
                  <a:moveTo>
                    <a:pt x="86858" y="13761"/>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62"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222" y="14351"/>
                  </a:lnTo>
                  <a:lnTo>
                    <a:pt x="87431" y="14224"/>
                  </a:lnTo>
                  <a:lnTo>
                    <a:pt x="87449" y="13970"/>
                  </a:lnTo>
                  <a:lnTo>
                    <a:pt x="86845" y="13970"/>
                  </a:lnTo>
                  <a:lnTo>
                    <a:pt x="86858" y="13761"/>
                  </a:lnTo>
                  <a:close/>
                </a:path>
                <a:path w="88264" h="32384">
                  <a:moveTo>
                    <a:pt x="80939" y="21463"/>
                  </a:moveTo>
                  <a:lnTo>
                    <a:pt x="80625" y="21463"/>
                  </a:lnTo>
                  <a:lnTo>
                    <a:pt x="80908" y="21590"/>
                  </a:lnTo>
                  <a:lnTo>
                    <a:pt x="80939" y="21463"/>
                  </a:lnTo>
                  <a:close/>
                </a:path>
                <a:path w="88264" h="32384">
                  <a:moveTo>
                    <a:pt x="7765" y="14224"/>
                  </a:moveTo>
                  <a:lnTo>
                    <a:pt x="7601" y="14224"/>
                  </a:lnTo>
                  <a:lnTo>
                    <a:pt x="7528" y="14478"/>
                  </a:lnTo>
                  <a:lnTo>
                    <a:pt x="7832" y="14351"/>
                  </a:lnTo>
                  <a:lnTo>
                    <a:pt x="7765" y="14224"/>
                  </a:lnTo>
                  <a:close/>
                </a:path>
                <a:path w="88264" h="32384">
                  <a:moveTo>
                    <a:pt x="8826" y="14224"/>
                  </a:moveTo>
                  <a:lnTo>
                    <a:pt x="7765" y="14224"/>
                  </a:lnTo>
                  <a:lnTo>
                    <a:pt x="7832" y="14351"/>
                  </a:lnTo>
                  <a:lnTo>
                    <a:pt x="7528" y="14478"/>
                  </a:lnTo>
                  <a:lnTo>
                    <a:pt x="11368" y="14478"/>
                  </a:lnTo>
                  <a:lnTo>
                    <a:pt x="10533" y="14351"/>
                  </a:lnTo>
                  <a:lnTo>
                    <a:pt x="8826" y="14224"/>
                  </a:lnTo>
                  <a:close/>
                </a:path>
                <a:path w="88264"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4" h="32384">
                  <a:moveTo>
                    <a:pt x="87033" y="13716"/>
                  </a:moveTo>
                  <a:lnTo>
                    <a:pt x="86858" y="13761"/>
                  </a:lnTo>
                  <a:lnTo>
                    <a:pt x="86845" y="13970"/>
                  </a:lnTo>
                  <a:lnTo>
                    <a:pt x="87128" y="13970"/>
                  </a:lnTo>
                  <a:lnTo>
                    <a:pt x="87033" y="13716"/>
                  </a:lnTo>
                  <a:close/>
                </a:path>
                <a:path w="88264" h="32384">
                  <a:moveTo>
                    <a:pt x="87467" y="13716"/>
                  </a:moveTo>
                  <a:lnTo>
                    <a:pt x="87033" y="13716"/>
                  </a:lnTo>
                  <a:lnTo>
                    <a:pt x="87128" y="13970"/>
                  </a:lnTo>
                  <a:lnTo>
                    <a:pt x="87449" y="13970"/>
                  </a:lnTo>
                  <a:lnTo>
                    <a:pt x="87467" y="13716"/>
                  </a:lnTo>
                  <a:close/>
                </a:path>
                <a:path w="88264" h="32384">
                  <a:moveTo>
                    <a:pt x="40401" y="11557"/>
                  </a:moveTo>
                  <a:lnTo>
                    <a:pt x="31014" y="11557"/>
                  </a:lnTo>
                  <a:lnTo>
                    <a:pt x="31014" y="11684"/>
                  </a:lnTo>
                  <a:lnTo>
                    <a:pt x="31883" y="11684"/>
                  </a:lnTo>
                  <a:lnTo>
                    <a:pt x="36763" y="11938"/>
                  </a:lnTo>
                  <a:lnTo>
                    <a:pt x="52972" y="12954"/>
                  </a:lnTo>
                  <a:lnTo>
                    <a:pt x="6042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4" h="32384">
                  <a:moveTo>
                    <a:pt x="67568" y="13589"/>
                  </a:moveTo>
                  <a:lnTo>
                    <a:pt x="67547" y="13843"/>
                  </a:lnTo>
                  <a:lnTo>
                    <a:pt x="67568" y="13589"/>
                  </a:lnTo>
                  <a:close/>
                </a:path>
                <a:path w="88264" h="32384">
                  <a:moveTo>
                    <a:pt x="87295" y="11303"/>
                  </a:moveTo>
                  <a:lnTo>
                    <a:pt x="87013" y="11303"/>
                  </a:lnTo>
                  <a:lnTo>
                    <a:pt x="86858" y="13761"/>
                  </a:lnTo>
                  <a:lnTo>
                    <a:pt x="87033" y="13716"/>
                  </a:lnTo>
                  <a:lnTo>
                    <a:pt x="87467" y="13716"/>
                  </a:lnTo>
                  <a:lnTo>
                    <a:pt x="87607" y="11684"/>
                  </a:lnTo>
                  <a:lnTo>
                    <a:pt x="87274" y="11684"/>
                  </a:lnTo>
                  <a:lnTo>
                    <a:pt x="87295" y="11303"/>
                  </a:lnTo>
                  <a:close/>
                </a:path>
                <a:path w="88264" h="32384">
                  <a:moveTo>
                    <a:pt x="87651" y="11049"/>
                  </a:moveTo>
                  <a:lnTo>
                    <a:pt x="85348" y="11049"/>
                  </a:lnTo>
                  <a:lnTo>
                    <a:pt x="83212" y="11811"/>
                  </a:lnTo>
                  <a:lnTo>
                    <a:pt x="76678" y="13716"/>
                  </a:lnTo>
                  <a:lnTo>
                    <a:pt x="79043" y="13716"/>
                  </a:lnTo>
                  <a:lnTo>
                    <a:pt x="80835" y="13208"/>
                  </a:lnTo>
                  <a:lnTo>
                    <a:pt x="85463" y="11811"/>
                  </a:lnTo>
                  <a:lnTo>
                    <a:pt x="86845" y="11684"/>
                  </a:lnTo>
                  <a:lnTo>
                    <a:pt x="86989" y="11684"/>
                  </a:lnTo>
                  <a:lnTo>
                    <a:pt x="87013" y="11303"/>
                  </a:lnTo>
                  <a:lnTo>
                    <a:pt x="87634" y="11303"/>
                  </a:lnTo>
                  <a:lnTo>
                    <a:pt x="87651" y="11049"/>
                  </a:lnTo>
                  <a:close/>
                </a:path>
                <a:path w="88264" h="32384">
                  <a:moveTo>
                    <a:pt x="6690" y="12192"/>
                  </a:moveTo>
                  <a:lnTo>
                    <a:pt x="6387" y="12319"/>
                  </a:lnTo>
                  <a:lnTo>
                    <a:pt x="6387" y="12700"/>
                  </a:lnTo>
                  <a:lnTo>
                    <a:pt x="6959" y="12700"/>
                  </a:lnTo>
                  <a:lnTo>
                    <a:pt x="6690" y="12192"/>
                  </a:lnTo>
                  <a:close/>
                </a:path>
                <a:path w="88264" h="32384">
                  <a:moveTo>
                    <a:pt x="8523" y="12192"/>
                  </a:moveTo>
                  <a:lnTo>
                    <a:pt x="6690" y="12192"/>
                  </a:lnTo>
                  <a:lnTo>
                    <a:pt x="6959" y="12700"/>
                  </a:lnTo>
                  <a:lnTo>
                    <a:pt x="7486" y="12700"/>
                  </a:lnTo>
                  <a:lnTo>
                    <a:pt x="8167" y="12446"/>
                  </a:lnTo>
                  <a:lnTo>
                    <a:pt x="8523" y="12192"/>
                  </a:lnTo>
                  <a:close/>
                </a:path>
                <a:path w="88264" h="32384">
                  <a:moveTo>
                    <a:pt x="21810" y="3810"/>
                  </a:moveTo>
                  <a:lnTo>
                    <a:pt x="21412" y="3810"/>
                  </a:lnTo>
                  <a:lnTo>
                    <a:pt x="21507" y="4064"/>
                  </a:lnTo>
                  <a:lnTo>
                    <a:pt x="21211" y="4131"/>
                  </a:lnTo>
                  <a:lnTo>
                    <a:pt x="21873"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831" y="3937"/>
                  </a:lnTo>
                  <a:lnTo>
                    <a:pt x="21810" y="3810"/>
                  </a:lnTo>
                  <a:close/>
                </a:path>
                <a:path w="88264" h="32384">
                  <a:moveTo>
                    <a:pt x="87634" y="11303"/>
                  </a:moveTo>
                  <a:lnTo>
                    <a:pt x="87295" y="11303"/>
                  </a:lnTo>
                  <a:lnTo>
                    <a:pt x="87274" y="11684"/>
                  </a:lnTo>
                  <a:lnTo>
                    <a:pt x="87607" y="11684"/>
                  </a:lnTo>
                  <a:lnTo>
                    <a:pt x="87634" y="11303"/>
                  </a:lnTo>
                  <a:close/>
                </a:path>
                <a:path w="88264" h="32384">
                  <a:moveTo>
                    <a:pt x="32564" y="11049"/>
                  </a:moveTo>
                  <a:lnTo>
                    <a:pt x="30962" y="11049"/>
                  </a:lnTo>
                  <a:lnTo>
                    <a:pt x="30962" y="11303"/>
                  </a:lnTo>
                  <a:lnTo>
                    <a:pt x="36585" y="11303"/>
                  </a:lnTo>
                  <a:lnTo>
                    <a:pt x="32564" y="11049"/>
                  </a:lnTo>
                  <a:close/>
                </a:path>
                <a:path w="88264" h="32384">
                  <a:moveTo>
                    <a:pt x="2041" y="508"/>
                  </a:moveTo>
                  <a:lnTo>
                    <a:pt x="1549" y="508"/>
                  </a:lnTo>
                  <a:lnTo>
                    <a:pt x="1425" y="964"/>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20" y="7366"/>
                  </a:lnTo>
                  <a:lnTo>
                    <a:pt x="14575" y="6604"/>
                  </a:lnTo>
                  <a:lnTo>
                    <a:pt x="10659" y="4826"/>
                  </a:lnTo>
                  <a:lnTo>
                    <a:pt x="7392" y="3302"/>
                  </a:lnTo>
                  <a:lnTo>
                    <a:pt x="2041" y="508"/>
                  </a:lnTo>
                  <a:close/>
                </a:path>
                <a:path w="88264"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1" y="4131"/>
                  </a:lnTo>
                  <a:lnTo>
                    <a:pt x="21130" y="3937"/>
                  </a:lnTo>
                  <a:lnTo>
                    <a:pt x="21412" y="3810"/>
                  </a:lnTo>
                  <a:lnTo>
                    <a:pt x="21810" y="3810"/>
                  </a:lnTo>
                  <a:lnTo>
                    <a:pt x="21716" y="3683"/>
                  </a:lnTo>
                  <a:lnTo>
                    <a:pt x="21622" y="3429"/>
                  </a:lnTo>
                  <a:close/>
                </a:path>
                <a:path w="88264" h="32384">
                  <a:moveTo>
                    <a:pt x="19528" y="4191"/>
                  </a:moveTo>
                  <a:lnTo>
                    <a:pt x="19224" y="4191"/>
                  </a:lnTo>
                  <a:lnTo>
                    <a:pt x="19276" y="4572"/>
                  </a:lnTo>
                  <a:lnTo>
                    <a:pt x="19601" y="4498"/>
                  </a:lnTo>
                  <a:lnTo>
                    <a:pt x="19528" y="4191"/>
                  </a:lnTo>
                  <a:close/>
                </a:path>
                <a:path w="88264" h="32384">
                  <a:moveTo>
                    <a:pt x="19601" y="4498"/>
                  </a:moveTo>
                  <a:lnTo>
                    <a:pt x="19276" y="4572"/>
                  </a:lnTo>
                  <a:lnTo>
                    <a:pt x="19618" y="4572"/>
                  </a:lnTo>
                  <a:close/>
                </a:path>
                <a:path w="88264" h="32384">
                  <a:moveTo>
                    <a:pt x="20949" y="4191"/>
                  </a:moveTo>
                  <a:lnTo>
                    <a:pt x="19528" y="4191"/>
                  </a:lnTo>
                  <a:lnTo>
                    <a:pt x="19601" y="4498"/>
                  </a:lnTo>
                  <a:lnTo>
                    <a:pt x="20949" y="4191"/>
                  </a:lnTo>
                  <a:close/>
                </a:path>
                <a:path w="88264" h="32384">
                  <a:moveTo>
                    <a:pt x="21412" y="3810"/>
                  </a:moveTo>
                  <a:lnTo>
                    <a:pt x="21130" y="3937"/>
                  </a:lnTo>
                  <a:lnTo>
                    <a:pt x="21211" y="4131"/>
                  </a:lnTo>
                  <a:lnTo>
                    <a:pt x="21507" y="4064"/>
                  </a:lnTo>
                  <a:lnTo>
                    <a:pt x="21412" y="3810"/>
                  </a:lnTo>
                  <a:close/>
                </a:path>
                <a:path w="88264" h="32384">
                  <a:moveTo>
                    <a:pt x="534" y="3429"/>
                  </a:moveTo>
                  <a:lnTo>
                    <a:pt x="366" y="3683"/>
                  </a:lnTo>
                  <a:lnTo>
                    <a:pt x="649" y="3810"/>
                  </a:lnTo>
                  <a:lnTo>
                    <a:pt x="724" y="3534"/>
                  </a:lnTo>
                  <a:lnTo>
                    <a:pt x="534" y="3429"/>
                  </a:lnTo>
                  <a:close/>
                </a:path>
                <a:path w="88264" h="32384">
                  <a:moveTo>
                    <a:pt x="724" y="3534"/>
                  </a:moveTo>
                  <a:lnTo>
                    <a:pt x="649" y="3810"/>
                  </a:lnTo>
                  <a:lnTo>
                    <a:pt x="1221" y="3810"/>
                  </a:lnTo>
                  <a:lnTo>
                    <a:pt x="724" y="3534"/>
                  </a:lnTo>
                  <a:close/>
                </a:path>
                <a:path w="88264" h="32384">
                  <a:moveTo>
                    <a:pt x="753" y="3429"/>
                  </a:moveTo>
                  <a:lnTo>
                    <a:pt x="534" y="3429"/>
                  </a:lnTo>
                  <a:lnTo>
                    <a:pt x="724" y="3534"/>
                  </a:lnTo>
                  <a:close/>
                </a:path>
                <a:path w="88264" h="32384">
                  <a:moveTo>
                    <a:pt x="1549" y="508"/>
                  </a:moveTo>
                  <a:lnTo>
                    <a:pt x="1235" y="508"/>
                  </a:lnTo>
                  <a:lnTo>
                    <a:pt x="1047" y="762"/>
                  </a:lnTo>
                  <a:lnTo>
                    <a:pt x="1425" y="964"/>
                  </a:lnTo>
                  <a:lnTo>
                    <a:pt x="1549" y="508"/>
                  </a:lnTo>
                  <a:close/>
                </a:path>
              </a:pathLst>
            </a:custGeom>
            <a:solidFill>
              <a:srgbClr val="3770A1"/>
            </a:solidFill>
          </p:spPr>
          <p:txBody>
            <a:bodyPr wrap="square" lIns="0" tIns="0" rIns="0" bIns="0" rtlCol="0"/>
            <a:lstStyle/>
            <a:p>
              <a:endParaRPr/>
            </a:p>
          </p:txBody>
        </p:sp>
        <p:sp>
          <p:nvSpPr>
            <p:cNvPr id="109" name="object 109"/>
            <p:cNvSpPr/>
            <p:nvPr/>
          </p:nvSpPr>
          <p:spPr>
            <a:xfrm>
              <a:off x="3580426" y="9425588"/>
              <a:ext cx="5715" cy="5715"/>
            </a:xfrm>
            <a:custGeom>
              <a:avLst/>
              <a:gdLst/>
              <a:ahLst/>
              <a:cxnLst/>
              <a:rect l="l" t="t" r="r" b="b"/>
              <a:pathLst>
                <a:path w="5714"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3579839" y="9424907"/>
              <a:ext cx="6985" cy="6985"/>
            </a:xfrm>
            <a:custGeom>
              <a:avLst/>
              <a:gdLst/>
              <a:ahLst/>
              <a:cxnLst/>
              <a:rect l="l" t="t" r="r" b="b"/>
              <a:pathLst>
                <a:path w="6985"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5"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11" name="object 111"/>
            <p:cNvSpPr/>
            <p:nvPr/>
          </p:nvSpPr>
          <p:spPr>
            <a:xfrm>
              <a:off x="3595522" y="9413284"/>
              <a:ext cx="5715" cy="5715"/>
            </a:xfrm>
            <a:custGeom>
              <a:avLst/>
              <a:gdLst/>
              <a:ahLst/>
              <a:cxnLst/>
              <a:rect l="l" t="t" r="r" b="b"/>
              <a:pathLst>
                <a:path w="5714"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2" name="object 112"/>
            <p:cNvSpPr/>
            <p:nvPr/>
          </p:nvSpPr>
          <p:spPr>
            <a:xfrm>
              <a:off x="3594862" y="9412562"/>
              <a:ext cx="6985" cy="6985"/>
            </a:xfrm>
            <a:custGeom>
              <a:avLst/>
              <a:gdLst/>
              <a:ahLst/>
              <a:cxnLst/>
              <a:rect l="l" t="t" r="r" b="b"/>
              <a:pathLst>
                <a:path w="6985"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5" h="6984">
                  <a:moveTo>
                    <a:pt x="6373" y="1382"/>
                  </a:moveTo>
                  <a:lnTo>
                    <a:pt x="4397" y="1382"/>
                  </a:lnTo>
                  <a:lnTo>
                    <a:pt x="5235" y="2272"/>
                  </a:lnTo>
                  <a:lnTo>
                    <a:pt x="5235" y="4502"/>
                  </a:lnTo>
                  <a:lnTo>
                    <a:pt x="439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3" name="object 113"/>
            <p:cNvSpPr/>
            <p:nvPr/>
          </p:nvSpPr>
          <p:spPr>
            <a:xfrm>
              <a:off x="3658588" y="9432871"/>
              <a:ext cx="5715" cy="5715"/>
            </a:xfrm>
            <a:custGeom>
              <a:avLst/>
              <a:gdLst/>
              <a:ahLst/>
              <a:cxnLst/>
              <a:rect l="l" t="t" r="r" b="b"/>
              <a:pathLst>
                <a:path w="5714"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4" name="object 114"/>
            <p:cNvSpPr/>
            <p:nvPr/>
          </p:nvSpPr>
          <p:spPr>
            <a:xfrm>
              <a:off x="3657928" y="9432212"/>
              <a:ext cx="6985" cy="6985"/>
            </a:xfrm>
            <a:custGeom>
              <a:avLst/>
              <a:gdLst/>
              <a:ahLst/>
              <a:cxnLst/>
              <a:rect l="l" t="t" r="r" b="b"/>
              <a:pathLst>
                <a:path w="6985"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5" h="6984">
                  <a:moveTo>
                    <a:pt x="6455" y="1287"/>
                  </a:moveTo>
                  <a:lnTo>
                    <a:pt x="4460" y="1287"/>
                  </a:lnTo>
                  <a:lnTo>
                    <a:pt x="5361" y="2272"/>
                  </a:lnTo>
                  <a:lnTo>
                    <a:pt x="5361" y="4533"/>
                  </a:lnTo>
                  <a:lnTo>
                    <a:pt x="4460"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5" name="object 115"/>
            <p:cNvSpPr/>
            <p:nvPr/>
          </p:nvSpPr>
          <p:spPr>
            <a:xfrm>
              <a:off x="3570393" y="9409993"/>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6" name="object 116"/>
            <p:cNvSpPr/>
            <p:nvPr/>
          </p:nvSpPr>
          <p:spPr>
            <a:xfrm>
              <a:off x="3572891" y="9412560"/>
              <a:ext cx="6350" cy="4445"/>
            </a:xfrm>
            <a:custGeom>
              <a:avLst/>
              <a:gdLst/>
              <a:ahLst/>
              <a:cxnLst/>
              <a:rect l="l" t="t" r="r" b="b"/>
              <a:pathLst>
                <a:path w="6350" h="4445">
                  <a:moveTo>
                    <a:pt x="0" y="0"/>
                  </a:moveTo>
                  <a:lnTo>
                    <a:pt x="209" y="722"/>
                  </a:lnTo>
                  <a:lnTo>
                    <a:pt x="366" y="1382"/>
                  </a:lnTo>
                  <a:lnTo>
                    <a:pt x="3664" y="2272"/>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7" name="object 117"/>
            <p:cNvSpPr/>
            <p:nvPr/>
          </p:nvSpPr>
          <p:spPr>
            <a:xfrm>
              <a:off x="3590118" y="9435281"/>
              <a:ext cx="10160" cy="6985"/>
            </a:xfrm>
            <a:custGeom>
              <a:avLst/>
              <a:gdLst/>
              <a:ahLst/>
              <a:cxnLst/>
              <a:rect l="l" t="t" r="r" b="b"/>
              <a:pathLst>
                <a:path w="10160"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8" name="object 118"/>
            <p:cNvSpPr/>
            <p:nvPr/>
          </p:nvSpPr>
          <p:spPr>
            <a:xfrm>
              <a:off x="3592118" y="9436438"/>
              <a:ext cx="6985" cy="4445"/>
            </a:xfrm>
            <a:custGeom>
              <a:avLst/>
              <a:gdLst/>
              <a:ahLst/>
              <a:cxnLst/>
              <a:rect l="l" t="t" r="r" b="b"/>
              <a:pathLst>
                <a:path w="6985" h="4445">
                  <a:moveTo>
                    <a:pt x="4879" y="0"/>
                  </a:moveTo>
                  <a:lnTo>
                    <a:pt x="2952" y="136"/>
                  </a:lnTo>
                  <a:lnTo>
                    <a:pt x="0" y="260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9" name="object 119"/>
            <p:cNvSpPr/>
            <p:nvPr/>
          </p:nvSpPr>
          <p:spPr>
            <a:xfrm>
              <a:off x="3663991" y="9423051"/>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20" name="object 120"/>
            <p:cNvSpPr/>
            <p:nvPr/>
          </p:nvSpPr>
          <p:spPr>
            <a:xfrm>
              <a:off x="3665187" y="9424839"/>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74" y="1832"/>
                  </a:lnTo>
                  <a:lnTo>
                    <a:pt x="5848" y="1382"/>
                  </a:lnTo>
                  <a:lnTo>
                    <a:pt x="5444" y="1382"/>
                  </a:lnTo>
                  <a:lnTo>
                    <a:pt x="4363" y="795"/>
                  </a:lnTo>
                  <a:close/>
                </a:path>
                <a:path w="6350" h="2540">
                  <a:moveTo>
                    <a:pt x="5779" y="209"/>
                  </a:moveTo>
                  <a:lnTo>
                    <a:pt x="5444" y="1382"/>
                  </a:lnTo>
                  <a:lnTo>
                    <a:pt x="5848" y="1382"/>
                  </a:lnTo>
                  <a:lnTo>
                    <a:pt x="5779" y="209"/>
                  </a:lnTo>
                  <a:close/>
                </a:path>
              </a:pathLst>
            </a:custGeom>
            <a:solidFill>
              <a:srgbClr val="FFFFFF"/>
            </a:solidFill>
          </p:spPr>
          <p:txBody>
            <a:bodyPr wrap="square" lIns="0" tIns="0" rIns="0" bIns="0" rtlCol="0"/>
            <a:lstStyle/>
            <a:p>
              <a:endParaRPr/>
            </a:p>
          </p:txBody>
        </p:sp>
        <p:sp>
          <p:nvSpPr>
            <p:cNvPr id="121" name="object 121"/>
            <p:cNvSpPr/>
            <p:nvPr/>
          </p:nvSpPr>
          <p:spPr>
            <a:xfrm>
              <a:off x="3621179" y="9421995"/>
              <a:ext cx="16510" cy="20955"/>
            </a:xfrm>
            <a:custGeom>
              <a:avLst/>
              <a:gdLst/>
              <a:ahLst/>
              <a:cxnLst/>
              <a:rect l="l" t="t" r="r" b="b"/>
              <a:pathLst>
                <a:path w="16510" h="20954">
                  <a:moveTo>
                    <a:pt x="5800" y="0"/>
                  </a:moveTo>
                  <a:lnTo>
                    <a:pt x="4345" y="41"/>
                  </a:lnTo>
                  <a:lnTo>
                    <a:pt x="2889" y="41"/>
                  </a:lnTo>
                  <a:lnTo>
                    <a:pt x="0" y="188"/>
                  </a:lnTo>
                  <a:lnTo>
                    <a:pt x="4345" y="12638"/>
                  </a:lnTo>
                  <a:lnTo>
                    <a:pt x="9444" y="20009"/>
                  </a:lnTo>
                  <a:lnTo>
                    <a:pt x="11413" y="20638"/>
                  </a:lnTo>
                  <a:lnTo>
                    <a:pt x="15339" y="20449"/>
                  </a:lnTo>
                  <a:lnTo>
                    <a:pt x="16041" y="18481"/>
                  </a:lnTo>
                  <a:lnTo>
                    <a:pt x="14585" y="6502"/>
                  </a:lnTo>
                  <a:lnTo>
                    <a:pt x="8973" y="774"/>
                  </a:lnTo>
                  <a:lnTo>
                    <a:pt x="7936" y="94"/>
                  </a:lnTo>
                  <a:lnTo>
                    <a:pt x="5800" y="0"/>
                  </a:lnTo>
                  <a:close/>
                </a:path>
              </a:pathLst>
            </a:custGeom>
            <a:solidFill>
              <a:srgbClr val="EBA656"/>
            </a:solidFill>
          </p:spPr>
          <p:txBody>
            <a:bodyPr wrap="square" lIns="0" tIns="0" rIns="0" bIns="0" rtlCol="0"/>
            <a:lstStyle/>
            <a:p>
              <a:endParaRPr/>
            </a:p>
          </p:txBody>
        </p:sp>
        <p:sp>
          <p:nvSpPr>
            <p:cNvPr id="122" name="object 122"/>
            <p:cNvSpPr/>
            <p:nvPr/>
          </p:nvSpPr>
          <p:spPr>
            <a:xfrm>
              <a:off x="3620932" y="9421671"/>
              <a:ext cx="17145" cy="21590"/>
            </a:xfrm>
            <a:custGeom>
              <a:avLst/>
              <a:gdLst/>
              <a:ahLst/>
              <a:cxnLst/>
              <a:rect l="l" t="t" r="r" b="b"/>
              <a:pathLst>
                <a:path w="17145" h="21590">
                  <a:moveTo>
                    <a:pt x="6477" y="0"/>
                  </a:moveTo>
                  <a:lnTo>
                    <a:pt x="3137" y="0"/>
                  </a:lnTo>
                  <a:lnTo>
                    <a:pt x="24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47" y="869"/>
                  </a:lnTo>
                  <a:lnTo>
                    <a:pt x="24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47" y="513"/>
                  </a:lnTo>
                  <a:lnTo>
                    <a:pt x="247" y="869"/>
                  </a:lnTo>
                  <a:lnTo>
                    <a:pt x="749" y="845"/>
                  </a:lnTo>
                  <a:lnTo>
                    <a:pt x="603" y="418"/>
                  </a:lnTo>
                  <a:close/>
                </a:path>
                <a:path w="17145" h="21590">
                  <a:moveTo>
                    <a:pt x="749" y="845"/>
                  </a:moveTo>
                  <a:lnTo>
                    <a:pt x="247" y="869"/>
                  </a:lnTo>
                  <a:lnTo>
                    <a:pt x="757" y="869"/>
                  </a:lnTo>
                  <a:close/>
                </a:path>
                <a:path w="17145" h="21590">
                  <a:moveTo>
                    <a:pt x="8184" y="418"/>
                  </a:moveTo>
                  <a:lnTo>
                    <a:pt x="603" y="418"/>
                  </a:lnTo>
                  <a:lnTo>
                    <a:pt x="749" y="845"/>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3" name="object 123"/>
            <p:cNvSpPr/>
            <p:nvPr/>
          </p:nvSpPr>
          <p:spPr>
            <a:xfrm>
              <a:off x="3615996" y="9421953"/>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4" name="object 124"/>
            <p:cNvSpPr/>
            <p:nvPr/>
          </p:nvSpPr>
          <p:spPr>
            <a:xfrm>
              <a:off x="3615693" y="9421618"/>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5" name="object 125"/>
            <p:cNvSpPr/>
            <p:nvPr/>
          </p:nvSpPr>
          <p:spPr>
            <a:xfrm>
              <a:off x="3610248" y="9421999"/>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6" name="object 126"/>
            <p:cNvSpPr/>
            <p:nvPr/>
          </p:nvSpPr>
          <p:spPr>
            <a:xfrm>
              <a:off x="3609965" y="9421664"/>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7" name="object 127"/>
            <p:cNvSpPr/>
            <p:nvPr/>
          </p:nvSpPr>
          <p:spPr>
            <a:xfrm>
              <a:off x="3629025" y="9421944"/>
              <a:ext cx="17145" cy="21590"/>
            </a:xfrm>
            <a:custGeom>
              <a:avLst/>
              <a:gdLst/>
              <a:ahLst/>
              <a:cxnLst/>
              <a:rect l="l" t="t" r="r" b="b"/>
              <a:pathLst>
                <a:path w="17145" h="21590">
                  <a:moveTo>
                    <a:pt x="0" y="0"/>
                  </a:moveTo>
                  <a:lnTo>
                    <a:pt x="984" y="6649"/>
                  </a:lnTo>
                  <a:lnTo>
                    <a:pt x="2533" y="11748"/>
                  </a:lnTo>
                  <a:lnTo>
                    <a:pt x="5382" y="16722"/>
                  </a:lnTo>
                  <a:lnTo>
                    <a:pt x="6785" y="19748"/>
                  </a:lnTo>
                  <a:lnTo>
                    <a:pt x="7497"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8" name="object 128"/>
            <p:cNvSpPr/>
            <p:nvPr/>
          </p:nvSpPr>
          <p:spPr>
            <a:xfrm>
              <a:off x="3628774" y="9421619"/>
              <a:ext cx="17145" cy="21590"/>
            </a:xfrm>
            <a:custGeom>
              <a:avLst/>
              <a:gdLst/>
              <a:ahLst/>
              <a:cxnLst/>
              <a:rect l="l" t="t" r="r" b="b"/>
              <a:pathLst>
                <a:path w="17145" h="21590">
                  <a:moveTo>
                    <a:pt x="303" y="0"/>
                  </a:moveTo>
                  <a:lnTo>
                    <a:pt x="0" y="115"/>
                  </a:lnTo>
                  <a:lnTo>
                    <a:pt x="4596" y="15989"/>
                  </a:lnTo>
                  <a:lnTo>
                    <a:pt x="6625"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8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9" name="object 129"/>
            <p:cNvSpPr/>
            <p:nvPr/>
          </p:nvSpPr>
          <p:spPr>
            <a:xfrm>
              <a:off x="3608388" y="9420684"/>
              <a:ext cx="6985" cy="22225"/>
            </a:xfrm>
            <a:custGeom>
              <a:avLst/>
              <a:gdLst/>
              <a:ahLst/>
              <a:cxnLst/>
              <a:rect l="l" t="t" r="r" b="b"/>
              <a:pathLst>
                <a:path w="6985"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5" h="22225">
                  <a:moveTo>
                    <a:pt x="5612" y="17140"/>
                  </a:moveTo>
                  <a:lnTo>
                    <a:pt x="3664" y="17140"/>
                  </a:lnTo>
                  <a:lnTo>
                    <a:pt x="3235" y="17727"/>
                  </a:lnTo>
                  <a:lnTo>
                    <a:pt x="3235" y="18166"/>
                  </a:lnTo>
                  <a:lnTo>
                    <a:pt x="6806" y="18166"/>
                  </a:lnTo>
                  <a:lnTo>
                    <a:pt x="6806" y="17936"/>
                  </a:lnTo>
                  <a:lnTo>
                    <a:pt x="5612" y="17140"/>
                  </a:lnTo>
                  <a:close/>
                </a:path>
                <a:path w="6985"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30" name="object 130"/>
            <p:cNvSpPr/>
            <p:nvPr/>
          </p:nvSpPr>
          <p:spPr>
            <a:xfrm>
              <a:off x="3608120" y="9420443"/>
              <a:ext cx="7620" cy="22225"/>
            </a:xfrm>
            <a:custGeom>
              <a:avLst/>
              <a:gdLst/>
              <a:ahLst/>
              <a:cxnLst/>
              <a:rect l="l" t="t" r="r" b="b"/>
              <a:pathLst>
                <a:path w="7620" h="22225">
                  <a:moveTo>
                    <a:pt x="1968" y="15421"/>
                  </a:moveTo>
                  <a:lnTo>
                    <a:pt x="1678" y="15685"/>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22" y="15685"/>
                  </a:lnTo>
                  <a:lnTo>
                    <a:pt x="1968" y="15421"/>
                  </a:lnTo>
                  <a:close/>
                </a:path>
                <a:path w="7620" h="22225">
                  <a:moveTo>
                    <a:pt x="6546" y="17706"/>
                  </a:moveTo>
                  <a:lnTo>
                    <a:pt x="5310" y="17706"/>
                  </a:lnTo>
                  <a:lnTo>
                    <a:pt x="5816" y="17915"/>
                  </a:lnTo>
                  <a:lnTo>
                    <a:pt x="6473" y="18502"/>
                  </a:lnTo>
                  <a:lnTo>
                    <a:pt x="6630" y="19988"/>
                  </a:lnTo>
                  <a:lnTo>
                    <a:pt x="6448"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71" y="15528"/>
                  </a:lnTo>
                  <a:lnTo>
                    <a:pt x="2222" y="15685"/>
                  </a:lnTo>
                  <a:lnTo>
                    <a:pt x="2410" y="15528"/>
                  </a:lnTo>
                  <a:lnTo>
                    <a:pt x="2328" y="15266"/>
                  </a:lnTo>
                  <a:close/>
                </a:path>
                <a:path w="7620" h="22225">
                  <a:moveTo>
                    <a:pt x="2714" y="15172"/>
                  </a:moveTo>
                  <a:lnTo>
                    <a:pt x="2263" y="15172"/>
                  </a:lnTo>
                  <a:lnTo>
                    <a:pt x="2410" y="15528"/>
                  </a:lnTo>
                  <a:lnTo>
                    <a:pt x="2222"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29" y="15172"/>
                  </a:lnTo>
                  <a:lnTo>
                    <a:pt x="1968" y="15421"/>
                  </a:lnTo>
                  <a:lnTo>
                    <a:pt x="2263" y="15172"/>
                  </a:lnTo>
                  <a:lnTo>
                    <a:pt x="2714" y="15172"/>
                  </a:lnTo>
                  <a:lnTo>
                    <a:pt x="2473" y="14962"/>
                  </a:lnTo>
                  <a:lnTo>
                    <a:pt x="735" y="13172"/>
                  </a:lnTo>
                  <a:lnTo>
                    <a:pt x="707" y="9518"/>
                  </a:lnTo>
                  <a:lnTo>
                    <a:pt x="1017" y="8785"/>
                  </a:lnTo>
                  <a:lnTo>
                    <a:pt x="1541" y="7874"/>
                  </a:lnTo>
                  <a:lnTo>
                    <a:pt x="1960" y="7371"/>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31" name="object 131"/>
            <p:cNvSpPr/>
            <p:nvPr/>
          </p:nvSpPr>
          <p:spPr>
            <a:xfrm>
              <a:off x="3641051" y="9422422"/>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2" name="object 132"/>
            <p:cNvSpPr/>
            <p:nvPr/>
          </p:nvSpPr>
          <p:spPr>
            <a:xfrm>
              <a:off x="3614585" y="9422072"/>
              <a:ext cx="33020" cy="21590"/>
            </a:xfrm>
            <a:custGeom>
              <a:avLst/>
              <a:gdLst/>
              <a:ahLst/>
              <a:cxnLst/>
              <a:rect l="l" t="t" r="r" b="b"/>
              <a:pathLst>
                <a:path w="33020" h="21590">
                  <a:moveTo>
                    <a:pt x="33007" y="4864"/>
                  </a:moveTo>
                  <a:lnTo>
                    <a:pt x="32918" y="2603"/>
                  </a:lnTo>
                  <a:lnTo>
                    <a:pt x="32499" y="1816"/>
                  </a:lnTo>
                  <a:lnTo>
                    <a:pt x="31838" y="1130"/>
                  </a:lnTo>
                  <a:lnTo>
                    <a:pt x="31292" y="685"/>
                  </a:lnTo>
                  <a:lnTo>
                    <a:pt x="31076" y="495"/>
                  </a:lnTo>
                  <a:lnTo>
                    <a:pt x="30302" y="152"/>
                  </a:lnTo>
                  <a:lnTo>
                    <a:pt x="29908" y="25"/>
                  </a:lnTo>
                  <a:lnTo>
                    <a:pt x="29578" y="0"/>
                  </a:lnTo>
                  <a:lnTo>
                    <a:pt x="28917" y="25"/>
                  </a:lnTo>
                  <a:lnTo>
                    <a:pt x="28130" y="215"/>
                  </a:lnTo>
                  <a:lnTo>
                    <a:pt x="27508" y="609"/>
                  </a:lnTo>
                  <a:lnTo>
                    <a:pt x="27165" y="800"/>
                  </a:lnTo>
                  <a:lnTo>
                    <a:pt x="26885" y="1041"/>
                  </a:lnTo>
                  <a:lnTo>
                    <a:pt x="26466" y="1663"/>
                  </a:lnTo>
                  <a:lnTo>
                    <a:pt x="26454" y="1879"/>
                  </a:lnTo>
                  <a:lnTo>
                    <a:pt x="25120" y="1320"/>
                  </a:lnTo>
                  <a:lnTo>
                    <a:pt x="15240" y="5473"/>
                  </a:lnTo>
                  <a:lnTo>
                    <a:pt x="16383" y="8267"/>
                  </a:lnTo>
                  <a:lnTo>
                    <a:pt x="23075" y="8470"/>
                  </a:lnTo>
                  <a:lnTo>
                    <a:pt x="24320" y="7937"/>
                  </a:lnTo>
                  <a:lnTo>
                    <a:pt x="23571" y="7162"/>
                  </a:lnTo>
                  <a:lnTo>
                    <a:pt x="24422" y="4711"/>
                  </a:lnTo>
                  <a:lnTo>
                    <a:pt x="25387" y="2273"/>
                  </a:lnTo>
                  <a:lnTo>
                    <a:pt x="26454" y="1930"/>
                  </a:lnTo>
                  <a:lnTo>
                    <a:pt x="26390" y="3454"/>
                  </a:lnTo>
                  <a:lnTo>
                    <a:pt x="26504" y="3708"/>
                  </a:lnTo>
                  <a:lnTo>
                    <a:pt x="26606" y="3835"/>
                  </a:lnTo>
                  <a:lnTo>
                    <a:pt x="27254" y="4394"/>
                  </a:lnTo>
                  <a:lnTo>
                    <a:pt x="27698" y="4483"/>
                  </a:lnTo>
                  <a:lnTo>
                    <a:pt x="28752" y="4483"/>
                  </a:lnTo>
                  <a:lnTo>
                    <a:pt x="29108" y="4330"/>
                  </a:lnTo>
                  <a:lnTo>
                    <a:pt x="29273" y="4152"/>
                  </a:lnTo>
                  <a:lnTo>
                    <a:pt x="29464" y="4038"/>
                  </a:lnTo>
                  <a:lnTo>
                    <a:pt x="29527" y="3835"/>
                  </a:lnTo>
                  <a:lnTo>
                    <a:pt x="29641" y="3644"/>
                  </a:lnTo>
                  <a:lnTo>
                    <a:pt x="29527" y="2679"/>
                  </a:lnTo>
                  <a:lnTo>
                    <a:pt x="29210" y="2679"/>
                  </a:lnTo>
                  <a:lnTo>
                    <a:pt x="29019" y="2832"/>
                  </a:lnTo>
                  <a:lnTo>
                    <a:pt x="28905" y="3644"/>
                  </a:lnTo>
                  <a:lnTo>
                    <a:pt x="28524" y="3835"/>
                  </a:lnTo>
                  <a:lnTo>
                    <a:pt x="27774" y="3835"/>
                  </a:lnTo>
                  <a:lnTo>
                    <a:pt x="27559" y="3759"/>
                  </a:lnTo>
                  <a:lnTo>
                    <a:pt x="27114" y="3365"/>
                  </a:lnTo>
                  <a:lnTo>
                    <a:pt x="27051" y="3213"/>
                  </a:lnTo>
                  <a:lnTo>
                    <a:pt x="27165" y="1714"/>
                  </a:lnTo>
                  <a:lnTo>
                    <a:pt x="27774" y="1104"/>
                  </a:lnTo>
                  <a:lnTo>
                    <a:pt x="28663" y="800"/>
                  </a:lnTo>
                  <a:lnTo>
                    <a:pt x="29210" y="685"/>
                  </a:lnTo>
                  <a:lnTo>
                    <a:pt x="29794" y="685"/>
                  </a:lnTo>
                  <a:lnTo>
                    <a:pt x="32296" y="4864"/>
                  </a:lnTo>
                  <a:lnTo>
                    <a:pt x="32029" y="5422"/>
                  </a:lnTo>
                  <a:lnTo>
                    <a:pt x="31724" y="5994"/>
                  </a:lnTo>
                  <a:lnTo>
                    <a:pt x="31191" y="6654"/>
                  </a:lnTo>
                  <a:lnTo>
                    <a:pt x="31038" y="7251"/>
                  </a:lnTo>
                  <a:lnTo>
                    <a:pt x="31178" y="7327"/>
                  </a:lnTo>
                  <a:lnTo>
                    <a:pt x="31711" y="7848"/>
                  </a:lnTo>
                  <a:lnTo>
                    <a:pt x="31813" y="11010"/>
                  </a:lnTo>
                  <a:lnTo>
                    <a:pt x="31457" y="12001"/>
                  </a:lnTo>
                  <a:lnTo>
                    <a:pt x="31076" y="12674"/>
                  </a:lnTo>
                  <a:lnTo>
                    <a:pt x="30924" y="13004"/>
                  </a:lnTo>
                  <a:lnTo>
                    <a:pt x="30568" y="13474"/>
                  </a:lnTo>
                  <a:lnTo>
                    <a:pt x="30467" y="13665"/>
                  </a:lnTo>
                  <a:lnTo>
                    <a:pt x="30365" y="14211"/>
                  </a:lnTo>
                  <a:lnTo>
                    <a:pt x="30518" y="14300"/>
                  </a:lnTo>
                  <a:lnTo>
                    <a:pt x="30962" y="14516"/>
                  </a:lnTo>
                  <a:lnTo>
                    <a:pt x="31445" y="15024"/>
                  </a:lnTo>
                  <a:lnTo>
                    <a:pt x="31902" y="15405"/>
                  </a:lnTo>
                  <a:lnTo>
                    <a:pt x="32105" y="15798"/>
                  </a:lnTo>
                  <a:lnTo>
                    <a:pt x="32194" y="18643"/>
                  </a:lnTo>
                  <a:lnTo>
                    <a:pt x="31902" y="19177"/>
                  </a:lnTo>
                  <a:lnTo>
                    <a:pt x="30924" y="20078"/>
                  </a:lnTo>
                  <a:lnTo>
                    <a:pt x="30213" y="20218"/>
                  </a:lnTo>
                  <a:lnTo>
                    <a:pt x="29210" y="20218"/>
                  </a:lnTo>
                  <a:lnTo>
                    <a:pt x="28435" y="20078"/>
                  </a:lnTo>
                  <a:lnTo>
                    <a:pt x="27774" y="19672"/>
                  </a:lnTo>
                  <a:lnTo>
                    <a:pt x="27482" y="19545"/>
                  </a:lnTo>
                  <a:lnTo>
                    <a:pt x="27254" y="19316"/>
                  </a:lnTo>
                  <a:lnTo>
                    <a:pt x="27076" y="19088"/>
                  </a:lnTo>
                  <a:lnTo>
                    <a:pt x="26885" y="18808"/>
                  </a:lnTo>
                  <a:lnTo>
                    <a:pt x="26987" y="16979"/>
                  </a:lnTo>
                  <a:lnTo>
                    <a:pt x="27609" y="16344"/>
                  </a:lnTo>
                  <a:lnTo>
                    <a:pt x="27978" y="16217"/>
                  </a:lnTo>
                  <a:lnTo>
                    <a:pt x="28600" y="16217"/>
                  </a:lnTo>
                  <a:lnTo>
                    <a:pt x="29629" y="17919"/>
                  </a:lnTo>
                  <a:lnTo>
                    <a:pt x="29794" y="18046"/>
                  </a:lnTo>
                  <a:lnTo>
                    <a:pt x="30149" y="18046"/>
                  </a:lnTo>
                  <a:lnTo>
                    <a:pt x="30302" y="17919"/>
                  </a:lnTo>
                  <a:lnTo>
                    <a:pt x="30187" y="16916"/>
                  </a:lnTo>
                  <a:lnTo>
                    <a:pt x="30060" y="16649"/>
                  </a:lnTo>
                  <a:lnTo>
                    <a:pt x="29679" y="16217"/>
                  </a:lnTo>
                  <a:lnTo>
                    <a:pt x="29375" y="15798"/>
                  </a:lnTo>
                  <a:lnTo>
                    <a:pt x="28905" y="15544"/>
                  </a:lnTo>
                  <a:lnTo>
                    <a:pt x="27863" y="15544"/>
                  </a:lnTo>
                  <a:lnTo>
                    <a:pt x="27305" y="15684"/>
                  </a:lnTo>
                  <a:lnTo>
                    <a:pt x="26466" y="16560"/>
                  </a:lnTo>
                  <a:lnTo>
                    <a:pt x="26339" y="16840"/>
                  </a:lnTo>
                  <a:lnTo>
                    <a:pt x="25869" y="17170"/>
                  </a:lnTo>
                  <a:lnTo>
                    <a:pt x="25679" y="18554"/>
                  </a:lnTo>
                  <a:lnTo>
                    <a:pt x="24320" y="19392"/>
                  </a:lnTo>
                  <a:lnTo>
                    <a:pt x="22885" y="20218"/>
                  </a:lnTo>
                  <a:lnTo>
                    <a:pt x="15519" y="19888"/>
                  </a:lnTo>
                  <a:lnTo>
                    <a:pt x="10629" y="19888"/>
                  </a:lnTo>
                  <a:lnTo>
                    <a:pt x="2527" y="19608"/>
                  </a:lnTo>
                  <a:lnTo>
                    <a:pt x="1358" y="18554"/>
                  </a:lnTo>
                  <a:lnTo>
                    <a:pt x="939" y="18135"/>
                  </a:lnTo>
                  <a:lnTo>
                    <a:pt x="749" y="17373"/>
                  </a:lnTo>
                  <a:lnTo>
                    <a:pt x="304" y="16408"/>
                  </a:lnTo>
                  <a:lnTo>
                    <a:pt x="0" y="16230"/>
                  </a:lnTo>
                  <a:lnTo>
                    <a:pt x="266" y="17373"/>
                  </a:lnTo>
                  <a:lnTo>
                    <a:pt x="355" y="18135"/>
                  </a:lnTo>
                  <a:lnTo>
                    <a:pt x="88" y="19113"/>
                  </a:lnTo>
                  <a:lnTo>
                    <a:pt x="508" y="19685"/>
                  </a:lnTo>
                  <a:lnTo>
                    <a:pt x="1943" y="20764"/>
                  </a:lnTo>
                  <a:lnTo>
                    <a:pt x="4292" y="21120"/>
                  </a:lnTo>
                  <a:lnTo>
                    <a:pt x="6781" y="21551"/>
                  </a:lnTo>
                  <a:lnTo>
                    <a:pt x="22275" y="21577"/>
                  </a:lnTo>
                  <a:lnTo>
                    <a:pt x="24650" y="21348"/>
                  </a:lnTo>
                  <a:lnTo>
                    <a:pt x="25425" y="21183"/>
                  </a:lnTo>
                  <a:lnTo>
                    <a:pt x="26263" y="20574"/>
                  </a:lnTo>
                  <a:lnTo>
                    <a:pt x="26974" y="20218"/>
                  </a:lnTo>
                  <a:lnTo>
                    <a:pt x="27139" y="20129"/>
                  </a:lnTo>
                  <a:lnTo>
                    <a:pt x="27470" y="20358"/>
                  </a:lnTo>
                  <a:lnTo>
                    <a:pt x="28600" y="20789"/>
                  </a:lnTo>
                  <a:lnTo>
                    <a:pt x="29248" y="20904"/>
                  </a:lnTo>
                  <a:lnTo>
                    <a:pt x="30403" y="20904"/>
                  </a:lnTo>
                  <a:lnTo>
                    <a:pt x="31178" y="20637"/>
                  </a:lnTo>
                  <a:lnTo>
                    <a:pt x="31699" y="20218"/>
                  </a:lnTo>
                  <a:lnTo>
                    <a:pt x="32473" y="19558"/>
                  </a:lnTo>
                  <a:lnTo>
                    <a:pt x="32829" y="18808"/>
                  </a:lnTo>
                  <a:lnTo>
                    <a:pt x="32766" y="15684"/>
                  </a:lnTo>
                  <a:lnTo>
                    <a:pt x="32385" y="15011"/>
                  </a:lnTo>
                  <a:lnTo>
                    <a:pt x="31610" y="14211"/>
                  </a:lnTo>
                  <a:lnTo>
                    <a:pt x="31292" y="13906"/>
                  </a:lnTo>
                  <a:lnTo>
                    <a:pt x="31343" y="13690"/>
                  </a:lnTo>
                  <a:lnTo>
                    <a:pt x="32499" y="12420"/>
                  </a:lnTo>
                  <a:lnTo>
                    <a:pt x="32499" y="8636"/>
                  </a:lnTo>
                  <a:lnTo>
                    <a:pt x="32258" y="7848"/>
                  </a:lnTo>
                  <a:lnTo>
                    <a:pt x="31978" y="7251"/>
                  </a:lnTo>
                  <a:lnTo>
                    <a:pt x="31813" y="6972"/>
                  </a:lnTo>
                  <a:lnTo>
                    <a:pt x="31673" y="6845"/>
                  </a:lnTo>
                  <a:lnTo>
                    <a:pt x="31813" y="6972"/>
                  </a:lnTo>
                  <a:lnTo>
                    <a:pt x="31927" y="6832"/>
                  </a:lnTo>
                  <a:lnTo>
                    <a:pt x="32258" y="6299"/>
                  </a:lnTo>
                  <a:lnTo>
                    <a:pt x="32664" y="5702"/>
                  </a:lnTo>
                  <a:lnTo>
                    <a:pt x="33007" y="4864"/>
                  </a:lnTo>
                  <a:close/>
                </a:path>
              </a:pathLst>
            </a:custGeom>
            <a:solidFill>
              <a:srgbClr val="863029"/>
            </a:solidFill>
          </p:spPr>
          <p:txBody>
            <a:bodyPr wrap="square" lIns="0" tIns="0" rIns="0" bIns="0" rtlCol="0"/>
            <a:lstStyle/>
            <a:p>
              <a:endParaRPr/>
            </a:p>
          </p:txBody>
        </p:sp>
        <p:sp>
          <p:nvSpPr>
            <p:cNvPr id="133" name="object 133"/>
            <p:cNvSpPr/>
            <p:nvPr/>
          </p:nvSpPr>
          <p:spPr>
            <a:xfrm>
              <a:off x="3658489" y="9401104"/>
              <a:ext cx="26670" cy="21590"/>
            </a:xfrm>
            <a:custGeom>
              <a:avLst/>
              <a:gdLst/>
              <a:ahLst/>
              <a:cxnLst/>
              <a:rect l="l" t="t" r="r" b="b"/>
              <a:pathLst>
                <a:path w="26670" h="21590">
                  <a:moveTo>
                    <a:pt x="2654" y="21323"/>
                  </a:moveTo>
                  <a:lnTo>
                    <a:pt x="1498" y="19583"/>
                  </a:lnTo>
                  <a:lnTo>
                    <a:pt x="1663" y="18110"/>
                  </a:lnTo>
                  <a:lnTo>
                    <a:pt x="800" y="17284"/>
                  </a:lnTo>
                  <a:lnTo>
                    <a:pt x="444" y="17564"/>
                  </a:lnTo>
                  <a:lnTo>
                    <a:pt x="0" y="17805"/>
                  </a:lnTo>
                  <a:lnTo>
                    <a:pt x="469" y="18999"/>
                  </a:lnTo>
                  <a:lnTo>
                    <a:pt x="1498" y="20904"/>
                  </a:lnTo>
                  <a:lnTo>
                    <a:pt x="2654" y="21323"/>
                  </a:lnTo>
                  <a:close/>
                </a:path>
                <a:path w="26670" h="21590">
                  <a:moveTo>
                    <a:pt x="9817" y="3644"/>
                  </a:moveTo>
                  <a:lnTo>
                    <a:pt x="8686" y="4343"/>
                  </a:lnTo>
                  <a:lnTo>
                    <a:pt x="8382" y="4927"/>
                  </a:lnTo>
                  <a:lnTo>
                    <a:pt x="8153" y="5588"/>
                  </a:lnTo>
                  <a:lnTo>
                    <a:pt x="7886" y="6908"/>
                  </a:lnTo>
                  <a:lnTo>
                    <a:pt x="9232" y="6972"/>
                  </a:lnTo>
                  <a:lnTo>
                    <a:pt x="9398" y="5943"/>
                  </a:lnTo>
                  <a:lnTo>
                    <a:pt x="9486" y="4838"/>
                  </a:lnTo>
                  <a:lnTo>
                    <a:pt x="9817" y="3644"/>
                  </a:lnTo>
                  <a:close/>
                </a:path>
                <a:path w="26670" h="21590">
                  <a:moveTo>
                    <a:pt x="16370" y="0"/>
                  </a:moveTo>
                  <a:lnTo>
                    <a:pt x="14909" y="444"/>
                  </a:lnTo>
                  <a:lnTo>
                    <a:pt x="14439" y="1219"/>
                  </a:lnTo>
                  <a:lnTo>
                    <a:pt x="13944" y="1905"/>
                  </a:lnTo>
                  <a:lnTo>
                    <a:pt x="14058" y="2819"/>
                  </a:lnTo>
                  <a:lnTo>
                    <a:pt x="15303" y="2679"/>
                  </a:lnTo>
                  <a:lnTo>
                    <a:pt x="15468" y="1930"/>
                  </a:lnTo>
                  <a:lnTo>
                    <a:pt x="15582" y="1219"/>
                  </a:lnTo>
                  <a:lnTo>
                    <a:pt x="16370" y="0"/>
                  </a:lnTo>
                  <a:close/>
                </a:path>
                <a:path w="26670" h="21590">
                  <a:moveTo>
                    <a:pt x="19723" y="18897"/>
                  </a:moveTo>
                  <a:lnTo>
                    <a:pt x="17970" y="18694"/>
                  </a:lnTo>
                  <a:lnTo>
                    <a:pt x="17424" y="18122"/>
                  </a:lnTo>
                  <a:lnTo>
                    <a:pt x="16979" y="17640"/>
                  </a:lnTo>
                  <a:lnTo>
                    <a:pt x="16764" y="17449"/>
                  </a:lnTo>
                  <a:lnTo>
                    <a:pt x="16319" y="17868"/>
                  </a:lnTo>
                  <a:lnTo>
                    <a:pt x="16027" y="18186"/>
                  </a:lnTo>
                  <a:lnTo>
                    <a:pt x="15773" y="17678"/>
                  </a:lnTo>
                  <a:lnTo>
                    <a:pt x="14681" y="17754"/>
                  </a:lnTo>
                  <a:lnTo>
                    <a:pt x="15481" y="19088"/>
                  </a:lnTo>
                  <a:lnTo>
                    <a:pt x="16078" y="19583"/>
                  </a:lnTo>
                  <a:lnTo>
                    <a:pt x="16624" y="20078"/>
                  </a:lnTo>
                  <a:lnTo>
                    <a:pt x="18478" y="20078"/>
                  </a:lnTo>
                  <a:lnTo>
                    <a:pt x="17145" y="19507"/>
                  </a:lnTo>
                  <a:lnTo>
                    <a:pt x="16878" y="19329"/>
                  </a:lnTo>
                  <a:lnTo>
                    <a:pt x="16573" y="19189"/>
                  </a:lnTo>
                  <a:lnTo>
                    <a:pt x="16116" y="18351"/>
                  </a:lnTo>
                  <a:lnTo>
                    <a:pt x="16764" y="18834"/>
                  </a:lnTo>
                  <a:lnTo>
                    <a:pt x="18630" y="19558"/>
                  </a:lnTo>
                  <a:lnTo>
                    <a:pt x="19723" y="18897"/>
                  </a:lnTo>
                  <a:close/>
                </a:path>
                <a:path w="26670" h="21590">
                  <a:moveTo>
                    <a:pt x="26365" y="13246"/>
                  </a:moveTo>
                  <a:lnTo>
                    <a:pt x="25171" y="13131"/>
                  </a:lnTo>
                  <a:lnTo>
                    <a:pt x="24612" y="13017"/>
                  </a:lnTo>
                  <a:lnTo>
                    <a:pt x="22847" y="13220"/>
                  </a:lnTo>
                  <a:lnTo>
                    <a:pt x="22847" y="13792"/>
                  </a:lnTo>
                  <a:lnTo>
                    <a:pt x="24155" y="14020"/>
                  </a:lnTo>
                  <a:lnTo>
                    <a:pt x="25501" y="14020"/>
                  </a:lnTo>
                  <a:lnTo>
                    <a:pt x="26365" y="13246"/>
                  </a:lnTo>
                  <a:close/>
                </a:path>
              </a:pathLst>
            </a:custGeom>
            <a:solidFill>
              <a:srgbClr val="272324"/>
            </a:solidFill>
          </p:spPr>
          <p:txBody>
            <a:bodyPr wrap="square" lIns="0" tIns="0" rIns="0" bIns="0" rtlCol="0"/>
            <a:lstStyle/>
            <a:p>
              <a:endParaRPr/>
            </a:p>
          </p:txBody>
        </p:sp>
        <p:sp>
          <p:nvSpPr>
            <p:cNvPr id="134" name="object 134"/>
            <p:cNvSpPr/>
            <p:nvPr/>
          </p:nvSpPr>
          <p:spPr>
            <a:xfrm>
              <a:off x="3652910" y="9403006"/>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5" name="object 135"/>
            <p:cNvSpPr/>
            <p:nvPr/>
          </p:nvSpPr>
          <p:spPr>
            <a:xfrm>
              <a:off x="3652345" y="9402807"/>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8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6" name="object 136"/>
            <p:cNvSpPr/>
            <p:nvPr/>
          </p:nvSpPr>
          <p:spPr>
            <a:xfrm>
              <a:off x="3653777" y="9404550"/>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3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7" name="object 137"/>
            <p:cNvSpPr/>
            <p:nvPr/>
          </p:nvSpPr>
          <p:spPr>
            <a:xfrm>
              <a:off x="3659378" y="9408331"/>
              <a:ext cx="16510" cy="10160"/>
            </a:xfrm>
            <a:custGeom>
              <a:avLst/>
              <a:gdLst/>
              <a:ahLst/>
              <a:cxnLst/>
              <a:rect l="l" t="t" r="r" b="b"/>
              <a:pathLst>
                <a:path w="16510" h="10159">
                  <a:moveTo>
                    <a:pt x="3632" y="6604"/>
                  </a:moveTo>
                  <a:lnTo>
                    <a:pt x="2844" y="5791"/>
                  </a:lnTo>
                  <a:lnTo>
                    <a:pt x="800" y="5791"/>
                  </a:lnTo>
                  <a:lnTo>
                    <a:pt x="0" y="6604"/>
                  </a:lnTo>
                  <a:lnTo>
                    <a:pt x="0" y="7569"/>
                  </a:lnTo>
                  <a:lnTo>
                    <a:pt x="0" y="8547"/>
                  </a:lnTo>
                  <a:lnTo>
                    <a:pt x="800" y="9398"/>
                  </a:lnTo>
                  <a:lnTo>
                    <a:pt x="2844" y="9398"/>
                  </a:lnTo>
                  <a:lnTo>
                    <a:pt x="3632" y="8547"/>
                  </a:lnTo>
                  <a:lnTo>
                    <a:pt x="3632" y="6604"/>
                  </a:lnTo>
                  <a:close/>
                </a:path>
                <a:path w="16510" h="10159">
                  <a:moveTo>
                    <a:pt x="10337" y="6223"/>
                  </a:moveTo>
                  <a:lnTo>
                    <a:pt x="9791" y="5499"/>
                  </a:lnTo>
                  <a:lnTo>
                    <a:pt x="8331" y="5499"/>
                  </a:lnTo>
                  <a:lnTo>
                    <a:pt x="7442" y="5791"/>
                  </a:lnTo>
                  <a:lnTo>
                    <a:pt x="7442" y="6680"/>
                  </a:lnTo>
                  <a:lnTo>
                    <a:pt x="7442" y="7569"/>
                  </a:lnTo>
                  <a:lnTo>
                    <a:pt x="8331" y="8788"/>
                  </a:lnTo>
                  <a:lnTo>
                    <a:pt x="9791" y="8788"/>
                  </a:lnTo>
                  <a:lnTo>
                    <a:pt x="10337" y="8013"/>
                  </a:lnTo>
                  <a:lnTo>
                    <a:pt x="10337" y="6223"/>
                  </a:lnTo>
                  <a:close/>
                </a:path>
                <a:path w="16510" h="10159">
                  <a:moveTo>
                    <a:pt x="12407" y="152"/>
                  </a:moveTo>
                  <a:lnTo>
                    <a:pt x="11671" y="0"/>
                  </a:lnTo>
                  <a:lnTo>
                    <a:pt x="9791" y="0"/>
                  </a:lnTo>
                  <a:lnTo>
                    <a:pt x="9791" y="762"/>
                  </a:lnTo>
                  <a:lnTo>
                    <a:pt x="9791" y="1549"/>
                  </a:lnTo>
                  <a:lnTo>
                    <a:pt x="10287" y="2755"/>
                  </a:lnTo>
                  <a:lnTo>
                    <a:pt x="11671" y="2755"/>
                  </a:lnTo>
                  <a:lnTo>
                    <a:pt x="12407" y="1663"/>
                  </a:lnTo>
                  <a:lnTo>
                    <a:pt x="12407" y="152"/>
                  </a:lnTo>
                  <a:close/>
                </a:path>
                <a:path w="16510" h="10159">
                  <a:moveTo>
                    <a:pt x="14795" y="7658"/>
                  </a:moveTo>
                  <a:lnTo>
                    <a:pt x="14274" y="7289"/>
                  </a:lnTo>
                  <a:lnTo>
                    <a:pt x="12649" y="7289"/>
                  </a:lnTo>
                  <a:lnTo>
                    <a:pt x="12141" y="7442"/>
                  </a:lnTo>
                  <a:lnTo>
                    <a:pt x="12141" y="8293"/>
                  </a:lnTo>
                  <a:lnTo>
                    <a:pt x="12141" y="9144"/>
                  </a:lnTo>
                  <a:lnTo>
                    <a:pt x="12496" y="10071"/>
                  </a:lnTo>
                  <a:lnTo>
                    <a:pt x="14084" y="10071"/>
                  </a:lnTo>
                  <a:lnTo>
                    <a:pt x="14795" y="9347"/>
                  </a:lnTo>
                  <a:lnTo>
                    <a:pt x="14795" y="7658"/>
                  </a:lnTo>
                  <a:close/>
                </a:path>
                <a:path w="16510" h="10159">
                  <a:moveTo>
                    <a:pt x="16256" y="2844"/>
                  </a:moveTo>
                  <a:lnTo>
                    <a:pt x="15481" y="1955"/>
                  </a:lnTo>
                  <a:lnTo>
                    <a:pt x="13881" y="1955"/>
                  </a:lnTo>
                  <a:lnTo>
                    <a:pt x="13347" y="2324"/>
                  </a:lnTo>
                  <a:lnTo>
                    <a:pt x="13347" y="3009"/>
                  </a:lnTo>
                  <a:lnTo>
                    <a:pt x="13347" y="3695"/>
                  </a:lnTo>
                  <a:lnTo>
                    <a:pt x="13931" y="4800"/>
                  </a:lnTo>
                  <a:lnTo>
                    <a:pt x="15570" y="4800"/>
                  </a:lnTo>
                  <a:lnTo>
                    <a:pt x="16256" y="4203"/>
                  </a:lnTo>
                  <a:lnTo>
                    <a:pt x="16256" y="2844"/>
                  </a:lnTo>
                  <a:close/>
                </a:path>
              </a:pathLst>
            </a:custGeom>
            <a:solidFill>
              <a:srgbClr val="25544F"/>
            </a:solidFill>
          </p:spPr>
          <p:txBody>
            <a:bodyPr wrap="square" lIns="0" tIns="0" rIns="0" bIns="0" rtlCol="0"/>
            <a:lstStyle/>
            <a:p>
              <a:endParaRPr/>
            </a:p>
          </p:txBody>
        </p:sp>
        <p:sp>
          <p:nvSpPr>
            <p:cNvPr id="138" name="object 138"/>
            <p:cNvSpPr/>
            <p:nvPr/>
          </p:nvSpPr>
          <p:spPr>
            <a:xfrm>
              <a:off x="3659340" y="9408267"/>
              <a:ext cx="15875" cy="9525"/>
            </a:xfrm>
            <a:custGeom>
              <a:avLst/>
              <a:gdLst/>
              <a:ahLst/>
              <a:cxnLst/>
              <a:rect l="l" t="t" r="r" b="b"/>
              <a:pathLst>
                <a:path w="15875" h="9525">
                  <a:moveTo>
                    <a:pt x="3937" y="5842"/>
                  </a:moveTo>
                  <a:lnTo>
                    <a:pt x="2832" y="5486"/>
                  </a:lnTo>
                  <a:lnTo>
                    <a:pt x="749" y="5486"/>
                  </a:lnTo>
                  <a:lnTo>
                    <a:pt x="0" y="6286"/>
                  </a:lnTo>
                  <a:lnTo>
                    <a:pt x="0" y="7112"/>
                  </a:lnTo>
                  <a:lnTo>
                    <a:pt x="0" y="7937"/>
                  </a:lnTo>
                  <a:lnTo>
                    <a:pt x="508" y="8928"/>
                  </a:lnTo>
                  <a:lnTo>
                    <a:pt x="2679" y="8928"/>
                  </a:lnTo>
                  <a:lnTo>
                    <a:pt x="3937" y="7505"/>
                  </a:lnTo>
                  <a:lnTo>
                    <a:pt x="3937" y="5842"/>
                  </a:lnTo>
                  <a:close/>
                </a:path>
                <a:path w="15875" h="9525">
                  <a:moveTo>
                    <a:pt x="9829" y="5473"/>
                  </a:moveTo>
                  <a:lnTo>
                    <a:pt x="8775" y="5473"/>
                  </a:lnTo>
                  <a:lnTo>
                    <a:pt x="7505" y="5842"/>
                  </a:lnTo>
                  <a:lnTo>
                    <a:pt x="7505" y="6616"/>
                  </a:lnTo>
                  <a:lnTo>
                    <a:pt x="7505" y="7391"/>
                  </a:lnTo>
                  <a:lnTo>
                    <a:pt x="8280" y="8166"/>
                  </a:lnTo>
                  <a:lnTo>
                    <a:pt x="9283" y="8166"/>
                  </a:lnTo>
                  <a:lnTo>
                    <a:pt x="9779" y="7581"/>
                  </a:lnTo>
                  <a:lnTo>
                    <a:pt x="9779" y="6007"/>
                  </a:lnTo>
                  <a:lnTo>
                    <a:pt x="9829" y="5473"/>
                  </a:lnTo>
                  <a:close/>
                </a:path>
                <a:path w="15875" h="9525">
                  <a:moveTo>
                    <a:pt x="11468" y="215"/>
                  </a:moveTo>
                  <a:lnTo>
                    <a:pt x="11150" y="0"/>
                  </a:lnTo>
                  <a:lnTo>
                    <a:pt x="10236" y="0"/>
                  </a:lnTo>
                  <a:lnTo>
                    <a:pt x="9690" y="63"/>
                  </a:lnTo>
                  <a:lnTo>
                    <a:pt x="9690" y="723"/>
                  </a:lnTo>
                  <a:lnTo>
                    <a:pt x="9690" y="1485"/>
                  </a:lnTo>
                  <a:lnTo>
                    <a:pt x="10198" y="2235"/>
                  </a:lnTo>
                  <a:lnTo>
                    <a:pt x="11150" y="2235"/>
                  </a:lnTo>
                  <a:lnTo>
                    <a:pt x="11468" y="1612"/>
                  </a:lnTo>
                  <a:lnTo>
                    <a:pt x="11468" y="215"/>
                  </a:lnTo>
                  <a:close/>
                </a:path>
                <a:path w="15875" h="9525">
                  <a:moveTo>
                    <a:pt x="14922" y="7467"/>
                  </a:moveTo>
                  <a:lnTo>
                    <a:pt x="14312" y="7162"/>
                  </a:lnTo>
                  <a:lnTo>
                    <a:pt x="12865" y="7162"/>
                  </a:lnTo>
                  <a:lnTo>
                    <a:pt x="12179" y="7467"/>
                  </a:lnTo>
                  <a:lnTo>
                    <a:pt x="12179" y="8166"/>
                  </a:lnTo>
                  <a:lnTo>
                    <a:pt x="12179" y="8877"/>
                  </a:lnTo>
                  <a:lnTo>
                    <a:pt x="12814" y="9423"/>
                  </a:lnTo>
                  <a:lnTo>
                    <a:pt x="14312" y="9423"/>
                  </a:lnTo>
                  <a:lnTo>
                    <a:pt x="14922" y="8877"/>
                  </a:lnTo>
                  <a:lnTo>
                    <a:pt x="14922" y="7467"/>
                  </a:lnTo>
                  <a:close/>
                </a:path>
                <a:path w="15875" h="9525">
                  <a:moveTo>
                    <a:pt x="15608" y="2514"/>
                  </a:moveTo>
                  <a:lnTo>
                    <a:pt x="15227" y="2019"/>
                  </a:lnTo>
                  <a:lnTo>
                    <a:pt x="14224" y="2019"/>
                  </a:lnTo>
                  <a:lnTo>
                    <a:pt x="13385" y="2489"/>
                  </a:lnTo>
                  <a:lnTo>
                    <a:pt x="13385" y="3073"/>
                  </a:lnTo>
                  <a:lnTo>
                    <a:pt x="13385" y="3683"/>
                  </a:lnTo>
                  <a:lnTo>
                    <a:pt x="14224" y="4203"/>
                  </a:lnTo>
                  <a:lnTo>
                    <a:pt x="15227" y="4203"/>
                  </a:lnTo>
                  <a:lnTo>
                    <a:pt x="15608" y="3759"/>
                  </a:lnTo>
                  <a:lnTo>
                    <a:pt x="15608" y="2514"/>
                  </a:lnTo>
                  <a:close/>
                </a:path>
              </a:pathLst>
            </a:custGeom>
            <a:solidFill>
              <a:srgbClr val="92BABA"/>
            </a:solidFill>
          </p:spPr>
          <p:txBody>
            <a:bodyPr wrap="square" lIns="0" tIns="0" rIns="0" bIns="0" rtlCol="0"/>
            <a:lstStyle/>
            <a:p>
              <a:endParaRPr/>
            </a:p>
          </p:txBody>
        </p:sp>
        <p:sp>
          <p:nvSpPr>
            <p:cNvPr id="139" name="object 139"/>
            <p:cNvSpPr/>
            <p:nvPr/>
          </p:nvSpPr>
          <p:spPr>
            <a:xfrm>
              <a:off x="3660152" y="9407048"/>
              <a:ext cx="15240" cy="10160"/>
            </a:xfrm>
            <a:custGeom>
              <a:avLst/>
              <a:gdLst/>
              <a:ahLst/>
              <a:cxnLst/>
              <a:rect l="l" t="t" r="r" b="b"/>
              <a:pathLst>
                <a:path w="15239" h="10159">
                  <a:moveTo>
                    <a:pt x="2616" y="6896"/>
                  </a:moveTo>
                  <a:lnTo>
                    <a:pt x="1435" y="7061"/>
                  </a:lnTo>
                  <a:lnTo>
                    <a:pt x="76" y="8356"/>
                  </a:lnTo>
                  <a:lnTo>
                    <a:pt x="0" y="9055"/>
                  </a:lnTo>
                  <a:lnTo>
                    <a:pt x="342" y="9271"/>
                  </a:lnTo>
                  <a:lnTo>
                    <a:pt x="736" y="9461"/>
                  </a:lnTo>
                  <a:lnTo>
                    <a:pt x="1193" y="8826"/>
                  </a:lnTo>
                  <a:lnTo>
                    <a:pt x="1346" y="8521"/>
                  </a:lnTo>
                  <a:lnTo>
                    <a:pt x="1435" y="8216"/>
                  </a:lnTo>
                  <a:lnTo>
                    <a:pt x="2616" y="6896"/>
                  </a:lnTo>
                  <a:close/>
                </a:path>
                <a:path w="15239" h="10159">
                  <a:moveTo>
                    <a:pt x="9512" y="6858"/>
                  </a:moveTo>
                  <a:lnTo>
                    <a:pt x="8763" y="6896"/>
                  </a:lnTo>
                  <a:lnTo>
                    <a:pt x="8191" y="7366"/>
                  </a:lnTo>
                  <a:lnTo>
                    <a:pt x="8039" y="7543"/>
                  </a:lnTo>
                  <a:lnTo>
                    <a:pt x="7924" y="7061"/>
                  </a:lnTo>
                  <a:lnTo>
                    <a:pt x="7823" y="6667"/>
                  </a:lnTo>
                  <a:lnTo>
                    <a:pt x="8521" y="5588"/>
                  </a:lnTo>
                  <a:lnTo>
                    <a:pt x="7327" y="6451"/>
                  </a:lnTo>
                  <a:lnTo>
                    <a:pt x="7073" y="8077"/>
                  </a:lnTo>
                  <a:lnTo>
                    <a:pt x="7188" y="8483"/>
                  </a:lnTo>
                  <a:lnTo>
                    <a:pt x="7772" y="8585"/>
                  </a:lnTo>
                  <a:lnTo>
                    <a:pt x="8470" y="8293"/>
                  </a:lnTo>
                  <a:lnTo>
                    <a:pt x="8534" y="7645"/>
                  </a:lnTo>
                  <a:lnTo>
                    <a:pt x="9512" y="6858"/>
                  </a:lnTo>
                  <a:close/>
                </a:path>
                <a:path w="15239" h="10159">
                  <a:moveTo>
                    <a:pt x="10756" y="0"/>
                  </a:moveTo>
                  <a:lnTo>
                    <a:pt x="10121" y="495"/>
                  </a:lnTo>
                  <a:lnTo>
                    <a:pt x="9512" y="1079"/>
                  </a:lnTo>
                  <a:lnTo>
                    <a:pt x="9093" y="1905"/>
                  </a:lnTo>
                  <a:lnTo>
                    <a:pt x="9512" y="2133"/>
                  </a:lnTo>
                  <a:lnTo>
                    <a:pt x="9906" y="2298"/>
                  </a:lnTo>
                  <a:lnTo>
                    <a:pt x="10223" y="1905"/>
                  </a:lnTo>
                  <a:lnTo>
                    <a:pt x="10629" y="1079"/>
                  </a:lnTo>
                  <a:lnTo>
                    <a:pt x="10756" y="0"/>
                  </a:lnTo>
                  <a:close/>
                </a:path>
                <a:path w="15239" h="10159">
                  <a:moveTo>
                    <a:pt x="14541" y="8140"/>
                  </a:moveTo>
                  <a:lnTo>
                    <a:pt x="13195" y="8521"/>
                  </a:lnTo>
                  <a:lnTo>
                    <a:pt x="12471" y="8750"/>
                  </a:lnTo>
                  <a:lnTo>
                    <a:pt x="12141" y="8991"/>
                  </a:lnTo>
                  <a:lnTo>
                    <a:pt x="12700" y="10020"/>
                  </a:lnTo>
                  <a:lnTo>
                    <a:pt x="12915" y="9690"/>
                  </a:lnTo>
                  <a:lnTo>
                    <a:pt x="13601" y="9296"/>
                  </a:lnTo>
                  <a:lnTo>
                    <a:pt x="14274" y="8940"/>
                  </a:lnTo>
                  <a:lnTo>
                    <a:pt x="14541" y="8140"/>
                  </a:lnTo>
                  <a:close/>
                </a:path>
                <a:path w="15239" h="10159">
                  <a:moveTo>
                    <a:pt x="15214" y="2857"/>
                  </a:moveTo>
                  <a:lnTo>
                    <a:pt x="14122" y="3035"/>
                  </a:lnTo>
                  <a:lnTo>
                    <a:pt x="13309" y="4013"/>
                  </a:lnTo>
                  <a:lnTo>
                    <a:pt x="13106" y="4622"/>
                  </a:lnTo>
                  <a:lnTo>
                    <a:pt x="14122" y="4622"/>
                  </a:lnTo>
                  <a:lnTo>
                    <a:pt x="14211" y="4343"/>
                  </a:lnTo>
                  <a:lnTo>
                    <a:pt x="14617" y="3454"/>
                  </a:lnTo>
                  <a:lnTo>
                    <a:pt x="15214" y="2857"/>
                  </a:lnTo>
                  <a:close/>
                </a:path>
              </a:pathLst>
            </a:custGeom>
            <a:solidFill>
              <a:srgbClr val="272324"/>
            </a:solidFill>
          </p:spPr>
          <p:txBody>
            <a:bodyPr wrap="square" lIns="0" tIns="0" rIns="0" bIns="0" rtlCol="0"/>
            <a:lstStyle/>
            <a:p>
              <a:endParaRPr/>
            </a:p>
          </p:txBody>
        </p:sp>
        <p:sp>
          <p:nvSpPr>
            <p:cNvPr id="140" name="object 140"/>
            <p:cNvSpPr/>
            <p:nvPr/>
          </p:nvSpPr>
          <p:spPr>
            <a:xfrm>
              <a:off x="3653487" y="9411619"/>
              <a:ext cx="29209" cy="9525"/>
            </a:xfrm>
            <a:custGeom>
              <a:avLst/>
              <a:gdLst/>
              <a:ahLst/>
              <a:cxnLst/>
              <a:rect l="l" t="t" r="r" b="b"/>
              <a:pathLst>
                <a:path w="29210" h="9525">
                  <a:moveTo>
                    <a:pt x="848" y="4837"/>
                  </a:moveTo>
                  <a:lnTo>
                    <a:pt x="0" y="5256"/>
                  </a:lnTo>
                  <a:lnTo>
                    <a:pt x="5835" y="7718"/>
                  </a:lnTo>
                  <a:lnTo>
                    <a:pt x="10732" y="9151"/>
                  </a:lnTo>
                  <a:lnTo>
                    <a:pt x="13884" y="9392"/>
                  </a:lnTo>
                  <a:lnTo>
                    <a:pt x="16585" y="9036"/>
                  </a:lnTo>
                  <a:lnTo>
                    <a:pt x="16950" y="8913"/>
                  </a:lnTo>
                  <a:lnTo>
                    <a:pt x="7308" y="8104"/>
                  </a:lnTo>
                  <a:lnTo>
                    <a:pt x="848" y="4837"/>
                  </a:lnTo>
                  <a:close/>
                </a:path>
                <a:path w="29210" h="9525">
                  <a:moveTo>
                    <a:pt x="20490" y="7718"/>
                  </a:moveTo>
                  <a:lnTo>
                    <a:pt x="16950" y="8913"/>
                  </a:lnTo>
                  <a:lnTo>
                    <a:pt x="18606" y="9057"/>
                  </a:lnTo>
                  <a:lnTo>
                    <a:pt x="20490" y="7718"/>
                  </a:lnTo>
                  <a:close/>
                </a:path>
                <a:path w="29210" h="9525">
                  <a:moveTo>
                    <a:pt x="28578" y="2592"/>
                  </a:moveTo>
                  <a:lnTo>
                    <a:pt x="24543" y="4837"/>
                  </a:lnTo>
                  <a:lnTo>
                    <a:pt x="20490" y="7718"/>
                  </a:lnTo>
                  <a:lnTo>
                    <a:pt x="21580" y="7350"/>
                  </a:lnTo>
                  <a:lnTo>
                    <a:pt x="25789" y="5193"/>
                  </a:lnTo>
                  <a:lnTo>
                    <a:pt x="27967" y="3455"/>
                  </a:lnTo>
                  <a:lnTo>
                    <a:pt x="28585" y="2722"/>
                  </a:lnTo>
                  <a:lnTo>
                    <a:pt x="28578" y="2592"/>
                  </a:lnTo>
                  <a:close/>
                </a:path>
                <a:path w="29210" h="9525">
                  <a:moveTo>
                    <a:pt x="28533" y="1047"/>
                  </a:moveTo>
                  <a:lnTo>
                    <a:pt x="28578" y="2592"/>
                  </a:lnTo>
                  <a:lnTo>
                    <a:pt x="28815" y="2460"/>
                  </a:lnTo>
                  <a:lnTo>
                    <a:pt x="28533" y="1047"/>
                  </a:lnTo>
                  <a:close/>
                </a:path>
                <a:path w="29210" h="9525">
                  <a:moveTo>
                    <a:pt x="28323" y="0"/>
                  </a:moveTo>
                  <a:lnTo>
                    <a:pt x="28533" y="1047"/>
                  </a:lnTo>
                  <a:lnTo>
                    <a:pt x="28533" y="324"/>
                  </a:lnTo>
                  <a:lnTo>
                    <a:pt x="28323" y="0"/>
                  </a:lnTo>
                  <a:close/>
                </a:path>
              </a:pathLst>
            </a:custGeom>
            <a:solidFill>
              <a:srgbClr val="25544F"/>
            </a:solidFill>
          </p:spPr>
          <p:txBody>
            <a:bodyPr wrap="square" lIns="0" tIns="0" rIns="0" bIns="0" rtlCol="0"/>
            <a:lstStyle/>
            <a:p>
              <a:endParaRPr/>
            </a:p>
          </p:txBody>
        </p:sp>
        <p:sp>
          <p:nvSpPr>
            <p:cNvPr id="141" name="object 141"/>
            <p:cNvSpPr/>
            <p:nvPr/>
          </p:nvSpPr>
          <p:spPr>
            <a:xfrm>
              <a:off x="3559543" y="9379692"/>
              <a:ext cx="21590" cy="23495"/>
            </a:xfrm>
            <a:custGeom>
              <a:avLst/>
              <a:gdLst/>
              <a:ahLst/>
              <a:cxnLst/>
              <a:rect l="l" t="t" r="r" b="b"/>
              <a:pathLst>
                <a:path w="21589" h="23495">
                  <a:moveTo>
                    <a:pt x="2565" y="11010"/>
                  </a:moveTo>
                  <a:lnTo>
                    <a:pt x="2438" y="10680"/>
                  </a:lnTo>
                  <a:lnTo>
                    <a:pt x="2324" y="10477"/>
                  </a:lnTo>
                  <a:lnTo>
                    <a:pt x="1943" y="10477"/>
                  </a:lnTo>
                  <a:lnTo>
                    <a:pt x="1054" y="10477"/>
                  </a:lnTo>
                  <a:lnTo>
                    <a:pt x="0" y="10299"/>
                  </a:lnTo>
                  <a:lnTo>
                    <a:pt x="444" y="11252"/>
                  </a:lnTo>
                  <a:lnTo>
                    <a:pt x="2159" y="11569"/>
                  </a:lnTo>
                  <a:lnTo>
                    <a:pt x="2565" y="11010"/>
                  </a:lnTo>
                  <a:close/>
                </a:path>
                <a:path w="21589" h="23495">
                  <a:moveTo>
                    <a:pt x="7353" y="17538"/>
                  </a:moveTo>
                  <a:lnTo>
                    <a:pt x="6032" y="17551"/>
                  </a:lnTo>
                  <a:lnTo>
                    <a:pt x="5664" y="17907"/>
                  </a:lnTo>
                  <a:lnTo>
                    <a:pt x="5207" y="18211"/>
                  </a:lnTo>
                  <a:lnTo>
                    <a:pt x="3759" y="17703"/>
                  </a:lnTo>
                  <a:lnTo>
                    <a:pt x="4533" y="18592"/>
                  </a:lnTo>
                  <a:lnTo>
                    <a:pt x="5613" y="18745"/>
                  </a:lnTo>
                  <a:lnTo>
                    <a:pt x="6692" y="18859"/>
                  </a:lnTo>
                  <a:lnTo>
                    <a:pt x="7073" y="18211"/>
                  </a:lnTo>
                  <a:lnTo>
                    <a:pt x="7175" y="18034"/>
                  </a:lnTo>
                  <a:lnTo>
                    <a:pt x="7353" y="17538"/>
                  </a:lnTo>
                  <a:close/>
                </a:path>
                <a:path w="21589" h="23495">
                  <a:moveTo>
                    <a:pt x="12674" y="1092"/>
                  </a:moveTo>
                  <a:lnTo>
                    <a:pt x="11391" y="0"/>
                  </a:lnTo>
                  <a:lnTo>
                    <a:pt x="11430" y="1689"/>
                  </a:lnTo>
                  <a:lnTo>
                    <a:pt x="11391" y="3098"/>
                  </a:lnTo>
                  <a:lnTo>
                    <a:pt x="11785" y="3238"/>
                  </a:lnTo>
                  <a:lnTo>
                    <a:pt x="12141" y="3454"/>
                  </a:lnTo>
                  <a:lnTo>
                    <a:pt x="12446" y="3022"/>
                  </a:lnTo>
                  <a:lnTo>
                    <a:pt x="12585" y="2095"/>
                  </a:lnTo>
                  <a:lnTo>
                    <a:pt x="12674" y="1092"/>
                  </a:lnTo>
                  <a:close/>
                </a:path>
                <a:path w="21589" h="23495">
                  <a:moveTo>
                    <a:pt x="13157" y="21374"/>
                  </a:moveTo>
                  <a:lnTo>
                    <a:pt x="12788" y="20878"/>
                  </a:lnTo>
                  <a:lnTo>
                    <a:pt x="12446" y="20447"/>
                  </a:lnTo>
                  <a:lnTo>
                    <a:pt x="12141" y="21615"/>
                  </a:lnTo>
                  <a:lnTo>
                    <a:pt x="11963" y="22072"/>
                  </a:lnTo>
                  <a:lnTo>
                    <a:pt x="11734" y="22517"/>
                  </a:lnTo>
                  <a:lnTo>
                    <a:pt x="10452" y="23342"/>
                  </a:lnTo>
                  <a:lnTo>
                    <a:pt x="12141" y="23050"/>
                  </a:lnTo>
                  <a:lnTo>
                    <a:pt x="12484" y="22517"/>
                  </a:lnTo>
                  <a:lnTo>
                    <a:pt x="13157" y="21374"/>
                  </a:lnTo>
                  <a:close/>
                </a:path>
                <a:path w="21589" h="23495">
                  <a:moveTo>
                    <a:pt x="20853" y="9931"/>
                  </a:moveTo>
                  <a:lnTo>
                    <a:pt x="19672" y="9931"/>
                  </a:lnTo>
                  <a:lnTo>
                    <a:pt x="19024" y="9931"/>
                  </a:lnTo>
                  <a:lnTo>
                    <a:pt x="18872" y="10312"/>
                  </a:lnTo>
                  <a:lnTo>
                    <a:pt x="19418" y="11010"/>
                  </a:lnTo>
                  <a:lnTo>
                    <a:pt x="20053" y="10795"/>
                  </a:lnTo>
                  <a:lnTo>
                    <a:pt x="20688" y="10655"/>
                  </a:lnTo>
                  <a:lnTo>
                    <a:pt x="20853" y="9931"/>
                  </a:lnTo>
                  <a:close/>
                </a:path>
                <a:path w="21589" h="23495">
                  <a:moveTo>
                    <a:pt x="21082" y="8966"/>
                  </a:moveTo>
                  <a:lnTo>
                    <a:pt x="20294" y="9461"/>
                  </a:lnTo>
                  <a:lnTo>
                    <a:pt x="19989" y="9728"/>
                  </a:lnTo>
                  <a:lnTo>
                    <a:pt x="20904" y="9728"/>
                  </a:lnTo>
                  <a:lnTo>
                    <a:pt x="21082" y="8966"/>
                  </a:lnTo>
                  <a:close/>
                </a:path>
              </a:pathLst>
            </a:custGeom>
            <a:solidFill>
              <a:srgbClr val="272324"/>
            </a:solidFill>
          </p:spPr>
          <p:txBody>
            <a:bodyPr wrap="square" lIns="0" tIns="0" rIns="0" bIns="0" rtlCol="0"/>
            <a:lstStyle/>
            <a:p>
              <a:endParaRPr/>
            </a:p>
          </p:txBody>
        </p:sp>
        <p:sp>
          <p:nvSpPr>
            <p:cNvPr id="142" name="object 142"/>
            <p:cNvSpPr/>
            <p:nvPr/>
          </p:nvSpPr>
          <p:spPr>
            <a:xfrm>
              <a:off x="3559289" y="9379967"/>
              <a:ext cx="22860" cy="23495"/>
            </a:xfrm>
            <a:custGeom>
              <a:avLst/>
              <a:gdLst/>
              <a:ahLst/>
              <a:cxnLst/>
              <a:rect l="l" t="t" r="r" b="b"/>
              <a:pathLst>
                <a:path w="22860"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3" name="object 143"/>
            <p:cNvSpPr/>
            <p:nvPr/>
          </p:nvSpPr>
          <p:spPr>
            <a:xfrm>
              <a:off x="3560912" y="9381234"/>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0" y="4931"/>
                  </a:lnTo>
                  <a:lnTo>
                    <a:pt x="1591"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9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4" name="object 144"/>
            <p:cNvSpPr/>
            <p:nvPr/>
          </p:nvSpPr>
          <p:spPr>
            <a:xfrm>
              <a:off x="3561595" y="9382568"/>
              <a:ext cx="17145" cy="19050"/>
            </a:xfrm>
            <a:custGeom>
              <a:avLst/>
              <a:gdLst/>
              <a:ahLst/>
              <a:cxnLst/>
              <a:rect l="l" t="t" r="r" b="b"/>
              <a:pathLst>
                <a:path w="17145" h="19050">
                  <a:moveTo>
                    <a:pt x="10586" y="0"/>
                  </a:moveTo>
                  <a:lnTo>
                    <a:pt x="3989" y="1036"/>
                  </a:lnTo>
                  <a:lnTo>
                    <a:pt x="2020" y="2324"/>
                  </a:lnTo>
                  <a:lnTo>
                    <a:pt x="0" y="3601"/>
                  </a:lnTo>
                  <a:lnTo>
                    <a:pt x="16334"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5" name="object 145"/>
            <p:cNvSpPr/>
            <p:nvPr/>
          </p:nvSpPr>
          <p:spPr>
            <a:xfrm>
              <a:off x="3561258" y="9386334"/>
              <a:ext cx="19050" cy="15875"/>
            </a:xfrm>
            <a:custGeom>
              <a:avLst/>
              <a:gdLst/>
              <a:ahLst/>
              <a:cxnLst/>
              <a:rect l="l" t="t" r="r" b="b"/>
              <a:pathLst>
                <a:path w="19050" h="15875">
                  <a:moveTo>
                    <a:pt x="1498" y="7594"/>
                  </a:moveTo>
                  <a:lnTo>
                    <a:pt x="0" y="2235"/>
                  </a:lnTo>
                  <a:lnTo>
                    <a:pt x="165" y="4318"/>
                  </a:lnTo>
                  <a:lnTo>
                    <a:pt x="279" y="4978"/>
                  </a:lnTo>
                  <a:lnTo>
                    <a:pt x="990" y="6858"/>
                  </a:lnTo>
                  <a:lnTo>
                    <a:pt x="1498" y="7594"/>
                  </a:lnTo>
                  <a:close/>
                </a:path>
                <a:path w="19050" h="15875">
                  <a:moveTo>
                    <a:pt x="6172" y="12522"/>
                  </a:moveTo>
                  <a:lnTo>
                    <a:pt x="5892" y="12369"/>
                  </a:lnTo>
                  <a:lnTo>
                    <a:pt x="3162" y="10033"/>
                  </a:lnTo>
                  <a:lnTo>
                    <a:pt x="1498" y="7594"/>
                  </a:lnTo>
                  <a:lnTo>
                    <a:pt x="2603" y="11595"/>
                  </a:lnTo>
                  <a:lnTo>
                    <a:pt x="6172" y="12522"/>
                  </a:lnTo>
                  <a:close/>
                </a:path>
                <a:path w="19050" h="15875">
                  <a:moveTo>
                    <a:pt x="6883" y="5689"/>
                  </a:moveTo>
                  <a:lnTo>
                    <a:pt x="6083" y="4787"/>
                  </a:lnTo>
                  <a:lnTo>
                    <a:pt x="4483" y="4787"/>
                  </a:lnTo>
                  <a:lnTo>
                    <a:pt x="4064" y="5689"/>
                  </a:lnTo>
                  <a:lnTo>
                    <a:pt x="4064" y="6273"/>
                  </a:lnTo>
                  <a:lnTo>
                    <a:pt x="4064" y="6883"/>
                  </a:lnTo>
                  <a:lnTo>
                    <a:pt x="4724" y="7416"/>
                  </a:lnTo>
                  <a:lnTo>
                    <a:pt x="6299" y="7416"/>
                  </a:lnTo>
                  <a:lnTo>
                    <a:pt x="6883" y="6883"/>
                  </a:lnTo>
                  <a:lnTo>
                    <a:pt x="6883" y="5689"/>
                  </a:lnTo>
                  <a:close/>
                </a:path>
                <a:path w="19050" h="15875">
                  <a:moveTo>
                    <a:pt x="7581" y="825"/>
                  </a:moveTo>
                  <a:lnTo>
                    <a:pt x="6883" y="495"/>
                  </a:lnTo>
                  <a:lnTo>
                    <a:pt x="4876" y="495"/>
                  </a:lnTo>
                  <a:lnTo>
                    <a:pt x="4876" y="1104"/>
                  </a:lnTo>
                  <a:lnTo>
                    <a:pt x="4876" y="1739"/>
                  </a:lnTo>
                  <a:lnTo>
                    <a:pt x="5003" y="2933"/>
                  </a:lnTo>
                  <a:lnTo>
                    <a:pt x="6604" y="2933"/>
                  </a:lnTo>
                  <a:lnTo>
                    <a:pt x="7581" y="2108"/>
                  </a:lnTo>
                  <a:lnTo>
                    <a:pt x="7581" y="825"/>
                  </a:lnTo>
                  <a:close/>
                </a:path>
                <a:path w="19050" h="15875">
                  <a:moveTo>
                    <a:pt x="10909" y="5003"/>
                  </a:moveTo>
                  <a:lnTo>
                    <a:pt x="10121" y="4787"/>
                  </a:lnTo>
                  <a:lnTo>
                    <a:pt x="8826" y="4787"/>
                  </a:lnTo>
                  <a:lnTo>
                    <a:pt x="8470" y="4584"/>
                  </a:lnTo>
                  <a:lnTo>
                    <a:pt x="8470" y="5283"/>
                  </a:lnTo>
                  <a:lnTo>
                    <a:pt x="8470" y="6019"/>
                  </a:lnTo>
                  <a:lnTo>
                    <a:pt x="8826" y="7442"/>
                  </a:lnTo>
                  <a:lnTo>
                    <a:pt x="10121" y="7442"/>
                  </a:lnTo>
                  <a:lnTo>
                    <a:pt x="10909" y="6477"/>
                  </a:lnTo>
                  <a:lnTo>
                    <a:pt x="10909" y="5003"/>
                  </a:lnTo>
                  <a:close/>
                </a:path>
                <a:path w="19050" h="15875">
                  <a:moveTo>
                    <a:pt x="11582" y="10680"/>
                  </a:moveTo>
                  <a:lnTo>
                    <a:pt x="10960" y="10261"/>
                  </a:lnTo>
                  <a:lnTo>
                    <a:pt x="9512" y="10261"/>
                  </a:lnTo>
                  <a:lnTo>
                    <a:pt x="8928" y="10680"/>
                  </a:lnTo>
                  <a:lnTo>
                    <a:pt x="8928" y="11137"/>
                  </a:lnTo>
                  <a:lnTo>
                    <a:pt x="8928" y="11569"/>
                  </a:lnTo>
                  <a:lnTo>
                    <a:pt x="8775" y="12166"/>
                  </a:lnTo>
                  <a:lnTo>
                    <a:pt x="10236" y="12166"/>
                  </a:lnTo>
                  <a:lnTo>
                    <a:pt x="11582" y="11569"/>
                  </a:lnTo>
                  <a:lnTo>
                    <a:pt x="11582" y="10680"/>
                  </a:lnTo>
                  <a:close/>
                </a:path>
                <a:path w="19050" h="15875">
                  <a:moveTo>
                    <a:pt x="12255" y="711"/>
                  </a:moveTo>
                  <a:lnTo>
                    <a:pt x="11671" y="215"/>
                  </a:lnTo>
                  <a:lnTo>
                    <a:pt x="10160" y="215"/>
                  </a:lnTo>
                  <a:lnTo>
                    <a:pt x="9575" y="0"/>
                  </a:lnTo>
                  <a:lnTo>
                    <a:pt x="9575" y="609"/>
                  </a:lnTo>
                  <a:lnTo>
                    <a:pt x="9575" y="1244"/>
                  </a:lnTo>
                  <a:lnTo>
                    <a:pt x="9766" y="2616"/>
                  </a:lnTo>
                  <a:lnTo>
                    <a:pt x="11315" y="2616"/>
                  </a:lnTo>
                  <a:lnTo>
                    <a:pt x="12255" y="1955"/>
                  </a:lnTo>
                  <a:lnTo>
                    <a:pt x="12255" y="711"/>
                  </a:lnTo>
                  <a:close/>
                </a:path>
                <a:path w="19050" h="15875">
                  <a:moveTo>
                    <a:pt x="15430" y="9436"/>
                  </a:moveTo>
                  <a:lnTo>
                    <a:pt x="14909" y="9766"/>
                  </a:lnTo>
                  <a:lnTo>
                    <a:pt x="13220" y="9766"/>
                  </a:lnTo>
                  <a:lnTo>
                    <a:pt x="13220" y="10617"/>
                  </a:lnTo>
                  <a:lnTo>
                    <a:pt x="13220" y="11468"/>
                  </a:lnTo>
                  <a:lnTo>
                    <a:pt x="13665" y="12331"/>
                  </a:lnTo>
                  <a:lnTo>
                    <a:pt x="14998" y="12331"/>
                  </a:lnTo>
                  <a:lnTo>
                    <a:pt x="15430" y="11125"/>
                  </a:lnTo>
                  <a:lnTo>
                    <a:pt x="15430" y="9436"/>
                  </a:lnTo>
                  <a:close/>
                </a:path>
                <a:path w="19050" h="15875">
                  <a:moveTo>
                    <a:pt x="15989" y="5080"/>
                  </a:moveTo>
                  <a:lnTo>
                    <a:pt x="15430" y="4622"/>
                  </a:lnTo>
                  <a:lnTo>
                    <a:pt x="14135" y="4622"/>
                  </a:lnTo>
                  <a:lnTo>
                    <a:pt x="13614" y="5080"/>
                  </a:lnTo>
                  <a:lnTo>
                    <a:pt x="13614" y="5676"/>
                  </a:lnTo>
                  <a:lnTo>
                    <a:pt x="13614" y="6273"/>
                  </a:lnTo>
                  <a:lnTo>
                    <a:pt x="14135" y="6718"/>
                  </a:lnTo>
                  <a:lnTo>
                    <a:pt x="15430" y="6718"/>
                  </a:lnTo>
                  <a:lnTo>
                    <a:pt x="15989" y="6273"/>
                  </a:lnTo>
                  <a:lnTo>
                    <a:pt x="15989" y="5080"/>
                  </a:lnTo>
                  <a:close/>
                </a:path>
                <a:path w="19050" h="15875">
                  <a:moveTo>
                    <a:pt x="18618" y="13309"/>
                  </a:moveTo>
                  <a:lnTo>
                    <a:pt x="17526" y="14541"/>
                  </a:lnTo>
                  <a:lnTo>
                    <a:pt x="15290" y="14439"/>
                  </a:lnTo>
                  <a:lnTo>
                    <a:pt x="13081" y="14300"/>
                  </a:lnTo>
                  <a:lnTo>
                    <a:pt x="6172" y="12522"/>
                  </a:lnTo>
                  <a:lnTo>
                    <a:pt x="9372" y="14185"/>
                  </a:lnTo>
                  <a:lnTo>
                    <a:pt x="11874" y="14909"/>
                  </a:lnTo>
                  <a:lnTo>
                    <a:pt x="15125" y="15468"/>
                  </a:lnTo>
                  <a:lnTo>
                    <a:pt x="16979" y="15468"/>
                  </a:lnTo>
                  <a:lnTo>
                    <a:pt x="17691" y="14541"/>
                  </a:lnTo>
                  <a:lnTo>
                    <a:pt x="18618" y="13309"/>
                  </a:lnTo>
                  <a:close/>
                </a:path>
              </a:pathLst>
            </a:custGeom>
            <a:solidFill>
              <a:srgbClr val="25544F"/>
            </a:solidFill>
          </p:spPr>
          <p:txBody>
            <a:bodyPr wrap="square" lIns="0" tIns="0" rIns="0" bIns="0" rtlCol="0"/>
            <a:lstStyle/>
            <a:p>
              <a:endParaRPr/>
            </a:p>
          </p:txBody>
        </p:sp>
        <p:sp>
          <p:nvSpPr>
            <p:cNvPr id="146" name="object 146"/>
            <p:cNvSpPr/>
            <p:nvPr/>
          </p:nvSpPr>
          <p:spPr>
            <a:xfrm>
              <a:off x="3565220" y="9386499"/>
              <a:ext cx="12700" cy="12065"/>
            </a:xfrm>
            <a:custGeom>
              <a:avLst/>
              <a:gdLst/>
              <a:ahLst/>
              <a:cxnLst/>
              <a:rect l="l" t="t" r="r" b="b"/>
              <a:pathLst>
                <a:path w="12700" h="12065">
                  <a:moveTo>
                    <a:pt x="2120" y="4724"/>
                  </a:moveTo>
                  <a:lnTo>
                    <a:pt x="1651" y="4673"/>
                  </a:lnTo>
                  <a:lnTo>
                    <a:pt x="355" y="4673"/>
                  </a:lnTo>
                  <a:lnTo>
                    <a:pt x="0" y="5270"/>
                  </a:lnTo>
                  <a:lnTo>
                    <a:pt x="0" y="5867"/>
                  </a:lnTo>
                  <a:lnTo>
                    <a:pt x="0" y="6477"/>
                  </a:lnTo>
                  <a:lnTo>
                    <a:pt x="266" y="6718"/>
                  </a:lnTo>
                  <a:lnTo>
                    <a:pt x="1600" y="6718"/>
                  </a:lnTo>
                  <a:lnTo>
                    <a:pt x="2120" y="5981"/>
                  </a:lnTo>
                  <a:lnTo>
                    <a:pt x="2120" y="4724"/>
                  </a:lnTo>
                  <a:close/>
                </a:path>
                <a:path w="12700" h="12065">
                  <a:moveTo>
                    <a:pt x="2921" y="190"/>
                  </a:moveTo>
                  <a:lnTo>
                    <a:pt x="2463" y="50"/>
                  </a:lnTo>
                  <a:lnTo>
                    <a:pt x="1320" y="50"/>
                  </a:lnTo>
                  <a:lnTo>
                    <a:pt x="1016" y="381"/>
                  </a:lnTo>
                  <a:lnTo>
                    <a:pt x="914" y="850"/>
                  </a:lnTo>
                  <a:lnTo>
                    <a:pt x="749" y="1435"/>
                  </a:lnTo>
                  <a:lnTo>
                    <a:pt x="1397" y="1981"/>
                  </a:lnTo>
                  <a:lnTo>
                    <a:pt x="2527" y="1981"/>
                  </a:lnTo>
                  <a:lnTo>
                    <a:pt x="2921" y="1447"/>
                  </a:lnTo>
                  <a:lnTo>
                    <a:pt x="2921" y="190"/>
                  </a:lnTo>
                  <a:close/>
                </a:path>
                <a:path w="12700" h="12065">
                  <a:moveTo>
                    <a:pt x="6946" y="4724"/>
                  </a:moveTo>
                  <a:lnTo>
                    <a:pt x="6235" y="4089"/>
                  </a:lnTo>
                  <a:lnTo>
                    <a:pt x="4978" y="4089"/>
                  </a:lnTo>
                  <a:lnTo>
                    <a:pt x="4508" y="4724"/>
                  </a:lnTo>
                  <a:lnTo>
                    <a:pt x="4508" y="5397"/>
                  </a:lnTo>
                  <a:lnTo>
                    <a:pt x="4508" y="6096"/>
                  </a:lnTo>
                  <a:lnTo>
                    <a:pt x="5029" y="6629"/>
                  </a:lnTo>
                  <a:lnTo>
                    <a:pt x="6273" y="6629"/>
                  </a:lnTo>
                  <a:lnTo>
                    <a:pt x="6946" y="6096"/>
                  </a:lnTo>
                  <a:lnTo>
                    <a:pt x="6946" y="4724"/>
                  </a:lnTo>
                  <a:close/>
                </a:path>
                <a:path w="12700" h="12065">
                  <a:moveTo>
                    <a:pt x="6959" y="10160"/>
                  </a:moveTo>
                  <a:lnTo>
                    <a:pt x="6413" y="9842"/>
                  </a:lnTo>
                  <a:lnTo>
                    <a:pt x="5270" y="9842"/>
                  </a:lnTo>
                  <a:lnTo>
                    <a:pt x="4724" y="10388"/>
                  </a:lnTo>
                  <a:lnTo>
                    <a:pt x="4724" y="10896"/>
                  </a:lnTo>
                  <a:lnTo>
                    <a:pt x="4724" y="11430"/>
                  </a:lnTo>
                  <a:lnTo>
                    <a:pt x="4876" y="12001"/>
                  </a:lnTo>
                  <a:lnTo>
                    <a:pt x="5969" y="12001"/>
                  </a:lnTo>
                  <a:lnTo>
                    <a:pt x="6959" y="11277"/>
                  </a:lnTo>
                  <a:lnTo>
                    <a:pt x="6959" y="10160"/>
                  </a:lnTo>
                  <a:close/>
                </a:path>
                <a:path w="12700" h="12065">
                  <a:moveTo>
                    <a:pt x="7658" y="127"/>
                  </a:moveTo>
                  <a:lnTo>
                    <a:pt x="7264" y="0"/>
                  </a:lnTo>
                  <a:lnTo>
                    <a:pt x="6070" y="0"/>
                  </a:lnTo>
                  <a:lnTo>
                    <a:pt x="5613" y="50"/>
                  </a:lnTo>
                  <a:lnTo>
                    <a:pt x="5613" y="546"/>
                  </a:lnTo>
                  <a:lnTo>
                    <a:pt x="5613" y="1016"/>
                  </a:lnTo>
                  <a:lnTo>
                    <a:pt x="5969" y="1498"/>
                  </a:lnTo>
                  <a:lnTo>
                    <a:pt x="7162" y="1498"/>
                  </a:lnTo>
                  <a:lnTo>
                    <a:pt x="7658" y="1079"/>
                  </a:lnTo>
                  <a:lnTo>
                    <a:pt x="7658" y="127"/>
                  </a:lnTo>
                  <a:close/>
                </a:path>
                <a:path w="12700" h="12065">
                  <a:moveTo>
                    <a:pt x="11468" y="9461"/>
                  </a:moveTo>
                  <a:lnTo>
                    <a:pt x="11163" y="9423"/>
                  </a:lnTo>
                  <a:lnTo>
                    <a:pt x="9753" y="9423"/>
                  </a:lnTo>
                  <a:lnTo>
                    <a:pt x="9258" y="9461"/>
                  </a:lnTo>
                  <a:lnTo>
                    <a:pt x="9258" y="10096"/>
                  </a:lnTo>
                  <a:lnTo>
                    <a:pt x="9258" y="10756"/>
                  </a:lnTo>
                  <a:lnTo>
                    <a:pt x="9537" y="11341"/>
                  </a:lnTo>
                  <a:lnTo>
                    <a:pt x="10947" y="11341"/>
                  </a:lnTo>
                  <a:lnTo>
                    <a:pt x="11468" y="10756"/>
                  </a:lnTo>
                  <a:lnTo>
                    <a:pt x="11468" y="9461"/>
                  </a:lnTo>
                  <a:close/>
                </a:path>
                <a:path w="12700" h="12065">
                  <a:moveTo>
                    <a:pt x="12242" y="4064"/>
                  </a:moveTo>
                  <a:lnTo>
                    <a:pt x="11722" y="3543"/>
                  </a:lnTo>
                  <a:lnTo>
                    <a:pt x="10414" y="3543"/>
                  </a:lnTo>
                  <a:lnTo>
                    <a:pt x="9817" y="4064"/>
                  </a:lnTo>
                  <a:lnTo>
                    <a:pt x="9817" y="4673"/>
                  </a:lnTo>
                  <a:lnTo>
                    <a:pt x="9817" y="5283"/>
                  </a:lnTo>
                  <a:lnTo>
                    <a:pt x="10414" y="5778"/>
                  </a:lnTo>
                  <a:lnTo>
                    <a:pt x="11722" y="5778"/>
                  </a:lnTo>
                  <a:lnTo>
                    <a:pt x="12242" y="5283"/>
                  </a:lnTo>
                  <a:lnTo>
                    <a:pt x="12242" y="4064"/>
                  </a:lnTo>
                  <a:close/>
                </a:path>
              </a:pathLst>
            </a:custGeom>
            <a:solidFill>
              <a:srgbClr val="92BABA"/>
            </a:solidFill>
          </p:spPr>
          <p:txBody>
            <a:bodyPr wrap="square" lIns="0" tIns="0" rIns="0" bIns="0" rtlCol="0"/>
            <a:lstStyle/>
            <a:p>
              <a:endParaRPr/>
            </a:p>
          </p:txBody>
        </p:sp>
        <p:sp>
          <p:nvSpPr>
            <p:cNvPr id="147" name="object 147"/>
            <p:cNvSpPr/>
            <p:nvPr/>
          </p:nvSpPr>
          <p:spPr>
            <a:xfrm>
              <a:off x="3564636" y="9384594"/>
              <a:ext cx="12065" cy="13335"/>
            </a:xfrm>
            <a:custGeom>
              <a:avLst/>
              <a:gdLst/>
              <a:ahLst/>
              <a:cxnLst/>
              <a:rect l="l" t="t" r="r" b="b"/>
              <a:pathLst>
                <a:path w="12064" h="13334">
                  <a:moveTo>
                    <a:pt x="1701" y="7645"/>
                  </a:moveTo>
                  <a:lnTo>
                    <a:pt x="1625" y="6997"/>
                  </a:lnTo>
                  <a:lnTo>
                    <a:pt x="1244" y="6718"/>
                  </a:lnTo>
                  <a:lnTo>
                    <a:pt x="800" y="6438"/>
                  </a:lnTo>
                  <a:lnTo>
                    <a:pt x="0" y="6223"/>
                  </a:lnTo>
                  <a:lnTo>
                    <a:pt x="355" y="6883"/>
                  </a:lnTo>
                  <a:lnTo>
                    <a:pt x="736" y="7264"/>
                  </a:lnTo>
                  <a:lnTo>
                    <a:pt x="1054" y="7645"/>
                  </a:lnTo>
                  <a:lnTo>
                    <a:pt x="1358" y="7874"/>
                  </a:lnTo>
                  <a:lnTo>
                    <a:pt x="1587" y="7734"/>
                  </a:lnTo>
                  <a:close/>
                </a:path>
                <a:path w="12064" h="13334">
                  <a:moveTo>
                    <a:pt x="2857" y="1320"/>
                  </a:moveTo>
                  <a:lnTo>
                    <a:pt x="2451" y="609"/>
                  </a:lnTo>
                  <a:lnTo>
                    <a:pt x="2247" y="1320"/>
                  </a:lnTo>
                  <a:lnTo>
                    <a:pt x="2184" y="2298"/>
                  </a:lnTo>
                  <a:lnTo>
                    <a:pt x="1955" y="2070"/>
                  </a:lnTo>
                  <a:lnTo>
                    <a:pt x="1409" y="1676"/>
                  </a:lnTo>
                  <a:lnTo>
                    <a:pt x="800" y="1511"/>
                  </a:lnTo>
                  <a:lnTo>
                    <a:pt x="1511" y="2514"/>
                  </a:lnTo>
                  <a:lnTo>
                    <a:pt x="1765" y="3098"/>
                  </a:lnTo>
                  <a:lnTo>
                    <a:pt x="2260" y="3454"/>
                  </a:lnTo>
                  <a:lnTo>
                    <a:pt x="2438" y="3225"/>
                  </a:lnTo>
                  <a:lnTo>
                    <a:pt x="2806" y="3225"/>
                  </a:lnTo>
                  <a:lnTo>
                    <a:pt x="2857" y="1320"/>
                  </a:lnTo>
                  <a:close/>
                </a:path>
                <a:path w="12064" h="13334">
                  <a:moveTo>
                    <a:pt x="6134" y="11963"/>
                  </a:moveTo>
                  <a:lnTo>
                    <a:pt x="5461" y="11506"/>
                  </a:lnTo>
                  <a:lnTo>
                    <a:pt x="4622" y="11417"/>
                  </a:lnTo>
                  <a:lnTo>
                    <a:pt x="5143" y="12204"/>
                  </a:lnTo>
                  <a:lnTo>
                    <a:pt x="5575" y="13246"/>
                  </a:lnTo>
                  <a:lnTo>
                    <a:pt x="6083" y="13322"/>
                  </a:lnTo>
                  <a:lnTo>
                    <a:pt x="6134" y="11963"/>
                  </a:lnTo>
                  <a:close/>
                </a:path>
                <a:path w="12064" h="13334">
                  <a:moveTo>
                    <a:pt x="6642" y="7734"/>
                  </a:moveTo>
                  <a:lnTo>
                    <a:pt x="6197" y="7353"/>
                  </a:lnTo>
                  <a:lnTo>
                    <a:pt x="5753" y="6883"/>
                  </a:lnTo>
                  <a:lnTo>
                    <a:pt x="5245" y="6438"/>
                  </a:lnTo>
                  <a:lnTo>
                    <a:pt x="4368" y="6362"/>
                  </a:lnTo>
                  <a:lnTo>
                    <a:pt x="4787" y="7124"/>
                  </a:lnTo>
                  <a:lnTo>
                    <a:pt x="5092" y="7442"/>
                  </a:lnTo>
                  <a:lnTo>
                    <a:pt x="5359" y="7797"/>
                  </a:lnTo>
                  <a:lnTo>
                    <a:pt x="6083" y="8382"/>
                  </a:lnTo>
                  <a:lnTo>
                    <a:pt x="6337" y="8013"/>
                  </a:lnTo>
                  <a:lnTo>
                    <a:pt x="6642" y="7734"/>
                  </a:lnTo>
                  <a:close/>
                </a:path>
                <a:path w="12064" h="13334">
                  <a:moveTo>
                    <a:pt x="7543" y="685"/>
                  </a:moveTo>
                  <a:lnTo>
                    <a:pt x="7073" y="0"/>
                  </a:lnTo>
                  <a:lnTo>
                    <a:pt x="6896" y="685"/>
                  </a:lnTo>
                  <a:lnTo>
                    <a:pt x="6807" y="2616"/>
                  </a:lnTo>
                  <a:lnTo>
                    <a:pt x="7442" y="2616"/>
                  </a:lnTo>
                  <a:lnTo>
                    <a:pt x="7543" y="685"/>
                  </a:lnTo>
                  <a:close/>
                </a:path>
                <a:path w="12064" h="13334">
                  <a:moveTo>
                    <a:pt x="10858" y="12522"/>
                  </a:moveTo>
                  <a:lnTo>
                    <a:pt x="10756" y="10477"/>
                  </a:lnTo>
                  <a:lnTo>
                    <a:pt x="10502" y="9512"/>
                  </a:lnTo>
                  <a:lnTo>
                    <a:pt x="10083" y="10477"/>
                  </a:lnTo>
                  <a:lnTo>
                    <a:pt x="10083" y="11480"/>
                  </a:lnTo>
                  <a:lnTo>
                    <a:pt x="9296" y="11112"/>
                  </a:lnTo>
                  <a:lnTo>
                    <a:pt x="9740" y="11671"/>
                  </a:lnTo>
                  <a:lnTo>
                    <a:pt x="10096" y="12065"/>
                  </a:lnTo>
                  <a:lnTo>
                    <a:pt x="10198" y="12522"/>
                  </a:lnTo>
                  <a:lnTo>
                    <a:pt x="10566" y="12522"/>
                  </a:lnTo>
                  <a:lnTo>
                    <a:pt x="10858" y="12522"/>
                  </a:lnTo>
                  <a:close/>
                </a:path>
                <a:path w="12064" h="13334">
                  <a:moveTo>
                    <a:pt x="12001" y="7175"/>
                  </a:moveTo>
                  <a:lnTo>
                    <a:pt x="11887" y="5753"/>
                  </a:lnTo>
                  <a:lnTo>
                    <a:pt x="11747" y="5092"/>
                  </a:lnTo>
                  <a:lnTo>
                    <a:pt x="11061" y="4203"/>
                  </a:lnTo>
                  <a:lnTo>
                    <a:pt x="10922" y="5092"/>
                  </a:lnTo>
                  <a:lnTo>
                    <a:pt x="10896" y="5753"/>
                  </a:lnTo>
                  <a:lnTo>
                    <a:pt x="11099" y="6807"/>
                  </a:lnTo>
                  <a:lnTo>
                    <a:pt x="11531" y="7353"/>
                  </a:lnTo>
                  <a:lnTo>
                    <a:pt x="12001" y="7175"/>
                  </a:lnTo>
                  <a:close/>
                </a:path>
              </a:pathLst>
            </a:custGeom>
            <a:solidFill>
              <a:srgbClr val="272324"/>
            </a:solidFill>
          </p:spPr>
          <p:txBody>
            <a:bodyPr wrap="square" lIns="0" tIns="0" rIns="0" bIns="0" rtlCol="0"/>
            <a:lstStyle/>
            <a:p>
              <a:endParaRPr/>
            </a:p>
          </p:txBody>
        </p:sp>
        <p:sp>
          <p:nvSpPr>
            <p:cNvPr id="148" name="object 148"/>
            <p:cNvSpPr/>
            <p:nvPr/>
          </p:nvSpPr>
          <p:spPr>
            <a:xfrm>
              <a:off x="3561207" y="9381648"/>
              <a:ext cx="19685" cy="16510"/>
            </a:xfrm>
            <a:custGeom>
              <a:avLst/>
              <a:gdLst/>
              <a:ahLst/>
              <a:cxnLst/>
              <a:rect l="l" t="t" r="r" b="b"/>
              <a:pathLst>
                <a:path w="19685" h="16509">
                  <a:moveTo>
                    <a:pt x="1905" y="1841"/>
                  </a:moveTo>
                  <a:lnTo>
                    <a:pt x="825" y="3708"/>
                  </a:lnTo>
                  <a:lnTo>
                    <a:pt x="0" y="5854"/>
                  </a:lnTo>
                  <a:lnTo>
                    <a:pt x="584" y="9258"/>
                  </a:lnTo>
                  <a:lnTo>
                    <a:pt x="584" y="6311"/>
                  </a:lnTo>
                  <a:lnTo>
                    <a:pt x="1397" y="3683"/>
                  </a:lnTo>
                  <a:lnTo>
                    <a:pt x="1905" y="1841"/>
                  </a:lnTo>
                  <a:close/>
                </a:path>
                <a:path w="19685" h="16509">
                  <a:moveTo>
                    <a:pt x="3581" y="711"/>
                  </a:moveTo>
                  <a:lnTo>
                    <a:pt x="2133" y="1016"/>
                  </a:lnTo>
                  <a:lnTo>
                    <a:pt x="1905" y="1841"/>
                  </a:lnTo>
                  <a:lnTo>
                    <a:pt x="2006" y="1676"/>
                  </a:lnTo>
                  <a:lnTo>
                    <a:pt x="3581" y="711"/>
                  </a:lnTo>
                  <a:close/>
                </a:path>
                <a:path w="19685" h="16509">
                  <a:moveTo>
                    <a:pt x="6273" y="127"/>
                  </a:moveTo>
                  <a:lnTo>
                    <a:pt x="5499" y="0"/>
                  </a:lnTo>
                  <a:lnTo>
                    <a:pt x="3873" y="533"/>
                  </a:lnTo>
                  <a:lnTo>
                    <a:pt x="3581" y="711"/>
                  </a:lnTo>
                  <a:lnTo>
                    <a:pt x="6273" y="127"/>
                  </a:lnTo>
                  <a:close/>
                </a:path>
                <a:path w="19685" h="16509">
                  <a:moveTo>
                    <a:pt x="19418" y="13169"/>
                  </a:moveTo>
                  <a:lnTo>
                    <a:pt x="18859" y="11049"/>
                  </a:lnTo>
                  <a:lnTo>
                    <a:pt x="18110" y="8801"/>
                  </a:lnTo>
                  <a:lnTo>
                    <a:pt x="16586" y="6286"/>
                  </a:lnTo>
                  <a:lnTo>
                    <a:pt x="14655" y="4076"/>
                  </a:lnTo>
                  <a:lnTo>
                    <a:pt x="17119" y="8356"/>
                  </a:lnTo>
                  <a:lnTo>
                    <a:pt x="18364" y="11582"/>
                  </a:lnTo>
                  <a:lnTo>
                    <a:pt x="19392" y="14427"/>
                  </a:lnTo>
                  <a:lnTo>
                    <a:pt x="19418" y="13169"/>
                  </a:lnTo>
                  <a:close/>
                </a:path>
                <a:path w="19685" h="16509">
                  <a:moveTo>
                    <a:pt x="19570" y="14909"/>
                  </a:moveTo>
                  <a:lnTo>
                    <a:pt x="19392" y="14427"/>
                  </a:lnTo>
                  <a:lnTo>
                    <a:pt x="19380" y="15227"/>
                  </a:lnTo>
                  <a:lnTo>
                    <a:pt x="19113" y="15913"/>
                  </a:lnTo>
                  <a:lnTo>
                    <a:pt x="19570" y="14909"/>
                  </a:lnTo>
                  <a:close/>
                </a:path>
              </a:pathLst>
            </a:custGeom>
            <a:solidFill>
              <a:srgbClr val="25544F"/>
            </a:solidFill>
          </p:spPr>
          <p:txBody>
            <a:bodyPr wrap="square" lIns="0" tIns="0" rIns="0" bIns="0" rtlCol="0"/>
            <a:lstStyle/>
            <a:p>
              <a:endParaRPr/>
            </a:p>
          </p:txBody>
        </p:sp>
        <p:sp>
          <p:nvSpPr>
            <p:cNvPr id="149" name="object 149"/>
            <p:cNvSpPr/>
            <p:nvPr/>
          </p:nvSpPr>
          <p:spPr>
            <a:xfrm>
              <a:off x="3578428" y="9392278"/>
              <a:ext cx="12700" cy="20320"/>
            </a:xfrm>
            <a:custGeom>
              <a:avLst/>
              <a:gdLst/>
              <a:ahLst/>
              <a:cxnLst/>
              <a:rect l="l" t="t" r="r" b="b"/>
              <a:pathLst>
                <a:path w="12700" h="20320">
                  <a:moveTo>
                    <a:pt x="3657" y="14655"/>
                  </a:moveTo>
                  <a:lnTo>
                    <a:pt x="3187" y="14058"/>
                  </a:lnTo>
                  <a:lnTo>
                    <a:pt x="2501" y="13970"/>
                  </a:lnTo>
                  <a:lnTo>
                    <a:pt x="1587" y="14516"/>
                  </a:lnTo>
                  <a:lnTo>
                    <a:pt x="698" y="14935"/>
                  </a:lnTo>
                  <a:lnTo>
                    <a:pt x="0" y="16205"/>
                  </a:lnTo>
                  <a:lnTo>
                    <a:pt x="1587" y="15786"/>
                  </a:lnTo>
                  <a:lnTo>
                    <a:pt x="2197" y="15519"/>
                  </a:lnTo>
                  <a:lnTo>
                    <a:pt x="2832" y="15303"/>
                  </a:lnTo>
                  <a:lnTo>
                    <a:pt x="3657" y="14655"/>
                  </a:lnTo>
                  <a:close/>
                </a:path>
                <a:path w="12700" h="20320">
                  <a:moveTo>
                    <a:pt x="7861" y="2159"/>
                  </a:moveTo>
                  <a:lnTo>
                    <a:pt x="7797" y="1828"/>
                  </a:lnTo>
                  <a:lnTo>
                    <a:pt x="7645" y="1460"/>
                  </a:lnTo>
                  <a:lnTo>
                    <a:pt x="7505" y="939"/>
                  </a:lnTo>
                  <a:lnTo>
                    <a:pt x="6045" y="0"/>
                  </a:lnTo>
                  <a:lnTo>
                    <a:pt x="6197" y="1041"/>
                  </a:lnTo>
                  <a:lnTo>
                    <a:pt x="6350" y="1460"/>
                  </a:lnTo>
                  <a:lnTo>
                    <a:pt x="6540" y="1828"/>
                  </a:lnTo>
                  <a:lnTo>
                    <a:pt x="7086" y="2438"/>
                  </a:lnTo>
                  <a:lnTo>
                    <a:pt x="7480" y="2273"/>
                  </a:lnTo>
                  <a:lnTo>
                    <a:pt x="7861" y="2159"/>
                  </a:lnTo>
                  <a:close/>
                </a:path>
                <a:path w="12700" h="20320">
                  <a:moveTo>
                    <a:pt x="12484" y="17627"/>
                  </a:moveTo>
                  <a:lnTo>
                    <a:pt x="12319" y="17462"/>
                  </a:lnTo>
                  <a:lnTo>
                    <a:pt x="12052" y="17246"/>
                  </a:lnTo>
                  <a:lnTo>
                    <a:pt x="11239" y="17627"/>
                  </a:lnTo>
                  <a:lnTo>
                    <a:pt x="11150" y="17754"/>
                  </a:lnTo>
                  <a:lnTo>
                    <a:pt x="11341" y="17284"/>
                  </a:lnTo>
                  <a:lnTo>
                    <a:pt x="10985" y="17018"/>
                  </a:lnTo>
                  <a:lnTo>
                    <a:pt x="10579" y="16814"/>
                  </a:lnTo>
                  <a:lnTo>
                    <a:pt x="10134" y="17018"/>
                  </a:lnTo>
                  <a:lnTo>
                    <a:pt x="9398" y="17843"/>
                  </a:lnTo>
                  <a:lnTo>
                    <a:pt x="9055" y="19151"/>
                  </a:lnTo>
                  <a:lnTo>
                    <a:pt x="10579" y="18478"/>
                  </a:lnTo>
                  <a:lnTo>
                    <a:pt x="10833" y="18148"/>
                  </a:lnTo>
                  <a:lnTo>
                    <a:pt x="11049" y="17919"/>
                  </a:lnTo>
                  <a:lnTo>
                    <a:pt x="10502" y="18783"/>
                  </a:lnTo>
                  <a:lnTo>
                    <a:pt x="10185" y="20116"/>
                  </a:lnTo>
                  <a:lnTo>
                    <a:pt x="11163" y="19634"/>
                  </a:lnTo>
                  <a:lnTo>
                    <a:pt x="12484" y="18211"/>
                  </a:lnTo>
                  <a:lnTo>
                    <a:pt x="12484" y="17627"/>
                  </a:lnTo>
                  <a:close/>
                </a:path>
              </a:pathLst>
            </a:custGeom>
            <a:solidFill>
              <a:srgbClr val="272324"/>
            </a:solidFill>
          </p:spPr>
          <p:txBody>
            <a:bodyPr wrap="square" lIns="0" tIns="0" rIns="0" bIns="0" rtlCol="0"/>
            <a:lstStyle/>
            <a:p>
              <a:endParaRPr/>
            </a:p>
          </p:txBody>
        </p:sp>
        <p:sp>
          <p:nvSpPr>
            <p:cNvPr id="150" name="object 150"/>
            <p:cNvSpPr/>
            <p:nvPr/>
          </p:nvSpPr>
          <p:spPr>
            <a:xfrm>
              <a:off x="3577976" y="9393675"/>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51" name="object 151"/>
            <p:cNvSpPr/>
            <p:nvPr/>
          </p:nvSpPr>
          <p:spPr>
            <a:xfrm>
              <a:off x="3577941" y="9393727"/>
              <a:ext cx="27305" cy="17145"/>
            </a:xfrm>
            <a:custGeom>
              <a:avLst/>
              <a:gdLst/>
              <a:ahLst/>
              <a:cxnLst/>
              <a:rect l="l" t="t" r="r" b="b"/>
              <a:pathLst>
                <a:path w="27304" h="17145">
                  <a:moveTo>
                    <a:pt x="10181" y="0"/>
                  </a:moveTo>
                  <a:lnTo>
                    <a:pt x="6171" y="0"/>
                  </a:lnTo>
                  <a:lnTo>
                    <a:pt x="3721" y="1549"/>
                  </a:lnTo>
                  <a:lnTo>
                    <a:pt x="0" y="9036"/>
                  </a:lnTo>
                  <a:lnTo>
                    <a:pt x="303" y="11078"/>
                  </a:lnTo>
                  <a:lnTo>
                    <a:pt x="426" y="11528"/>
                  </a:lnTo>
                  <a:lnTo>
                    <a:pt x="3469" y="16062"/>
                  </a:lnTo>
                  <a:lnTo>
                    <a:pt x="14715" y="16900"/>
                  </a:lnTo>
                  <a:lnTo>
                    <a:pt x="15322" y="16931"/>
                  </a:lnTo>
                  <a:lnTo>
                    <a:pt x="20401" y="16931"/>
                  </a:lnTo>
                  <a:lnTo>
                    <a:pt x="21767" y="16250"/>
                  </a:lnTo>
                  <a:lnTo>
                    <a:pt x="15322" y="16250"/>
                  </a:lnTo>
                  <a:lnTo>
                    <a:pt x="14736" y="16177"/>
                  </a:lnTo>
                  <a:lnTo>
                    <a:pt x="14055" y="16177"/>
                  </a:lnTo>
                  <a:lnTo>
                    <a:pt x="3679" y="15402"/>
                  </a:lnTo>
                  <a:lnTo>
                    <a:pt x="883" y="10889"/>
                  </a:lnTo>
                  <a:lnTo>
                    <a:pt x="642" y="9182"/>
                  </a:lnTo>
                  <a:lnTo>
                    <a:pt x="645" y="8073"/>
                  </a:lnTo>
                  <a:lnTo>
                    <a:pt x="3941" y="2607"/>
                  </a:lnTo>
                  <a:lnTo>
                    <a:pt x="5344" y="1455"/>
                  </a:lnTo>
                  <a:lnTo>
                    <a:pt x="7228" y="659"/>
                  </a:lnTo>
                  <a:lnTo>
                    <a:pt x="16148" y="659"/>
                  </a:lnTo>
                  <a:lnTo>
                    <a:pt x="15417" y="209"/>
                  </a:lnTo>
                  <a:lnTo>
                    <a:pt x="10181" y="0"/>
                  </a:lnTo>
                  <a:close/>
                </a:path>
                <a:path w="27304" h="17145">
                  <a:moveTo>
                    <a:pt x="26830" y="9769"/>
                  </a:moveTo>
                  <a:lnTo>
                    <a:pt x="26435" y="10052"/>
                  </a:lnTo>
                  <a:lnTo>
                    <a:pt x="26381" y="10376"/>
                  </a:lnTo>
                  <a:lnTo>
                    <a:pt x="26505" y="11015"/>
                  </a:lnTo>
                  <a:lnTo>
                    <a:pt x="26359" y="11078"/>
                  </a:lnTo>
                  <a:lnTo>
                    <a:pt x="19500" y="16250"/>
                  </a:lnTo>
                  <a:lnTo>
                    <a:pt x="21767" y="16250"/>
                  </a:lnTo>
                  <a:lnTo>
                    <a:pt x="26621" y="11905"/>
                  </a:lnTo>
                  <a:lnTo>
                    <a:pt x="26757" y="11716"/>
                  </a:lnTo>
                  <a:lnTo>
                    <a:pt x="26757" y="11413"/>
                  </a:lnTo>
                  <a:lnTo>
                    <a:pt x="27010" y="11413"/>
                  </a:lnTo>
                  <a:lnTo>
                    <a:pt x="27125" y="11151"/>
                  </a:lnTo>
                  <a:lnTo>
                    <a:pt x="27023" y="10303"/>
                  </a:lnTo>
                  <a:lnTo>
                    <a:pt x="26830" y="9769"/>
                  </a:lnTo>
                  <a:close/>
                </a:path>
                <a:path w="27304" h="17145">
                  <a:moveTo>
                    <a:pt x="26830" y="11549"/>
                  </a:moveTo>
                  <a:close/>
                </a:path>
                <a:path w="27304" h="17145">
                  <a:moveTo>
                    <a:pt x="26912" y="11549"/>
                  </a:moveTo>
                  <a:close/>
                </a:path>
                <a:path w="27304" h="17145">
                  <a:moveTo>
                    <a:pt x="27010" y="11413"/>
                  </a:moveTo>
                  <a:lnTo>
                    <a:pt x="26757" y="11413"/>
                  </a:lnTo>
                  <a:lnTo>
                    <a:pt x="26810" y="11549"/>
                  </a:lnTo>
                  <a:lnTo>
                    <a:pt x="27010" y="11413"/>
                  </a:lnTo>
                  <a:close/>
                </a:path>
                <a:path w="27304" h="17145">
                  <a:moveTo>
                    <a:pt x="26526" y="9978"/>
                  </a:moveTo>
                  <a:lnTo>
                    <a:pt x="26385" y="10052"/>
                  </a:lnTo>
                  <a:lnTo>
                    <a:pt x="26265" y="10188"/>
                  </a:lnTo>
                  <a:lnTo>
                    <a:pt x="26526" y="9978"/>
                  </a:lnTo>
                  <a:close/>
                </a:path>
                <a:path w="27304" h="17145">
                  <a:moveTo>
                    <a:pt x="16148" y="659"/>
                  </a:moveTo>
                  <a:lnTo>
                    <a:pt x="10181" y="659"/>
                  </a:lnTo>
                  <a:lnTo>
                    <a:pt x="10370" y="701"/>
                  </a:lnTo>
                  <a:lnTo>
                    <a:pt x="15207" y="910"/>
                  </a:lnTo>
                  <a:lnTo>
                    <a:pt x="19155" y="3287"/>
                  </a:lnTo>
                  <a:lnTo>
                    <a:pt x="23312" y="6711"/>
                  </a:lnTo>
                  <a:lnTo>
                    <a:pt x="25563" y="9182"/>
                  </a:lnTo>
                  <a:lnTo>
                    <a:pt x="25961" y="9769"/>
                  </a:lnTo>
                  <a:lnTo>
                    <a:pt x="26107" y="9905"/>
                  </a:lnTo>
                  <a:lnTo>
                    <a:pt x="26265" y="10114"/>
                  </a:lnTo>
                  <a:lnTo>
                    <a:pt x="26526" y="9978"/>
                  </a:lnTo>
                  <a:lnTo>
                    <a:pt x="26788" y="9769"/>
                  </a:lnTo>
                  <a:lnTo>
                    <a:pt x="25207" y="7413"/>
                  </a:lnTo>
                  <a:lnTo>
                    <a:pt x="22327" y="5088"/>
                  </a:lnTo>
                  <a:lnTo>
                    <a:pt x="19500" y="2722"/>
                  </a:lnTo>
                  <a:lnTo>
                    <a:pt x="16148" y="659"/>
                  </a:lnTo>
                  <a:close/>
                </a:path>
              </a:pathLst>
            </a:custGeom>
            <a:solidFill>
              <a:srgbClr val="25544F"/>
            </a:solidFill>
          </p:spPr>
          <p:txBody>
            <a:bodyPr wrap="square" lIns="0" tIns="0" rIns="0" bIns="0" rtlCol="0"/>
            <a:lstStyle/>
            <a:p>
              <a:endParaRPr/>
            </a:p>
          </p:txBody>
        </p:sp>
        <p:sp>
          <p:nvSpPr>
            <p:cNvPr id="152" name="object 152"/>
            <p:cNvSpPr/>
            <p:nvPr/>
          </p:nvSpPr>
          <p:spPr>
            <a:xfrm>
              <a:off x="3579880" y="9396594"/>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3" name="object 153"/>
            <p:cNvSpPr/>
            <p:nvPr/>
          </p:nvSpPr>
          <p:spPr>
            <a:xfrm>
              <a:off x="3583254" y="9397650"/>
              <a:ext cx="9525" cy="8255"/>
            </a:xfrm>
            <a:custGeom>
              <a:avLst/>
              <a:gdLst/>
              <a:ahLst/>
              <a:cxnLst/>
              <a:rect l="l" t="t" r="r" b="b"/>
              <a:pathLst>
                <a:path w="9525" h="8254">
                  <a:moveTo>
                    <a:pt x="2476" y="3035"/>
                  </a:moveTo>
                  <a:lnTo>
                    <a:pt x="1955" y="2514"/>
                  </a:lnTo>
                  <a:lnTo>
                    <a:pt x="0" y="2514"/>
                  </a:lnTo>
                  <a:lnTo>
                    <a:pt x="0" y="3124"/>
                  </a:lnTo>
                  <a:lnTo>
                    <a:pt x="0" y="3733"/>
                  </a:lnTo>
                  <a:lnTo>
                    <a:pt x="114" y="4356"/>
                  </a:lnTo>
                  <a:lnTo>
                    <a:pt x="850" y="4711"/>
                  </a:lnTo>
                  <a:lnTo>
                    <a:pt x="1460" y="5029"/>
                  </a:lnTo>
                  <a:lnTo>
                    <a:pt x="2476" y="4165"/>
                  </a:lnTo>
                  <a:lnTo>
                    <a:pt x="2476" y="3035"/>
                  </a:lnTo>
                  <a:close/>
                </a:path>
                <a:path w="9525" h="8254">
                  <a:moveTo>
                    <a:pt x="5727" y="469"/>
                  </a:moveTo>
                  <a:lnTo>
                    <a:pt x="5105" y="0"/>
                  </a:lnTo>
                  <a:lnTo>
                    <a:pt x="3898" y="0"/>
                  </a:lnTo>
                  <a:lnTo>
                    <a:pt x="3365" y="457"/>
                  </a:lnTo>
                  <a:lnTo>
                    <a:pt x="3365" y="1625"/>
                  </a:lnTo>
                  <a:lnTo>
                    <a:pt x="3924" y="1905"/>
                  </a:lnTo>
                  <a:lnTo>
                    <a:pt x="5105" y="1905"/>
                  </a:lnTo>
                  <a:lnTo>
                    <a:pt x="5727" y="1625"/>
                  </a:lnTo>
                  <a:lnTo>
                    <a:pt x="5727" y="1054"/>
                  </a:lnTo>
                  <a:lnTo>
                    <a:pt x="5727" y="469"/>
                  </a:lnTo>
                  <a:close/>
                </a:path>
                <a:path w="9525" h="8254">
                  <a:moveTo>
                    <a:pt x="9004" y="5778"/>
                  </a:moveTo>
                  <a:lnTo>
                    <a:pt x="8343" y="5168"/>
                  </a:lnTo>
                  <a:lnTo>
                    <a:pt x="6807" y="5168"/>
                  </a:lnTo>
                  <a:lnTo>
                    <a:pt x="6210" y="5778"/>
                  </a:lnTo>
                  <a:lnTo>
                    <a:pt x="6210" y="6502"/>
                  </a:lnTo>
                  <a:lnTo>
                    <a:pt x="6210" y="7239"/>
                  </a:lnTo>
                  <a:lnTo>
                    <a:pt x="6375" y="8077"/>
                  </a:lnTo>
                  <a:lnTo>
                    <a:pt x="7924" y="8077"/>
                  </a:lnTo>
                  <a:lnTo>
                    <a:pt x="9004" y="7239"/>
                  </a:lnTo>
                  <a:lnTo>
                    <a:pt x="9004" y="5778"/>
                  </a:lnTo>
                  <a:close/>
                </a:path>
              </a:pathLst>
            </a:custGeom>
            <a:solidFill>
              <a:srgbClr val="25544F"/>
            </a:solidFill>
          </p:spPr>
          <p:txBody>
            <a:bodyPr wrap="square" lIns="0" tIns="0" rIns="0" bIns="0" rtlCol="0"/>
            <a:lstStyle/>
            <a:p>
              <a:endParaRPr/>
            </a:p>
          </p:txBody>
        </p:sp>
        <p:sp>
          <p:nvSpPr>
            <p:cNvPr id="154" name="object 154"/>
            <p:cNvSpPr/>
            <p:nvPr/>
          </p:nvSpPr>
          <p:spPr>
            <a:xfrm>
              <a:off x="3584767" y="9404740"/>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5" name="object 155"/>
            <p:cNvSpPr/>
            <p:nvPr/>
          </p:nvSpPr>
          <p:spPr>
            <a:xfrm>
              <a:off x="3593147" y="9404330"/>
              <a:ext cx="6350" cy="4445"/>
            </a:xfrm>
            <a:custGeom>
              <a:avLst/>
              <a:gdLst/>
              <a:ahLst/>
              <a:cxnLst/>
              <a:rect l="l" t="t" r="r" b="b"/>
              <a:pathLst>
                <a:path w="6350" h="4445">
                  <a:moveTo>
                    <a:pt x="2019" y="2781"/>
                  </a:moveTo>
                  <a:lnTo>
                    <a:pt x="1409" y="2501"/>
                  </a:lnTo>
                  <a:lnTo>
                    <a:pt x="304" y="2501"/>
                  </a:lnTo>
                  <a:lnTo>
                    <a:pt x="0" y="2959"/>
                  </a:lnTo>
                  <a:lnTo>
                    <a:pt x="0" y="3467"/>
                  </a:lnTo>
                  <a:lnTo>
                    <a:pt x="0" y="4000"/>
                  </a:lnTo>
                  <a:lnTo>
                    <a:pt x="419" y="4432"/>
                  </a:lnTo>
                  <a:lnTo>
                    <a:pt x="1498" y="4432"/>
                  </a:lnTo>
                  <a:lnTo>
                    <a:pt x="2019" y="3860"/>
                  </a:lnTo>
                  <a:lnTo>
                    <a:pt x="2019" y="2781"/>
                  </a:lnTo>
                  <a:close/>
                </a:path>
                <a:path w="6350" h="4445">
                  <a:moveTo>
                    <a:pt x="6134" y="419"/>
                  </a:moveTo>
                  <a:lnTo>
                    <a:pt x="5435" y="12"/>
                  </a:lnTo>
                  <a:lnTo>
                    <a:pt x="4102" y="12"/>
                  </a:lnTo>
                  <a:lnTo>
                    <a:pt x="3733" y="0"/>
                  </a:lnTo>
                  <a:lnTo>
                    <a:pt x="3733" y="596"/>
                  </a:lnTo>
                  <a:lnTo>
                    <a:pt x="3733" y="1308"/>
                  </a:lnTo>
                  <a:lnTo>
                    <a:pt x="3937" y="2133"/>
                  </a:lnTo>
                  <a:lnTo>
                    <a:pt x="5257" y="2133"/>
                  </a:lnTo>
                  <a:lnTo>
                    <a:pt x="6134" y="1778"/>
                  </a:lnTo>
                  <a:lnTo>
                    <a:pt x="6134" y="419"/>
                  </a:lnTo>
                  <a:close/>
                </a:path>
              </a:pathLst>
            </a:custGeom>
            <a:solidFill>
              <a:srgbClr val="25544F"/>
            </a:solidFill>
          </p:spPr>
          <p:txBody>
            <a:bodyPr wrap="square" lIns="0" tIns="0" rIns="0" bIns="0" rtlCol="0"/>
            <a:lstStyle/>
            <a:p>
              <a:endParaRPr/>
            </a:p>
          </p:txBody>
        </p:sp>
        <p:sp>
          <p:nvSpPr>
            <p:cNvPr id="156" name="object 156"/>
            <p:cNvSpPr/>
            <p:nvPr/>
          </p:nvSpPr>
          <p:spPr>
            <a:xfrm>
              <a:off x="3583330" y="9397459"/>
              <a:ext cx="16510" cy="11430"/>
            </a:xfrm>
            <a:custGeom>
              <a:avLst/>
              <a:gdLst/>
              <a:ahLst/>
              <a:cxnLst/>
              <a:rect l="l" t="t" r="r" b="b"/>
              <a:pathLst>
                <a:path w="16510" h="11429">
                  <a:moveTo>
                    <a:pt x="2324" y="2565"/>
                  </a:moveTo>
                  <a:lnTo>
                    <a:pt x="1511" y="2425"/>
                  </a:lnTo>
                  <a:lnTo>
                    <a:pt x="381" y="2425"/>
                  </a:lnTo>
                  <a:lnTo>
                    <a:pt x="0" y="2565"/>
                  </a:lnTo>
                  <a:lnTo>
                    <a:pt x="0" y="3695"/>
                  </a:lnTo>
                  <a:lnTo>
                    <a:pt x="317" y="4089"/>
                  </a:lnTo>
                  <a:lnTo>
                    <a:pt x="1460" y="4089"/>
                  </a:lnTo>
                  <a:lnTo>
                    <a:pt x="2324" y="3695"/>
                  </a:lnTo>
                  <a:lnTo>
                    <a:pt x="2324" y="3124"/>
                  </a:lnTo>
                  <a:lnTo>
                    <a:pt x="2324" y="2565"/>
                  </a:lnTo>
                  <a:close/>
                </a:path>
                <a:path w="16510" h="11429">
                  <a:moveTo>
                    <a:pt x="3594" y="7467"/>
                  </a:moveTo>
                  <a:lnTo>
                    <a:pt x="2933" y="7124"/>
                  </a:lnTo>
                  <a:lnTo>
                    <a:pt x="1714" y="7124"/>
                  </a:lnTo>
                  <a:lnTo>
                    <a:pt x="1511" y="7467"/>
                  </a:lnTo>
                  <a:lnTo>
                    <a:pt x="1511" y="8483"/>
                  </a:lnTo>
                  <a:lnTo>
                    <a:pt x="2273" y="8877"/>
                  </a:lnTo>
                  <a:lnTo>
                    <a:pt x="3429" y="8877"/>
                  </a:lnTo>
                  <a:lnTo>
                    <a:pt x="3594" y="8483"/>
                  </a:lnTo>
                  <a:lnTo>
                    <a:pt x="3594" y="8013"/>
                  </a:lnTo>
                  <a:lnTo>
                    <a:pt x="3594" y="7467"/>
                  </a:lnTo>
                  <a:close/>
                </a:path>
                <a:path w="16510" h="11429">
                  <a:moveTo>
                    <a:pt x="5283" y="215"/>
                  </a:moveTo>
                  <a:lnTo>
                    <a:pt x="4673" y="0"/>
                  </a:lnTo>
                  <a:lnTo>
                    <a:pt x="3695" y="0"/>
                  </a:lnTo>
                  <a:lnTo>
                    <a:pt x="3429" y="215"/>
                  </a:lnTo>
                  <a:lnTo>
                    <a:pt x="3429" y="1231"/>
                  </a:lnTo>
                  <a:lnTo>
                    <a:pt x="4038" y="1511"/>
                  </a:lnTo>
                  <a:lnTo>
                    <a:pt x="5054" y="1511"/>
                  </a:lnTo>
                  <a:lnTo>
                    <a:pt x="5283" y="1231"/>
                  </a:lnTo>
                  <a:lnTo>
                    <a:pt x="5283" y="736"/>
                  </a:lnTo>
                  <a:lnTo>
                    <a:pt x="5283" y="215"/>
                  </a:lnTo>
                  <a:close/>
                </a:path>
                <a:path w="16510" h="11429">
                  <a:moveTo>
                    <a:pt x="8610" y="5829"/>
                  </a:moveTo>
                  <a:lnTo>
                    <a:pt x="7785" y="5029"/>
                  </a:lnTo>
                  <a:lnTo>
                    <a:pt x="6743" y="5029"/>
                  </a:lnTo>
                  <a:lnTo>
                    <a:pt x="6273" y="5448"/>
                  </a:lnTo>
                  <a:lnTo>
                    <a:pt x="6273" y="6489"/>
                  </a:lnTo>
                  <a:lnTo>
                    <a:pt x="6527" y="7480"/>
                  </a:lnTo>
                  <a:lnTo>
                    <a:pt x="7632" y="7480"/>
                  </a:lnTo>
                  <a:lnTo>
                    <a:pt x="8610" y="6883"/>
                  </a:lnTo>
                  <a:lnTo>
                    <a:pt x="8610" y="6324"/>
                  </a:lnTo>
                  <a:lnTo>
                    <a:pt x="8610" y="5829"/>
                  </a:lnTo>
                  <a:close/>
                </a:path>
                <a:path w="16510" h="11429">
                  <a:moveTo>
                    <a:pt x="11620" y="9575"/>
                  </a:moveTo>
                  <a:lnTo>
                    <a:pt x="11176" y="9372"/>
                  </a:lnTo>
                  <a:lnTo>
                    <a:pt x="10109" y="9372"/>
                  </a:lnTo>
                  <a:lnTo>
                    <a:pt x="9715" y="9575"/>
                  </a:lnTo>
                  <a:lnTo>
                    <a:pt x="9715" y="10655"/>
                  </a:lnTo>
                  <a:lnTo>
                    <a:pt x="10109" y="11112"/>
                  </a:lnTo>
                  <a:lnTo>
                    <a:pt x="11176" y="11112"/>
                  </a:lnTo>
                  <a:lnTo>
                    <a:pt x="11620" y="10655"/>
                  </a:lnTo>
                  <a:lnTo>
                    <a:pt x="11620" y="10121"/>
                  </a:lnTo>
                  <a:lnTo>
                    <a:pt x="11620" y="9575"/>
                  </a:lnTo>
                  <a:close/>
                </a:path>
                <a:path w="16510" h="11429">
                  <a:moveTo>
                    <a:pt x="15913" y="7366"/>
                  </a:moveTo>
                  <a:lnTo>
                    <a:pt x="15468" y="6413"/>
                  </a:lnTo>
                  <a:lnTo>
                    <a:pt x="15011" y="6324"/>
                  </a:lnTo>
                  <a:lnTo>
                    <a:pt x="13766" y="6210"/>
                  </a:lnTo>
                  <a:lnTo>
                    <a:pt x="13576" y="6705"/>
                  </a:lnTo>
                  <a:lnTo>
                    <a:pt x="13576" y="7823"/>
                  </a:lnTo>
                  <a:lnTo>
                    <a:pt x="14008" y="8445"/>
                  </a:lnTo>
                  <a:lnTo>
                    <a:pt x="15913" y="8445"/>
                  </a:lnTo>
                  <a:lnTo>
                    <a:pt x="15913" y="7899"/>
                  </a:lnTo>
                  <a:lnTo>
                    <a:pt x="15913" y="7366"/>
                  </a:lnTo>
                  <a:close/>
                </a:path>
              </a:pathLst>
            </a:custGeom>
            <a:solidFill>
              <a:srgbClr val="92BABA"/>
            </a:solidFill>
          </p:spPr>
          <p:txBody>
            <a:bodyPr wrap="square" lIns="0" tIns="0" rIns="0" bIns="0" rtlCol="0"/>
            <a:lstStyle/>
            <a:p>
              <a:endParaRPr/>
            </a:p>
          </p:txBody>
        </p:sp>
        <p:sp>
          <p:nvSpPr>
            <p:cNvPr id="157" name="object 157"/>
            <p:cNvSpPr/>
            <p:nvPr/>
          </p:nvSpPr>
          <p:spPr>
            <a:xfrm>
              <a:off x="3582530" y="9396151"/>
              <a:ext cx="15875" cy="12700"/>
            </a:xfrm>
            <a:custGeom>
              <a:avLst/>
              <a:gdLst/>
              <a:ahLst/>
              <a:cxnLst/>
              <a:rect l="l" t="t" r="r" b="b"/>
              <a:pathLst>
                <a:path w="15875" h="12700">
                  <a:moveTo>
                    <a:pt x="2095" y="4851"/>
                  </a:moveTo>
                  <a:lnTo>
                    <a:pt x="1943" y="4533"/>
                  </a:lnTo>
                  <a:lnTo>
                    <a:pt x="939" y="3733"/>
                  </a:lnTo>
                  <a:lnTo>
                    <a:pt x="0" y="3733"/>
                  </a:lnTo>
                  <a:lnTo>
                    <a:pt x="228" y="4483"/>
                  </a:lnTo>
                  <a:lnTo>
                    <a:pt x="1295" y="5245"/>
                  </a:lnTo>
                  <a:lnTo>
                    <a:pt x="1828" y="5194"/>
                  </a:lnTo>
                  <a:lnTo>
                    <a:pt x="1943" y="5003"/>
                  </a:lnTo>
                  <a:lnTo>
                    <a:pt x="2095" y="4851"/>
                  </a:lnTo>
                  <a:close/>
                </a:path>
                <a:path w="15875" h="12700">
                  <a:moveTo>
                    <a:pt x="3543" y="9525"/>
                  </a:moveTo>
                  <a:lnTo>
                    <a:pt x="3429" y="9347"/>
                  </a:lnTo>
                  <a:lnTo>
                    <a:pt x="3505" y="8991"/>
                  </a:lnTo>
                  <a:lnTo>
                    <a:pt x="3149" y="8597"/>
                  </a:lnTo>
                  <a:lnTo>
                    <a:pt x="2768" y="8242"/>
                  </a:lnTo>
                  <a:lnTo>
                    <a:pt x="1295" y="8001"/>
                  </a:lnTo>
                  <a:lnTo>
                    <a:pt x="2082" y="9194"/>
                  </a:lnTo>
                  <a:lnTo>
                    <a:pt x="1638" y="9334"/>
                  </a:lnTo>
                  <a:lnTo>
                    <a:pt x="1206" y="9956"/>
                  </a:lnTo>
                  <a:lnTo>
                    <a:pt x="1104" y="10172"/>
                  </a:lnTo>
                  <a:lnTo>
                    <a:pt x="2616" y="10071"/>
                  </a:lnTo>
                  <a:lnTo>
                    <a:pt x="2984" y="9956"/>
                  </a:lnTo>
                  <a:lnTo>
                    <a:pt x="3187" y="9791"/>
                  </a:lnTo>
                  <a:lnTo>
                    <a:pt x="3543" y="9525"/>
                  </a:lnTo>
                  <a:close/>
                </a:path>
                <a:path w="15875" h="12700">
                  <a:moveTo>
                    <a:pt x="5638" y="1752"/>
                  </a:moveTo>
                  <a:lnTo>
                    <a:pt x="4648" y="393"/>
                  </a:lnTo>
                  <a:lnTo>
                    <a:pt x="3187" y="0"/>
                  </a:lnTo>
                  <a:lnTo>
                    <a:pt x="3835" y="1524"/>
                  </a:lnTo>
                  <a:lnTo>
                    <a:pt x="4178" y="1778"/>
                  </a:lnTo>
                  <a:lnTo>
                    <a:pt x="4533" y="2095"/>
                  </a:lnTo>
                  <a:lnTo>
                    <a:pt x="5105" y="2438"/>
                  </a:lnTo>
                  <a:lnTo>
                    <a:pt x="5283" y="2298"/>
                  </a:lnTo>
                  <a:lnTo>
                    <a:pt x="5562" y="2171"/>
                  </a:lnTo>
                  <a:lnTo>
                    <a:pt x="5638" y="1752"/>
                  </a:lnTo>
                  <a:close/>
                </a:path>
                <a:path w="15875" h="12700">
                  <a:moveTo>
                    <a:pt x="8737" y="8001"/>
                  </a:moveTo>
                  <a:lnTo>
                    <a:pt x="8572" y="7874"/>
                  </a:lnTo>
                  <a:lnTo>
                    <a:pt x="8178" y="7162"/>
                  </a:lnTo>
                  <a:lnTo>
                    <a:pt x="7835" y="6451"/>
                  </a:lnTo>
                  <a:lnTo>
                    <a:pt x="6083" y="5664"/>
                  </a:lnTo>
                  <a:lnTo>
                    <a:pt x="7061" y="7327"/>
                  </a:lnTo>
                  <a:lnTo>
                    <a:pt x="7239" y="7556"/>
                  </a:lnTo>
                  <a:lnTo>
                    <a:pt x="6972" y="7556"/>
                  </a:lnTo>
                  <a:lnTo>
                    <a:pt x="5588" y="7962"/>
                  </a:lnTo>
                  <a:lnTo>
                    <a:pt x="7277" y="8280"/>
                  </a:lnTo>
                  <a:lnTo>
                    <a:pt x="7797" y="8280"/>
                  </a:lnTo>
                  <a:lnTo>
                    <a:pt x="7950" y="8432"/>
                  </a:lnTo>
                  <a:lnTo>
                    <a:pt x="8191" y="8318"/>
                  </a:lnTo>
                  <a:lnTo>
                    <a:pt x="8343" y="8280"/>
                  </a:lnTo>
                  <a:lnTo>
                    <a:pt x="8737" y="8001"/>
                  </a:lnTo>
                  <a:close/>
                </a:path>
                <a:path w="15875" h="12700">
                  <a:moveTo>
                    <a:pt x="11341" y="11480"/>
                  </a:moveTo>
                  <a:lnTo>
                    <a:pt x="10833" y="11277"/>
                  </a:lnTo>
                  <a:lnTo>
                    <a:pt x="9588" y="11531"/>
                  </a:lnTo>
                  <a:lnTo>
                    <a:pt x="8826" y="12001"/>
                  </a:lnTo>
                  <a:lnTo>
                    <a:pt x="9791" y="12280"/>
                  </a:lnTo>
                  <a:lnTo>
                    <a:pt x="11036" y="12280"/>
                  </a:lnTo>
                  <a:lnTo>
                    <a:pt x="11264" y="12179"/>
                  </a:lnTo>
                  <a:lnTo>
                    <a:pt x="11341" y="11480"/>
                  </a:lnTo>
                  <a:close/>
                </a:path>
                <a:path w="15875" h="12700">
                  <a:moveTo>
                    <a:pt x="15684" y="8775"/>
                  </a:moveTo>
                  <a:lnTo>
                    <a:pt x="15646" y="8242"/>
                  </a:lnTo>
                  <a:lnTo>
                    <a:pt x="14084" y="8077"/>
                  </a:lnTo>
                  <a:lnTo>
                    <a:pt x="13081" y="8382"/>
                  </a:lnTo>
                  <a:lnTo>
                    <a:pt x="15074" y="9055"/>
                  </a:lnTo>
                  <a:lnTo>
                    <a:pt x="15684" y="8775"/>
                  </a:lnTo>
                  <a:close/>
                </a:path>
              </a:pathLst>
            </a:custGeom>
            <a:solidFill>
              <a:srgbClr val="272324"/>
            </a:solidFill>
          </p:spPr>
          <p:txBody>
            <a:bodyPr wrap="square" lIns="0" tIns="0" rIns="0" bIns="0" rtlCol="0"/>
            <a:lstStyle/>
            <a:p>
              <a:endParaRPr/>
            </a:p>
          </p:txBody>
        </p:sp>
        <p:sp>
          <p:nvSpPr>
            <p:cNvPr id="158" name="object 158"/>
            <p:cNvSpPr/>
            <p:nvPr/>
          </p:nvSpPr>
          <p:spPr>
            <a:xfrm>
              <a:off x="3578275" y="9395186"/>
              <a:ext cx="26034" cy="15240"/>
            </a:xfrm>
            <a:custGeom>
              <a:avLst/>
              <a:gdLst/>
              <a:ahLst/>
              <a:cxnLst/>
              <a:rect l="l" t="t" r="r" b="b"/>
              <a:pathLst>
                <a:path w="26035" h="15240">
                  <a:moveTo>
                    <a:pt x="1003" y="9702"/>
                  </a:moveTo>
                  <a:lnTo>
                    <a:pt x="0" y="7632"/>
                  </a:lnTo>
                  <a:lnTo>
                    <a:pt x="647" y="9207"/>
                  </a:lnTo>
                  <a:lnTo>
                    <a:pt x="1003" y="9702"/>
                  </a:lnTo>
                  <a:close/>
                </a:path>
                <a:path w="26035" h="15240">
                  <a:moveTo>
                    <a:pt x="1981" y="11036"/>
                  </a:moveTo>
                  <a:lnTo>
                    <a:pt x="1003" y="9702"/>
                  </a:lnTo>
                  <a:lnTo>
                    <a:pt x="1549" y="10833"/>
                  </a:lnTo>
                  <a:lnTo>
                    <a:pt x="1981" y="11036"/>
                  </a:lnTo>
                  <a:close/>
                </a:path>
                <a:path w="26035" h="15240">
                  <a:moveTo>
                    <a:pt x="20955" y="14211"/>
                  </a:moveTo>
                  <a:lnTo>
                    <a:pt x="7696" y="13741"/>
                  </a:lnTo>
                  <a:lnTo>
                    <a:pt x="1981" y="11036"/>
                  </a:lnTo>
                  <a:lnTo>
                    <a:pt x="2146" y="11252"/>
                  </a:lnTo>
                  <a:lnTo>
                    <a:pt x="6883" y="13690"/>
                  </a:lnTo>
                  <a:lnTo>
                    <a:pt x="12280" y="14897"/>
                  </a:lnTo>
                  <a:lnTo>
                    <a:pt x="16535" y="15138"/>
                  </a:lnTo>
                  <a:lnTo>
                    <a:pt x="20523" y="14427"/>
                  </a:lnTo>
                  <a:lnTo>
                    <a:pt x="20955" y="14211"/>
                  </a:lnTo>
                  <a:close/>
                </a:path>
                <a:path w="26035" h="15240">
                  <a:moveTo>
                    <a:pt x="22021" y="13716"/>
                  </a:moveTo>
                  <a:lnTo>
                    <a:pt x="20955" y="14211"/>
                  </a:lnTo>
                  <a:lnTo>
                    <a:pt x="21412" y="14236"/>
                  </a:lnTo>
                  <a:lnTo>
                    <a:pt x="22021" y="13716"/>
                  </a:lnTo>
                  <a:close/>
                </a:path>
                <a:path w="26035" h="15240">
                  <a:moveTo>
                    <a:pt x="24422" y="11645"/>
                  </a:moveTo>
                  <a:lnTo>
                    <a:pt x="22021" y="13716"/>
                  </a:lnTo>
                  <a:lnTo>
                    <a:pt x="23672" y="12941"/>
                  </a:lnTo>
                  <a:lnTo>
                    <a:pt x="23837" y="12877"/>
                  </a:lnTo>
                  <a:lnTo>
                    <a:pt x="24117" y="12192"/>
                  </a:lnTo>
                  <a:lnTo>
                    <a:pt x="24422" y="11645"/>
                  </a:lnTo>
                  <a:close/>
                </a:path>
                <a:path w="26035" h="15240">
                  <a:moveTo>
                    <a:pt x="25501" y="7708"/>
                  </a:moveTo>
                  <a:lnTo>
                    <a:pt x="23114" y="5080"/>
                  </a:lnTo>
                  <a:lnTo>
                    <a:pt x="19824" y="2286"/>
                  </a:lnTo>
                  <a:lnTo>
                    <a:pt x="14770" y="0"/>
                  </a:lnTo>
                  <a:lnTo>
                    <a:pt x="20993" y="4025"/>
                  </a:lnTo>
                  <a:lnTo>
                    <a:pt x="22593" y="5524"/>
                  </a:lnTo>
                  <a:lnTo>
                    <a:pt x="24168" y="7023"/>
                  </a:lnTo>
                  <a:lnTo>
                    <a:pt x="25323" y="8407"/>
                  </a:lnTo>
                  <a:lnTo>
                    <a:pt x="25501" y="7708"/>
                  </a:lnTo>
                  <a:close/>
                </a:path>
              </a:pathLst>
            </a:custGeom>
            <a:solidFill>
              <a:srgbClr val="25544F"/>
            </a:solidFill>
          </p:spPr>
          <p:txBody>
            <a:bodyPr wrap="square" lIns="0" tIns="0" rIns="0" bIns="0" rtlCol="0"/>
            <a:lstStyle/>
            <a:p>
              <a:endParaRPr/>
            </a:p>
          </p:txBody>
        </p:sp>
        <p:sp>
          <p:nvSpPr>
            <p:cNvPr id="159" name="object 159"/>
            <p:cNvSpPr/>
            <p:nvPr/>
          </p:nvSpPr>
          <p:spPr>
            <a:xfrm>
              <a:off x="3603891" y="9394462"/>
              <a:ext cx="21590" cy="24765"/>
            </a:xfrm>
            <a:custGeom>
              <a:avLst/>
              <a:gdLst/>
              <a:ahLst/>
              <a:cxnLst/>
              <a:rect l="l" t="t" r="r" b="b"/>
              <a:pathLst>
                <a:path w="21589" h="24765">
                  <a:moveTo>
                    <a:pt x="2667" y="4953"/>
                  </a:moveTo>
                  <a:lnTo>
                    <a:pt x="2273" y="4533"/>
                  </a:lnTo>
                  <a:lnTo>
                    <a:pt x="1739" y="3759"/>
                  </a:lnTo>
                  <a:lnTo>
                    <a:pt x="0" y="3098"/>
                  </a:lnTo>
                  <a:lnTo>
                    <a:pt x="406" y="3924"/>
                  </a:lnTo>
                  <a:lnTo>
                    <a:pt x="863" y="4572"/>
                  </a:lnTo>
                  <a:lnTo>
                    <a:pt x="1308" y="5143"/>
                  </a:lnTo>
                  <a:lnTo>
                    <a:pt x="1816" y="5651"/>
                  </a:lnTo>
                  <a:lnTo>
                    <a:pt x="2209" y="6045"/>
                  </a:lnTo>
                  <a:lnTo>
                    <a:pt x="2667" y="4953"/>
                  </a:lnTo>
                  <a:close/>
                </a:path>
                <a:path w="21589" h="24765">
                  <a:moveTo>
                    <a:pt x="4775" y="20980"/>
                  </a:moveTo>
                  <a:lnTo>
                    <a:pt x="4673" y="20243"/>
                  </a:lnTo>
                  <a:lnTo>
                    <a:pt x="4610" y="20053"/>
                  </a:lnTo>
                  <a:lnTo>
                    <a:pt x="4254" y="19659"/>
                  </a:lnTo>
                  <a:lnTo>
                    <a:pt x="3746" y="20243"/>
                  </a:lnTo>
                  <a:lnTo>
                    <a:pt x="3200" y="20777"/>
                  </a:lnTo>
                  <a:lnTo>
                    <a:pt x="3505" y="20980"/>
                  </a:lnTo>
                  <a:lnTo>
                    <a:pt x="3060" y="21209"/>
                  </a:lnTo>
                  <a:lnTo>
                    <a:pt x="2209" y="21717"/>
                  </a:lnTo>
                  <a:lnTo>
                    <a:pt x="2895" y="21996"/>
                  </a:lnTo>
                  <a:lnTo>
                    <a:pt x="4305" y="21526"/>
                  </a:lnTo>
                  <a:lnTo>
                    <a:pt x="4775" y="20980"/>
                  </a:lnTo>
                  <a:close/>
                </a:path>
                <a:path w="21589" h="24765">
                  <a:moveTo>
                    <a:pt x="9194" y="2794"/>
                  </a:moveTo>
                  <a:lnTo>
                    <a:pt x="8724" y="2108"/>
                  </a:lnTo>
                  <a:lnTo>
                    <a:pt x="8204" y="1130"/>
                  </a:lnTo>
                  <a:lnTo>
                    <a:pt x="6692" y="0"/>
                  </a:lnTo>
                  <a:lnTo>
                    <a:pt x="7137" y="1447"/>
                  </a:lnTo>
                  <a:lnTo>
                    <a:pt x="7277" y="1765"/>
                  </a:lnTo>
                  <a:lnTo>
                    <a:pt x="6692" y="990"/>
                  </a:lnTo>
                  <a:lnTo>
                    <a:pt x="5105" y="342"/>
                  </a:lnTo>
                  <a:lnTo>
                    <a:pt x="5880" y="1803"/>
                  </a:lnTo>
                  <a:lnTo>
                    <a:pt x="6184" y="2489"/>
                  </a:lnTo>
                  <a:lnTo>
                    <a:pt x="7264" y="3429"/>
                  </a:lnTo>
                  <a:lnTo>
                    <a:pt x="7734" y="3263"/>
                  </a:lnTo>
                  <a:lnTo>
                    <a:pt x="7772" y="2641"/>
                  </a:lnTo>
                  <a:lnTo>
                    <a:pt x="8204" y="3136"/>
                  </a:lnTo>
                  <a:lnTo>
                    <a:pt x="8724" y="2933"/>
                  </a:lnTo>
                  <a:lnTo>
                    <a:pt x="9194" y="2794"/>
                  </a:lnTo>
                  <a:close/>
                </a:path>
                <a:path w="21589" h="24765">
                  <a:moveTo>
                    <a:pt x="13741" y="21577"/>
                  </a:moveTo>
                  <a:lnTo>
                    <a:pt x="13182" y="21412"/>
                  </a:lnTo>
                  <a:lnTo>
                    <a:pt x="12661" y="21170"/>
                  </a:lnTo>
                  <a:lnTo>
                    <a:pt x="11976" y="21412"/>
                  </a:lnTo>
                  <a:lnTo>
                    <a:pt x="11836" y="22047"/>
                  </a:lnTo>
                  <a:lnTo>
                    <a:pt x="11722" y="22733"/>
                  </a:lnTo>
                  <a:lnTo>
                    <a:pt x="10693" y="23990"/>
                  </a:lnTo>
                  <a:lnTo>
                    <a:pt x="11836" y="23863"/>
                  </a:lnTo>
                  <a:lnTo>
                    <a:pt x="12598" y="23012"/>
                  </a:lnTo>
                  <a:lnTo>
                    <a:pt x="13385" y="22161"/>
                  </a:lnTo>
                  <a:lnTo>
                    <a:pt x="13741" y="21577"/>
                  </a:lnTo>
                  <a:close/>
                </a:path>
                <a:path w="21589" h="24765">
                  <a:moveTo>
                    <a:pt x="16764" y="4457"/>
                  </a:moveTo>
                  <a:lnTo>
                    <a:pt x="16535" y="2438"/>
                  </a:lnTo>
                  <a:lnTo>
                    <a:pt x="15379" y="2082"/>
                  </a:lnTo>
                  <a:lnTo>
                    <a:pt x="15621" y="2933"/>
                  </a:lnTo>
                  <a:lnTo>
                    <a:pt x="15709" y="4457"/>
                  </a:lnTo>
                  <a:lnTo>
                    <a:pt x="16535" y="5143"/>
                  </a:lnTo>
                  <a:lnTo>
                    <a:pt x="16764" y="4457"/>
                  </a:lnTo>
                  <a:close/>
                </a:path>
                <a:path w="21589" h="24765">
                  <a:moveTo>
                    <a:pt x="18973" y="5448"/>
                  </a:moveTo>
                  <a:lnTo>
                    <a:pt x="18821" y="4965"/>
                  </a:lnTo>
                  <a:lnTo>
                    <a:pt x="18580" y="3771"/>
                  </a:lnTo>
                  <a:lnTo>
                    <a:pt x="17640" y="2794"/>
                  </a:lnTo>
                  <a:lnTo>
                    <a:pt x="17614" y="5016"/>
                  </a:lnTo>
                  <a:lnTo>
                    <a:pt x="17894" y="5651"/>
                  </a:lnTo>
                  <a:lnTo>
                    <a:pt x="18389" y="5537"/>
                  </a:lnTo>
                  <a:lnTo>
                    <a:pt x="18973" y="5448"/>
                  </a:lnTo>
                  <a:close/>
                </a:path>
                <a:path w="21589" h="24765">
                  <a:moveTo>
                    <a:pt x="21285" y="21132"/>
                  </a:moveTo>
                  <a:lnTo>
                    <a:pt x="20828" y="21183"/>
                  </a:lnTo>
                  <a:lnTo>
                    <a:pt x="20434" y="21196"/>
                  </a:lnTo>
                  <a:lnTo>
                    <a:pt x="19939" y="21767"/>
                  </a:lnTo>
                  <a:lnTo>
                    <a:pt x="19786" y="21717"/>
                  </a:lnTo>
                  <a:lnTo>
                    <a:pt x="19304" y="21196"/>
                  </a:lnTo>
                  <a:lnTo>
                    <a:pt x="18973" y="21539"/>
                  </a:lnTo>
                  <a:lnTo>
                    <a:pt x="18783" y="21767"/>
                  </a:lnTo>
                  <a:lnTo>
                    <a:pt x="18580" y="21971"/>
                  </a:lnTo>
                  <a:lnTo>
                    <a:pt x="18783" y="21971"/>
                  </a:lnTo>
                  <a:lnTo>
                    <a:pt x="18275" y="23291"/>
                  </a:lnTo>
                  <a:lnTo>
                    <a:pt x="17691" y="24282"/>
                  </a:lnTo>
                  <a:lnTo>
                    <a:pt x="18529" y="23761"/>
                  </a:lnTo>
                  <a:lnTo>
                    <a:pt x="19240" y="23126"/>
                  </a:lnTo>
                  <a:lnTo>
                    <a:pt x="19824" y="22491"/>
                  </a:lnTo>
                  <a:lnTo>
                    <a:pt x="19773" y="24206"/>
                  </a:lnTo>
                  <a:lnTo>
                    <a:pt x="20739" y="23075"/>
                  </a:lnTo>
                  <a:lnTo>
                    <a:pt x="21158" y="21856"/>
                  </a:lnTo>
                  <a:lnTo>
                    <a:pt x="21285" y="21132"/>
                  </a:lnTo>
                  <a:close/>
                </a:path>
              </a:pathLst>
            </a:custGeom>
            <a:solidFill>
              <a:srgbClr val="272324"/>
            </a:solidFill>
          </p:spPr>
          <p:txBody>
            <a:bodyPr wrap="square" lIns="0" tIns="0" rIns="0" bIns="0" rtlCol="0"/>
            <a:lstStyle/>
            <a:p>
              <a:endParaRPr/>
            </a:p>
          </p:txBody>
        </p:sp>
        <p:sp>
          <p:nvSpPr>
            <p:cNvPr id="160" name="object 160"/>
            <p:cNvSpPr/>
            <p:nvPr/>
          </p:nvSpPr>
          <p:spPr>
            <a:xfrm>
              <a:off x="3602327" y="9397158"/>
              <a:ext cx="35560" cy="20955"/>
            </a:xfrm>
            <a:custGeom>
              <a:avLst/>
              <a:gdLst/>
              <a:ahLst/>
              <a:cxnLst/>
              <a:rect l="l" t="t" r="r" b="b"/>
              <a:pathLst>
                <a:path w="35560" h="20954">
                  <a:moveTo>
                    <a:pt x="4565"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65" y="0"/>
                  </a:lnTo>
                  <a:close/>
                </a:path>
                <a:path w="35560"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61" name="object 161"/>
            <p:cNvSpPr/>
            <p:nvPr/>
          </p:nvSpPr>
          <p:spPr>
            <a:xfrm>
              <a:off x="3602117" y="9396896"/>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50"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66" y="0"/>
                  </a:lnTo>
                  <a:lnTo>
                    <a:pt x="7067" y="492"/>
                  </a:lnTo>
                  <a:lnTo>
                    <a:pt x="0" y="10418"/>
                  </a:lnTo>
                  <a:lnTo>
                    <a:pt x="282" y="10470"/>
                  </a:lnTo>
                  <a:lnTo>
                    <a:pt x="638" y="10470"/>
                  </a:lnTo>
                  <a:lnTo>
                    <a:pt x="638" y="9769"/>
                  </a:lnTo>
                  <a:lnTo>
                    <a:pt x="890" y="8732"/>
                  </a:lnTo>
                  <a:lnTo>
                    <a:pt x="1434" y="7727"/>
                  </a:lnTo>
                  <a:lnTo>
                    <a:pt x="2094" y="6125"/>
                  </a:lnTo>
                  <a:lnTo>
                    <a:pt x="3287" y="4345"/>
                  </a:lnTo>
                  <a:lnTo>
                    <a:pt x="477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2" name="object 162"/>
            <p:cNvSpPr/>
            <p:nvPr/>
          </p:nvSpPr>
          <p:spPr>
            <a:xfrm>
              <a:off x="3603406" y="9400161"/>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3" name="object 163"/>
            <p:cNvSpPr/>
            <p:nvPr/>
          </p:nvSpPr>
          <p:spPr>
            <a:xfrm>
              <a:off x="3608095" y="9401104"/>
              <a:ext cx="17145" cy="13335"/>
            </a:xfrm>
            <a:custGeom>
              <a:avLst/>
              <a:gdLst/>
              <a:ahLst/>
              <a:cxnLst/>
              <a:rect l="l" t="t" r="r" b="b"/>
              <a:pathLst>
                <a:path w="17145" h="13334">
                  <a:moveTo>
                    <a:pt x="2679" y="4038"/>
                  </a:moveTo>
                  <a:lnTo>
                    <a:pt x="2133" y="3987"/>
                  </a:lnTo>
                  <a:lnTo>
                    <a:pt x="508" y="3987"/>
                  </a:lnTo>
                  <a:lnTo>
                    <a:pt x="0" y="4318"/>
                  </a:lnTo>
                  <a:lnTo>
                    <a:pt x="0" y="6007"/>
                  </a:lnTo>
                  <a:lnTo>
                    <a:pt x="660" y="6400"/>
                  </a:lnTo>
                  <a:lnTo>
                    <a:pt x="2324" y="6400"/>
                  </a:lnTo>
                  <a:lnTo>
                    <a:pt x="2679" y="5803"/>
                  </a:lnTo>
                  <a:lnTo>
                    <a:pt x="2679" y="4927"/>
                  </a:lnTo>
                  <a:lnTo>
                    <a:pt x="2679" y="4038"/>
                  </a:lnTo>
                  <a:close/>
                </a:path>
                <a:path w="17145" h="13334">
                  <a:moveTo>
                    <a:pt x="4889" y="9740"/>
                  </a:moveTo>
                  <a:lnTo>
                    <a:pt x="4356" y="9182"/>
                  </a:lnTo>
                  <a:lnTo>
                    <a:pt x="3009" y="9182"/>
                  </a:lnTo>
                  <a:lnTo>
                    <a:pt x="2451" y="9740"/>
                  </a:lnTo>
                  <a:lnTo>
                    <a:pt x="2451" y="10375"/>
                  </a:lnTo>
                  <a:lnTo>
                    <a:pt x="2451" y="11074"/>
                  </a:lnTo>
                  <a:lnTo>
                    <a:pt x="3009" y="11557"/>
                  </a:lnTo>
                  <a:lnTo>
                    <a:pt x="4356" y="11557"/>
                  </a:lnTo>
                  <a:lnTo>
                    <a:pt x="4889" y="11074"/>
                  </a:lnTo>
                  <a:lnTo>
                    <a:pt x="4889" y="9740"/>
                  </a:lnTo>
                  <a:close/>
                </a:path>
                <a:path w="17145" h="13334">
                  <a:moveTo>
                    <a:pt x="7048" y="279"/>
                  </a:moveTo>
                  <a:lnTo>
                    <a:pt x="6438" y="0"/>
                  </a:lnTo>
                  <a:lnTo>
                    <a:pt x="4800" y="0"/>
                  </a:lnTo>
                  <a:lnTo>
                    <a:pt x="4140" y="355"/>
                  </a:lnTo>
                  <a:lnTo>
                    <a:pt x="4140" y="1028"/>
                  </a:lnTo>
                  <a:lnTo>
                    <a:pt x="4140" y="1790"/>
                  </a:lnTo>
                  <a:lnTo>
                    <a:pt x="4800" y="2273"/>
                  </a:lnTo>
                  <a:lnTo>
                    <a:pt x="6388" y="2273"/>
                  </a:lnTo>
                  <a:lnTo>
                    <a:pt x="7048" y="1790"/>
                  </a:lnTo>
                  <a:lnTo>
                    <a:pt x="7048" y="279"/>
                  </a:lnTo>
                  <a:close/>
                </a:path>
                <a:path w="17145" h="13334">
                  <a:moveTo>
                    <a:pt x="12865" y="11087"/>
                  </a:moveTo>
                  <a:lnTo>
                    <a:pt x="12242" y="10452"/>
                  </a:lnTo>
                  <a:lnTo>
                    <a:pt x="10731" y="10452"/>
                  </a:lnTo>
                  <a:lnTo>
                    <a:pt x="10121" y="11087"/>
                  </a:lnTo>
                  <a:lnTo>
                    <a:pt x="10121" y="11696"/>
                  </a:lnTo>
                  <a:lnTo>
                    <a:pt x="10121" y="12433"/>
                  </a:lnTo>
                  <a:lnTo>
                    <a:pt x="10820" y="12865"/>
                  </a:lnTo>
                  <a:lnTo>
                    <a:pt x="12331" y="12865"/>
                  </a:lnTo>
                  <a:lnTo>
                    <a:pt x="12865" y="12433"/>
                  </a:lnTo>
                  <a:lnTo>
                    <a:pt x="12865" y="11087"/>
                  </a:lnTo>
                  <a:close/>
                </a:path>
                <a:path w="17145" h="13334">
                  <a:moveTo>
                    <a:pt x="14935" y="2679"/>
                  </a:moveTo>
                  <a:lnTo>
                    <a:pt x="14376" y="2146"/>
                  </a:lnTo>
                  <a:lnTo>
                    <a:pt x="13042" y="2146"/>
                  </a:lnTo>
                  <a:lnTo>
                    <a:pt x="12471" y="2679"/>
                  </a:lnTo>
                  <a:lnTo>
                    <a:pt x="12471" y="3340"/>
                  </a:lnTo>
                  <a:lnTo>
                    <a:pt x="12471" y="3924"/>
                  </a:lnTo>
                  <a:lnTo>
                    <a:pt x="13042" y="4432"/>
                  </a:lnTo>
                  <a:lnTo>
                    <a:pt x="14376" y="4432"/>
                  </a:lnTo>
                  <a:lnTo>
                    <a:pt x="14935" y="3924"/>
                  </a:lnTo>
                  <a:lnTo>
                    <a:pt x="14935" y="2679"/>
                  </a:lnTo>
                  <a:close/>
                </a:path>
                <a:path w="17145" h="13334">
                  <a:moveTo>
                    <a:pt x="16903" y="7327"/>
                  </a:moveTo>
                  <a:lnTo>
                    <a:pt x="16179" y="6972"/>
                  </a:lnTo>
                  <a:lnTo>
                    <a:pt x="14770" y="6972"/>
                  </a:lnTo>
                  <a:lnTo>
                    <a:pt x="14160" y="7581"/>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4" name="object 164"/>
            <p:cNvSpPr/>
            <p:nvPr/>
          </p:nvSpPr>
          <p:spPr>
            <a:xfrm>
              <a:off x="3608095" y="9400711"/>
              <a:ext cx="15240" cy="6985"/>
            </a:xfrm>
            <a:custGeom>
              <a:avLst/>
              <a:gdLst/>
              <a:ahLst/>
              <a:cxnLst/>
              <a:rect l="l" t="t" r="r" b="b"/>
              <a:pathLst>
                <a:path w="15239" h="6984">
                  <a:moveTo>
                    <a:pt x="2628" y="4432"/>
                  </a:moveTo>
                  <a:lnTo>
                    <a:pt x="2032" y="4178"/>
                  </a:lnTo>
                  <a:lnTo>
                    <a:pt x="609" y="4178"/>
                  </a:lnTo>
                  <a:lnTo>
                    <a:pt x="0" y="4432"/>
                  </a:lnTo>
                  <a:lnTo>
                    <a:pt x="0" y="5842"/>
                  </a:lnTo>
                  <a:lnTo>
                    <a:pt x="609" y="6388"/>
                  </a:lnTo>
                  <a:lnTo>
                    <a:pt x="2032" y="6388"/>
                  </a:lnTo>
                  <a:lnTo>
                    <a:pt x="2628" y="5842"/>
                  </a:lnTo>
                  <a:lnTo>
                    <a:pt x="2628" y="5156"/>
                  </a:lnTo>
                  <a:lnTo>
                    <a:pt x="2628" y="4432"/>
                  </a:lnTo>
                  <a:close/>
                </a:path>
                <a:path w="15239" h="6984">
                  <a:moveTo>
                    <a:pt x="6692" y="533"/>
                  </a:moveTo>
                  <a:lnTo>
                    <a:pt x="6096" y="0"/>
                  </a:lnTo>
                  <a:lnTo>
                    <a:pt x="4724" y="0"/>
                  </a:lnTo>
                  <a:lnTo>
                    <a:pt x="4127" y="533"/>
                  </a:lnTo>
                  <a:lnTo>
                    <a:pt x="4127" y="1879"/>
                  </a:lnTo>
                  <a:lnTo>
                    <a:pt x="5080" y="2298"/>
                  </a:lnTo>
                  <a:lnTo>
                    <a:pt x="6489" y="2298"/>
                  </a:lnTo>
                  <a:lnTo>
                    <a:pt x="6692" y="1879"/>
                  </a:lnTo>
                  <a:lnTo>
                    <a:pt x="6692" y="1193"/>
                  </a:lnTo>
                  <a:lnTo>
                    <a:pt x="6692" y="533"/>
                  </a:lnTo>
                  <a:close/>
                </a:path>
                <a:path w="15239" h="6984">
                  <a:moveTo>
                    <a:pt x="14770" y="2768"/>
                  </a:moveTo>
                  <a:lnTo>
                    <a:pt x="14224" y="2324"/>
                  </a:lnTo>
                  <a:lnTo>
                    <a:pt x="12966" y="2324"/>
                  </a:lnTo>
                  <a:lnTo>
                    <a:pt x="12407" y="2768"/>
                  </a:lnTo>
                  <a:lnTo>
                    <a:pt x="12407" y="3911"/>
                  </a:lnTo>
                  <a:lnTo>
                    <a:pt x="12966" y="4381"/>
                  </a:lnTo>
                  <a:lnTo>
                    <a:pt x="14224" y="4381"/>
                  </a:lnTo>
                  <a:lnTo>
                    <a:pt x="14770" y="3911"/>
                  </a:lnTo>
                  <a:lnTo>
                    <a:pt x="14770" y="3378"/>
                  </a:lnTo>
                  <a:lnTo>
                    <a:pt x="14770" y="2768"/>
                  </a:lnTo>
                  <a:close/>
                </a:path>
              </a:pathLst>
            </a:custGeom>
            <a:solidFill>
              <a:srgbClr val="92BABA"/>
            </a:solidFill>
          </p:spPr>
          <p:txBody>
            <a:bodyPr wrap="square" lIns="0" tIns="0" rIns="0" bIns="0" rtlCol="0"/>
            <a:lstStyle/>
            <a:p>
              <a:endParaRPr/>
            </a:p>
          </p:txBody>
        </p:sp>
        <p:sp>
          <p:nvSpPr>
            <p:cNvPr id="165" name="object 165"/>
            <p:cNvSpPr/>
            <p:nvPr/>
          </p:nvSpPr>
          <p:spPr>
            <a:xfrm>
              <a:off x="3615919" y="9406495"/>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6" name="object 166"/>
            <p:cNvSpPr/>
            <p:nvPr/>
          </p:nvSpPr>
          <p:spPr>
            <a:xfrm>
              <a:off x="3610076" y="9406108"/>
              <a:ext cx="15240" cy="7620"/>
            </a:xfrm>
            <a:custGeom>
              <a:avLst/>
              <a:gdLst/>
              <a:ahLst/>
              <a:cxnLst/>
              <a:rect l="l" t="t" r="r" b="b"/>
              <a:pathLst>
                <a:path w="15239" h="7620">
                  <a:moveTo>
                    <a:pt x="2654" y="4406"/>
                  </a:moveTo>
                  <a:lnTo>
                    <a:pt x="2273" y="4064"/>
                  </a:lnTo>
                  <a:lnTo>
                    <a:pt x="863" y="4064"/>
                  </a:lnTo>
                  <a:lnTo>
                    <a:pt x="0" y="4406"/>
                  </a:lnTo>
                  <a:lnTo>
                    <a:pt x="0" y="5803"/>
                  </a:lnTo>
                  <a:lnTo>
                    <a:pt x="609" y="6311"/>
                  </a:lnTo>
                  <a:lnTo>
                    <a:pt x="2057" y="6311"/>
                  </a:lnTo>
                  <a:lnTo>
                    <a:pt x="2654" y="5803"/>
                  </a:lnTo>
                  <a:lnTo>
                    <a:pt x="2654" y="5067"/>
                  </a:lnTo>
                  <a:lnTo>
                    <a:pt x="2654" y="4406"/>
                  </a:lnTo>
                  <a:close/>
                </a:path>
                <a:path w="15239" h="7620">
                  <a:moveTo>
                    <a:pt x="8242" y="533"/>
                  </a:moveTo>
                  <a:lnTo>
                    <a:pt x="7696" y="0"/>
                  </a:lnTo>
                  <a:lnTo>
                    <a:pt x="6311" y="0"/>
                  </a:lnTo>
                  <a:lnTo>
                    <a:pt x="5753" y="533"/>
                  </a:lnTo>
                  <a:lnTo>
                    <a:pt x="5753" y="1930"/>
                  </a:lnTo>
                  <a:lnTo>
                    <a:pt x="6311" y="2463"/>
                  </a:lnTo>
                  <a:lnTo>
                    <a:pt x="7696" y="2463"/>
                  </a:lnTo>
                  <a:lnTo>
                    <a:pt x="8242" y="1930"/>
                  </a:lnTo>
                  <a:lnTo>
                    <a:pt x="8242" y="1270"/>
                  </a:lnTo>
                  <a:lnTo>
                    <a:pt x="8242" y="533"/>
                  </a:lnTo>
                  <a:close/>
                </a:path>
                <a:path w="15239" h="7620">
                  <a:moveTo>
                    <a:pt x="10629" y="5702"/>
                  </a:moveTo>
                  <a:lnTo>
                    <a:pt x="10083" y="5422"/>
                  </a:lnTo>
                  <a:lnTo>
                    <a:pt x="8648" y="5422"/>
                  </a:lnTo>
                  <a:lnTo>
                    <a:pt x="8001" y="5702"/>
                  </a:lnTo>
                  <a:lnTo>
                    <a:pt x="8001" y="7112"/>
                  </a:lnTo>
                  <a:lnTo>
                    <a:pt x="8712" y="7556"/>
                  </a:lnTo>
                  <a:lnTo>
                    <a:pt x="10160" y="7556"/>
                  </a:lnTo>
                  <a:lnTo>
                    <a:pt x="10629" y="7112"/>
                  </a:lnTo>
                  <a:lnTo>
                    <a:pt x="10629" y="6426"/>
                  </a:lnTo>
                  <a:lnTo>
                    <a:pt x="10629" y="5702"/>
                  </a:lnTo>
                  <a:close/>
                </a:path>
                <a:path w="15239" h="7620">
                  <a:moveTo>
                    <a:pt x="14884" y="2209"/>
                  </a:moveTo>
                  <a:lnTo>
                    <a:pt x="13995" y="1930"/>
                  </a:lnTo>
                  <a:lnTo>
                    <a:pt x="12446" y="1930"/>
                  </a:lnTo>
                  <a:lnTo>
                    <a:pt x="12179" y="2209"/>
                  </a:lnTo>
                  <a:lnTo>
                    <a:pt x="12179" y="3683"/>
                  </a:lnTo>
                  <a:lnTo>
                    <a:pt x="12814" y="4318"/>
                  </a:lnTo>
                  <a:lnTo>
                    <a:pt x="14414" y="4318"/>
                  </a:lnTo>
                  <a:lnTo>
                    <a:pt x="14884" y="3708"/>
                  </a:lnTo>
                  <a:lnTo>
                    <a:pt x="14884" y="2908"/>
                  </a:lnTo>
                  <a:lnTo>
                    <a:pt x="14884" y="2209"/>
                  </a:lnTo>
                  <a:close/>
                </a:path>
              </a:pathLst>
            </a:custGeom>
            <a:solidFill>
              <a:srgbClr val="92BABA"/>
            </a:solidFill>
          </p:spPr>
          <p:txBody>
            <a:bodyPr wrap="square" lIns="0" tIns="0" rIns="0" bIns="0" rtlCol="0"/>
            <a:lstStyle/>
            <a:p>
              <a:endParaRPr/>
            </a:p>
          </p:txBody>
        </p:sp>
        <p:sp>
          <p:nvSpPr>
            <p:cNvPr id="167" name="object 167"/>
            <p:cNvSpPr/>
            <p:nvPr/>
          </p:nvSpPr>
          <p:spPr>
            <a:xfrm>
              <a:off x="3606203" y="9400165"/>
              <a:ext cx="18415" cy="13335"/>
            </a:xfrm>
            <a:custGeom>
              <a:avLst/>
              <a:gdLst/>
              <a:ahLst/>
              <a:cxnLst/>
              <a:rect l="l" t="t" r="r" b="b"/>
              <a:pathLst>
                <a:path w="18414" h="13334">
                  <a:moveTo>
                    <a:pt x="3594" y="5943"/>
                  </a:moveTo>
                  <a:lnTo>
                    <a:pt x="3327" y="5511"/>
                  </a:lnTo>
                  <a:lnTo>
                    <a:pt x="3276" y="5334"/>
                  </a:lnTo>
                  <a:lnTo>
                    <a:pt x="2984" y="5054"/>
                  </a:lnTo>
                  <a:lnTo>
                    <a:pt x="2400" y="4178"/>
                  </a:lnTo>
                  <a:lnTo>
                    <a:pt x="393" y="3263"/>
                  </a:lnTo>
                  <a:lnTo>
                    <a:pt x="1828" y="4813"/>
                  </a:lnTo>
                  <a:lnTo>
                    <a:pt x="1943" y="5511"/>
                  </a:lnTo>
                  <a:lnTo>
                    <a:pt x="1219" y="5511"/>
                  </a:lnTo>
                  <a:lnTo>
                    <a:pt x="0" y="5778"/>
                  </a:lnTo>
                  <a:lnTo>
                    <a:pt x="1689" y="6083"/>
                  </a:lnTo>
                  <a:lnTo>
                    <a:pt x="2209" y="6286"/>
                  </a:lnTo>
                  <a:lnTo>
                    <a:pt x="2565" y="6388"/>
                  </a:lnTo>
                  <a:lnTo>
                    <a:pt x="3327" y="6286"/>
                  </a:lnTo>
                  <a:lnTo>
                    <a:pt x="3302" y="6045"/>
                  </a:lnTo>
                  <a:lnTo>
                    <a:pt x="3594" y="5943"/>
                  </a:lnTo>
                  <a:close/>
                </a:path>
                <a:path w="18414" h="13334">
                  <a:moveTo>
                    <a:pt x="5295" y="11264"/>
                  </a:moveTo>
                  <a:lnTo>
                    <a:pt x="5143" y="10756"/>
                  </a:lnTo>
                  <a:lnTo>
                    <a:pt x="4902" y="10756"/>
                  </a:lnTo>
                  <a:lnTo>
                    <a:pt x="4292" y="10845"/>
                  </a:lnTo>
                  <a:lnTo>
                    <a:pt x="3746" y="10896"/>
                  </a:lnTo>
                  <a:lnTo>
                    <a:pt x="3238" y="11722"/>
                  </a:lnTo>
                  <a:lnTo>
                    <a:pt x="4686" y="11734"/>
                  </a:lnTo>
                  <a:lnTo>
                    <a:pt x="5295" y="11264"/>
                  </a:lnTo>
                  <a:close/>
                </a:path>
                <a:path w="18414" h="13334">
                  <a:moveTo>
                    <a:pt x="8077" y="1968"/>
                  </a:moveTo>
                  <a:lnTo>
                    <a:pt x="7988" y="1054"/>
                  </a:lnTo>
                  <a:lnTo>
                    <a:pt x="7581" y="698"/>
                  </a:lnTo>
                  <a:lnTo>
                    <a:pt x="7137" y="355"/>
                  </a:lnTo>
                  <a:lnTo>
                    <a:pt x="5003" y="0"/>
                  </a:lnTo>
                  <a:lnTo>
                    <a:pt x="6248" y="1231"/>
                  </a:lnTo>
                  <a:lnTo>
                    <a:pt x="6565" y="1968"/>
                  </a:lnTo>
                  <a:lnTo>
                    <a:pt x="7086" y="2540"/>
                  </a:lnTo>
                  <a:lnTo>
                    <a:pt x="7620" y="2273"/>
                  </a:lnTo>
                  <a:lnTo>
                    <a:pt x="8077" y="1968"/>
                  </a:lnTo>
                  <a:close/>
                </a:path>
                <a:path w="18414" h="13334">
                  <a:moveTo>
                    <a:pt x="10909" y="6934"/>
                  </a:moveTo>
                  <a:lnTo>
                    <a:pt x="10071" y="5727"/>
                  </a:lnTo>
                  <a:lnTo>
                    <a:pt x="8216" y="4724"/>
                  </a:lnTo>
                  <a:lnTo>
                    <a:pt x="9093" y="6375"/>
                  </a:lnTo>
                  <a:lnTo>
                    <a:pt x="7391" y="6159"/>
                  </a:lnTo>
                  <a:lnTo>
                    <a:pt x="8978" y="7607"/>
                  </a:lnTo>
                  <a:lnTo>
                    <a:pt x="9931" y="7988"/>
                  </a:lnTo>
                  <a:lnTo>
                    <a:pt x="10591" y="8102"/>
                  </a:lnTo>
                  <a:lnTo>
                    <a:pt x="10769" y="7861"/>
                  </a:lnTo>
                  <a:lnTo>
                    <a:pt x="10807" y="7620"/>
                  </a:lnTo>
                  <a:lnTo>
                    <a:pt x="10909" y="6934"/>
                  </a:lnTo>
                  <a:close/>
                </a:path>
                <a:path w="18414" h="13334">
                  <a:moveTo>
                    <a:pt x="13728" y="12230"/>
                  </a:moveTo>
                  <a:lnTo>
                    <a:pt x="13525" y="12230"/>
                  </a:lnTo>
                  <a:lnTo>
                    <a:pt x="12839" y="12065"/>
                  </a:lnTo>
                  <a:lnTo>
                    <a:pt x="12141" y="11950"/>
                  </a:lnTo>
                  <a:lnTo>
                    <a:pt x="10820" y="12827"/>
                  </a:lnTo>
                  <a:lnTo>
                    <a:pt x="12458" y="12915"/>
                  </a:lnTo>
                  <a:lnTo>
                    <a:pt x="12979" y="12915"/>
                  </a:lnTo>
                  <a:lnTo>
                    <a:pt x="13728" y="13004"/>
                  </a:lnTo>
                  <a:lnTo>
                    <a:pt x="13728" y="12230"/>
                  </a:lnTo>
                  <a:close/>
                </a:path>
                <a:path w="18414" h="13334">
                  <a:moveTo>
                    <a:pt x="15836" y="3225"/>
                  </a:moveTo>
                  <a:lnTo>
                    <a:pt x="15189" y="2578"/>
                  </a:lnTo>
                  <a:lnTo>
                    <a:pt x="14554" y="1879"/>
                  </a:lnTo>
                  <a:lnTo>
                    <a:pt x="12979" y="1498"/>
                  </a:lnTo>
                  <a:lnTo>
                    <a:pt x="14033" y="3289"/>
                  </a:lnTo>
                  <a:lnTo>
                    <a:pt x="14909" y="4279"/>
                  </a:lnTo>
                  <a:lnTo>
                    <a:pt x="15519" y="4152"/>
                  </a:lnTo>
                  <a:lnTo>
                    <a:pt x="15633" y="4000"/>
                  </a:lnTo>
                  <a:lnTo>
                    <a:pt x="15773" y="3924"/>
                  </a:lnTo>
                  <a:lnTo>
                    <a:pt x="15836" y="3225"/>
                  </a:lnTo>
                  <a:close/>
                </a:path>
                <a:path w="18414" h="13334">
                  <a:moveTo>
                    <a:pt x="17868" y="8763"/>
                  </a:moveTo>
                  <a:lnTo>
                    <a:pt x="17068" y="7988"/>
                  </a:lnTo>
                  <a:lnTo>
                    <a:pt x="14973" y="8166"/>
                  </a:lnTo>
                  <a:lnTo>
                    <a:pt x="16217" y="9055"/>
                  </a:lnTo>
                  <a:lnTo>
                    <a:pt x="16471" y="9436"/>
                  </a:lnTo>
                  <a:lnTo>
                    <a:pt x="16662" y="9652"/>
                  </a:lnTo>
                  <a:lnTo>
                    <a:pt x="17462" y="9626"/>
                  </a:lnTo>
                  <a:lnTo>
                    <a:pt x="17767" y="9296"/>
                  </a:lnTo>
                  <a:lnTo>
                    <a:pt x="17868" y="8763"/>
                  </a:lnTo>
                  <a:close/>
                </a:path>
              </a:pathLst>
            </a:custGeom>
            <a:solidFill>
              <a:srgbClr val="272324"/>
            </a:solidFill>
          </p:spPr>
          <p:txBody>
            <a:bodyPr wrap="square" lIns="0" tIns="0" rIns="0" bIns="0" rtlCol="0"/>
            <a:lstStyle/>
            <a:p>
              <a:endParaRPr/>
            </a:p>
          </p:txBody>
        </p:sp>
        <p:sp>
          <p:nvSpPr>
            <p:cNvPr id="168" name="object 168"/>
            <p:cNvSpPr/>
            <p:nvPr/>
          </p:nvSpPr>
          <p:spPr>
            <a:xfrm>
              <a:off x="3602444" y="9397396"/>
              <a:ext cx="33020" cy="19685"/>
            </a:xfrm>
            <a:custGeom>
              <a:avLst/>
              <a:gdLst/>
              <a:ahLst/>
              <a:cxnLst/>
              <a:rect l="l" t="t" r="r" b="b"/>
              <a:pathLst>
                <a:path w="33020" h="19684">
                  <a:moveTo>
                    <a:pt x="2882" y="4000"/>
                  </a:moveTo>
                  <a:lnTo>
                    <a:pt x="1803" y="5346"/>
                  </a:lnTo>
                  <a:lnTo>
                    <a:pt x="2222" y="5029"/>
                  </a:lnTo>
                  <a:lnTo>
                    <a:pt x="2540" y="4737"/>
                  </a:lnTo>
                  <a:lnTo>
                    <a:pt x="2882" y="4000"/>
                  </a:lnTo>
                  <a:close/>
                </a:path>
                <a:path w="33020" h="19684">
                  <a:moveTo>
                    <a:pt x="6210" y="901"/>
                  </a:moveTo>
                  <a:lnTo>
                    <a:pt x="4343" y="889"/>
                  </a:lnTo>
                  <a:lnTo>
                    <a:pt x="2882" y="4000"/>
                  </a:lnTo>
                  <a:lnTo>
                    <a:pt x="4711" y="1701"/>
                  </a:lnTo>
                  <a:lnTo>
                    <a:pt x="6210" y="901"/>
                  </a:lnTo>
                  <a:close/>
                </a:path>
                <a:path w="33020" h="19684">
                  <a:moveTo>
                    <a:pt x="14528" y="977"/>
                  </a:moveTo>
                  <a:lnTo>
                    <a:pt x="13728" y="723"/>
                  </a:lnTo>
                  <a:lnTo>
                    <a:pt x="11252" y="76"/>
                  </a:lnTo>
                  <a:lnTo>
                    <a:pt x="9296" y="0"/>
                  </a:lnTo>
                  <a:lnTo>
                    <a:pt x="7302" y="330"/>
                  </a:lnTo>
                  <a:lnTo>
                    <a:pt x="6210" y="901"/>
                  </a:lnTo>
                  <a:lnTo>
                    <a:pt x="14528" y="977"/>
                  </a:lnTo>
                  <a:close/>
                </a:path>
                <a:path w="33020" h="19684">
                  <a:moveTo>
                    <a:pt x="16649" y="1651"/>
                  </a:moveTo>
                  <a:lnTo>
                    <a:pt x="15633" y="977"/>
                  </a:lnTo>
                  <a:lnTo>
                    <a:pt x="14528" y="977"/>
                  </a:lnTo>
                  <a:lnTo>
                    <a:pt x="16649" y="1651"/>
                  </a:lnTo>
                  <a:close/>
                </a:path>
                <a:path w="33020" h="19684">
                  <a:moveTo>
                    <a:pt x="24752" y="5638"/>
                  </a:moveTo>
                  <a:lnTo>
                    <a:pt x="23672" y="5029"/>
                  </a:lnTo>
                  <a:lnTo>
                    <a:pt x="20866" y="3543"/>
                  </a:lnTo>
                  <a:lnTo>
                    <a:pt x="18618" y="2298"/>
                  </a:lnTo>
                  <a:lnTo>
                    <a:pt x="16649" y="1651"/>
                  </a:lnTo>
                  <a:lnTo>
                    <a:pt x="18656" y="2984"/>
                  </a:lnTo>
                  <a:lnTo>
                    <a:pt x="23609" y="6057"/>
                  </a:lnTo>
                  <a:lnTo>
                    <a:pt x="24752" y="5638"/>
                  </a:lnTo>
                  <a:close/>
                </a:path>
                <a:path w="33020" h="19684">
                  <a:moveTo>
                    <a:pt x="28663" y="13055"/>
                  </a:moveTo>
                  <a:lnTo>
                    <a:pt x="26555" y="15582"/>
                  </a:lnTo>
                  <a:lnTo>
                    <a:pt x="20751" y="18059"/>
                  </a:lnTo>
                  <a:lnTo>
                    <a:pt x="18567" y="18503"/>
                  </a:lnTo>
                  <a:lnTo>
                    <a:pt x="10452" y="18008"/>
                  </a:lnTo>
                  <a:lnTo>
                    <a:pt x="8445" y="17373"/>
                  </a:lnTo>
                  <a:lnTo>
                    <a:pt x="5740" y="15963"/>
                  </a:lnTo>
                  <a:lnTo>
                    <a:pt x="2997" y="14566"/>
                  </a:lnTo>
                  <a:lnTo>
                    <a:pt x="812" y="12522"/>
                  </a:lnTo>
                  <a:lnTo>
                    <a:pt x="444" y="11620"/>
                  </a:lnTo>
                  <a:lnTo>
                    <a:pt x="0" y="10744"/>
                  </a:lnTo>
                  <a:lnTo>
                    <a:pt x="14833" y="19278"/>
                  </a:lnTo>
                  <a:lnTo>
                    <a:pt x="18034" y="19177"/>
                  </a:lnTo>
                  <a:lnTo>
                    <a:pt x="27114" y="15735"/>
                  </a:lnTo>
                  <a:lnTo>
                    <a:pt x="28663" y="13055"/>
                  </a:lnTo>
                  <a:close/>
                </a:path>
                <a:path w="33020" h="19684">
                  <a:moveTo>
                    <a:pt x="32562" y="6515"/>
                  </a:moveTo>
                  <a:lnTo>
                    <a:pt x="30124" y="5626"/>
                  </a:lnTo>
                  <a:lnTo>
                    <a:pt x="25615" y="6248"/>
                  </a:lnTo>
                  <a:lnTo>
                    <a:pt x="26619" y="8483"/>
                  </a:lnTo>
                  <a:lnTo>
                    <a:pt x="26835" y="8102"/>
                  </a:lnTo>
                  <a:lnTo>
                    <a:pt x="26974" y="7886"/>
                  </a:lnTo>
                  <a:lnTo>
                    <a:pt x="27114" y="7607"/>
                  </a:lnTo>
                  <a:lnTo>
                    <a:pt x="27139" y="7416"/>
                  </a:lnTo>
                  <a:lnTo>
                    <a:pt x="29019" y="7277"/>
                  </a:lnTo>
                  <a:lnTo>
                    <a:pt x="32334" y="7353"/>
                  </a:lnTo>
                  <a:lnTo>
                    <a:pt x="32562" y="6515"/>
                  </a:lnTo>
                  <a:close/>
                </a:path>
              </a:pathLst>
            </a:custGeom>
            <a:solidFill>
              <a:srgbClr val="25544F"/>
            </a:solidFill>
          </p:spPr>
          <p:txBody>
            <a:bodyPr wrap="square" lIns="0" tIns="0" rIns="0" bIns="0" rtlCol="0"/>
            <a:lstStyle/>
            <a:p>
              <a:endParaRPr/>
            </a:p>
          </p:txBody>
        </p:sp>
        <p:sp>
          <p:nvSpPr>
            <p:cNvPr id="169" name="object 169"/>
            <p:cNvSpPr/>
            <p:nvPr/>
          </p:nvSpPr>
          <p:spPr>
            <a:xfrm>
              <a:off x="3628511" y="9403492"/>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692" y="23454"/>
                  </a:lnTo>
                  <a:lnTo>
                    <a:pt x="10687" y="19392"/>
                  </a:lnTo>
                  <a:lnTo>
                    <a:pt x="11901" y="17968"/>
                  </a:lnTo>
                  <a:lnTo>
                    <a:pt x="16037" y="15570"/>
                  </a:lnTo>
                  <a:lnTo>
                    <a:pt x="19650" y="14554"/>
                  </a:lnTo>
                  <a:lnTo>
                    <a:pt x="21953" y="14282"/>
                  </a:lnTo>
                  <a:lnTo>
                    <a:pt x="25147" y="13245"/>
                  </a:lnTo>
                  <a:lnTo>
                    <a:pt x="27492" y="11978"/>
                  </a:lnTo>
                  <a:lnTo>
                    <a:pt x="28571" y="10470"/>
                  </a:lnTo>
                  <a:lnTo>
                    <a:pt x="29513" y="8167"/>
                  </a:lnTo>
                  <a:lnTo>
                    <a:pt x="28571" y="5046"/>
                  </a:lnTo>
                  <a:lnTo>
                    <a:pt x="26037" y="1717"/>
                  </a:lnTo>
                  <a:lnTo>
                    <a:pt x="21786" y="0"/>
                  </a:lnTo>
                  <a:close/>
                </a:path>
              </a:pathLst>
            </a:custGeom>
            <a:solidFill>
              <a:srgbClr val="3B8285"/>
            </a:solidFill>
          </p:spPr>
          <p:txBody>
            <a:bodyPr wrap="square" lIns="0" tIns="0" rIns="0" bIns="0" rtlCol="0"/>
            <a:lstStyle/>
            <a:p>
              <a:endParaRPr/>
            </a:p>
          </p:txBody>
        </p:sp>
        <p:sp>
          <p:nvSpPr>
            <p:cNvPr id="170" name="object 170"/>
            <p:cNvSpPr/>
            <p:nvPr/>
          </p:nvSpPr>
          <p:spPr>
            <a:xfrm>
              <a:off x="3628392" y="9403167"/>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294"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71" name="object 171"/>
            <p:cNvSpPr/>
            <p:nvPr/>
          </p:nvSpPr>
          <p:spPr>
            <a:xfrm>
              <a:off x="3628948" y="9404102"/>
              <a:ext cx="27940" cy="22860"/>
            </a:xfrm>
            <a:custGeom>
              <a:avLst/>
              <a:gdLst/>
              <a:ahLst/>
              <a:cxnLst/>
              <a:rect l="l" t="t" r="r" b="b"/>
              <a:pathLst>
                <a:path w="27939" h="22859">
                  <a:moveTo>
                    <a:pt x="8051" y="16979"/>
                  </a:moveTo>
                  <a:lnTo>
                    <a:pt x="7658" y="16852"/>
                  </a:lnTo>
                  <a:lnTo>
                    <a:pt x="7327" y="16738"/>
                  </a:lnTo>
                  <a:lnTo>
                    <a:pt x="6172" y="16205"/>
                  </a:lnTo>
                  <a:lnTo>
                    <a:pt x="5816" y="16306"/>
                  </a:lnTo>
                  <a:lnTo>
                    <a:pt x="5308" y="16624"/>
                  </a:lnTo>
                  <a:lnTo>
                    <a:pt x="5105" y="16852"/>
                  </a:lnTo>
                  <a:lnTo>
                    <a:pt x="4724" y="17500"/>
                  </a:lnTo>
                  <a:lnTo>
                    <a:pt x="4889" y="17995"/>
                  </a:lnTo>
                  <a:lnTo>
                    <a:pt x="5003" y="18465"/>
                  </a:lnTo>
                  <a:lnTo>
                    <a:pt x="5753" y="18910"/>
                  </a:lnTo>
                  <a:lnTo>
                    <a:pt x="6388" y="18948"/>
                  </a:lnTo>
                  <a:lnTo>
                    <a:pt x="7556" y="18630"/>
                  </a:lnTo>
                  <a:lnTo>
                    <a:pt x="7962" y="18173"/>
                  </a:lnTo>
                  <a:lnTo>
                    <a:pt x="8051" y="16979"/>
                  </a:lnTo>
                  <a:close/>
                </a:path>
                <a:path w="27939" h="22859">
                  <a:moveTo>
                    <a:pt x="15544" y="11709"/>
                  </a:moveTo>
                  <a:lnTo>
                    <a:pt x="15506" y="10464"/>
                  </a:lnTo>
                  <a:lnTo>
                    <a:pt x="14655" y="10172"/>
                  </a:lnTo>
                  <a:lnTo>
                    <a:pt x="13970" y="9804"/>
                  </a:lnTo>
                  <a:lnTo>
                    <a:pt x="13296" y="9563"/>
                  </a:lnTo>
                  <a:lnTo>
                    <a:pt x="12941" y="10007"/>
                  </a:lnTo>
                  <a:lnTo>
                    <a:pt x="12839" y="10172"/>
                  </a:lnTo>
                  <a:lnTo>
                    <a:pt x="12750" y="10947"/>
                  </a:lnTo>
                  <a:lnTo>
                    <a:pt x="12865" y="11709"/>
                  </a:lnTo>
                  <a:lnTo>
                    <a:pt x="12979" y="11938"/>
                  </a:lnTo>
                  <a:lnTo>
                    <a:pt x="13296" y="12103"/>
                  </a:lnTo>
                  <a:lnTo>
                    <a:pt x="13614" y="12242"/>
                  </a:lnTo>
                  <a:lnTo>
                    <a:pt x="14617" y="12573"/>
                  </a:lnTo>
                  <a:lnTo>
                    <a:pt x="15214" y="11938"/>
                  </a:lnTo>
                  <a:lnTo>
                    <a:pt x="15544" y="11709"/>
                  </a:lnTo>
                  <a:close/>
                </a:path>
                <a:path w="27939" h="22859">
                  <a:moveTo>
                    <a:pt x="20599" y="12890"/>
                  </a:moveTo>
                  <a:lnTo>
                    <a:pt x="20497" y="12344"/>
                  </a:lnTo>
                  <a:lnTo>
                    <a:pt x="20447" y="11798"/>
                  </a:lnTo>
                  <a:lnTo>
                    <a:pt x="20243" y="11303"/>
                  </a:lnTo>
                  <a:lnTo>
                    <a:pt x="20205" y="11061"/>
                  </a:lnTo>
                  <a:lnTo>
                    <a:pt x="19583" y="10909"/>
                  </a:lnTo>
                  <a:lnTo>
                    <a:pt x="19202" y="10972"/>
                  </a:lnTo>
                  <a:lnTo>
                    <a:pt x="18783" y="11023"/>
                  </a:lnTo>
                  <a:lnTo>
                    <a:pt x="18237" y="11569"/>
                  </a:lnTo>
                  <a:lnTo>
                    <a:pt x="18427" y="12344"/>
                  </a:lnTo>
                  <a:lnTo>
                    <a:pt x="18592" y="13182"/>
                  </a:lnTo>
                  <a:lnTo>
                    <a:pt x="19392" y="13233"/>
                  </a:lnTo>
                  <a:lnTo>
                    <a:pt x="19977" y="13042"/>
                  </a:lnTo>
                  <a:lnTo>
                    <a:pt x="20599" y="12890"/>
                  </a:lnTo>
                  <a:close/>
                </a:path>
                <a:path w="27939" h="22859">
                  <a:moveTo>
                    <a:pt x="27940" y="5130"/>
                  </a:moveTo>
                  <a:lnTo>
                    <a:pt x="25234" y="1320"/>
                  </a:lnTo>
                  <a:lnTo>
                    <a:pt x="21399" y="0"/>
                  </a:lnTo>
                  <a:lnTo>
                    <a:pt x="16294" y="381"/>
                  </a:lnTo>
                  <a:lnTo>
                    <a:pt x="11315" y="3225"/>
                  </a:lnTo>
                  <a:lnTo>
                    <a:pt x="6807" y="5638"/>
                  </a:lnTo>
                  <a:lnTo>
                    <a:pt x="6553" y="9359"/>
                  </a:lnTo>
                  <a:lnTo>
                    <a:pt x="5753" y="8674"/>
                  </a:lnTo>
                  <a:lnTo>
                    <a:pt x="4902" y="8013"/>
                  </a:lnTo>
                  <a:lnTo>
                    <a:pt x="3759" y="6184"/>
                  </a:lnTo>
                  <a:lnTo>
                    <a:pt x="3048" y="7378"/>
                  </a:lnTo>
                  <a:lnTo>
                    <a:pt x="2260" y="10134"/>
                  </a:lnTo>
                  <a:lnTo>
                    <a:pt x="1308" y="12852"/>
                  </a:lnTo>
                  <a:lnTo>
                    <a:pt x="0" y="16992"/>
                  </a:lnTo>
                  <a:lnTo>
                    <a:pt x="304" y="20104"/>
                  </a:lnTo>
                  <a:lnTo>
                    <a:pt x="1104" y="22250"/>
                  </a:lnTo>
                  <a:lnTo>
                    <a:pt x="2921" y="22250"/>
                  </a:lnTo>
                  <a:lnTo>
                    <a:pt x="1930" y="20015"/>
                  </a:lnTo>
                  <a:lnTo>
                    <a:pt x="4902" y="14871"/>
                  </a:lnTo>
                  <a:lnTo>
                    <a:pt x="6718" y="11684"/>
                  </a:lnTo>
                  <a:lnTo>
                    <a:pt x="7658" y="11684"/>
                  </a:lnTo>
                  <a:lnTo>
                    <a:pt x="7759" y="12128"/>
                  </a:lnTo>
                  <a:lnTo>
                    <a:pt x="8267" y="12001"/>
                  </a:lnTo>
                  <a:lnTo>
                    <a:pt x="9906" y="9359"/>
                  </a:lnTo>
                  <a:lnTo>
                    <a:pt x="9906" y="9067"/>
                  </a:lnTo>
                  <a:lnTo>
                    <a:pt x="11010" y="8128"/>
                  </a:lnTo>
                  <a:lnTo>
                    <a:pt x="13766" y="5880"/>
                  </a:lnTo>
                  <a:lnTo>
                    <a:pt x="15316" y="5549"/>
                  </a:lnTo>
                  <a:lnTo>
                    <a:pt x="15633" y="5422"/>
                  </a:lnTo>
                  <a:lnTo>
                    <a:pt x="15760" y="5689"/>
                  </a:lnTo>
                  <a:lnTo>
                    <a:pt x="15862" y="6184"/>
                  </a:lnTo>
                  <a:lnTo>
                    <a:pt x="15328" y="6654"/>
                  </a:lnTo>
                  <a:lnTo>
                    <a:pt x="16002" y="6819"/>
                  </a:lnTo>
                  <a:lnTo>
                    <a:pt x="16408" y="6959"/>
                  </a:lnTo>
                  <a:lnTo>
                    <a:pt x="17564" y="6921"/>
                  </a:lnTo>
                  <a:lnTo>
                    <a:pt x="18199" y="5422"/>
                  </a:lnTo>
                  <a:lnTo>
                    <a:pt x="18211" y="4838"/>
                  </a:lnTo>
                  <a:lnTo>
                    <a:pt x="18910" y="4165"/>
                  </a:lnTo>
                  <a:lnTo>
                    <a:pt x="20408" y="4470"/>
                  </a:lnTo>
                  <a:lnTo>
                    <a:pt x="21907" y="4838"/>
                  </a:lnTo>
                  <a:lnTo>
                    <a:pt x="22123" y="4711"/>
                  </a:lnTo>
                  <a:lnTo>
                    <a:pt x="22263" y="5422"/>
                  </a:lnTo>
                  <a:lnTo>
                    <a:pt x="22377" y="5905"/>
                  </a:lnTo>
                  <a:lnTo>
                    <a:pt x="21551" y="5969"/>
                  </a:lnTo>
                  <a:lnTo>
                    <a:pt x="21907" y="6819"/>
                  </a:lnTo>
                  <a:lnTo>
                    <a:pt x="21602" y="6769"/>
                  </a:lnTo>
                  <a:lnTo>
                    <a:pt x="21793" y="7073"/>
                  </a:lnTo>
                  <a:lnTo>
                    <a:pt x="21907" y="7378"/>
                  </a:lnTo>
                  <a:lnTo>
                    <a:pt x="22136" y="8293"/>
                  </a:lnTo>
                  <a:lnTo>
                    <a:pt x="23152" y="8293"/>
                  </a:lnTo>
                  <a:lnTo>
                    <a:pt x="24180" y="8204"/>
                  </a:lnTo>
                  <a:lnTo>
                    <a:pt x="24612" y="7658"/>
                  </a:lnTo>
                  <a:lnTo>
                    <a:pt x="25031" y="6819"/>
                  </a:lnTo>
                  <a:lnTo>
                    <a:pt x="25171" y="6489"/>
                  </a:lnTo>
                  <a:lnTo>
                    <a:pt x="24536" y="6045"/>
                  </a:lnTo>
                  <a:lnTo>
                    <a:pt x="24561" y="5689"/>
                  </a:lnTo>
                  <a:lnTo>
                    <a:pt x="24892" y="5803"/>
                  </a:lnTo>
                  <a:lnTo>
                    <a:pt x="25336" y="6045"/>
                  </a:lnTo>
                  <a:lnTo>
                    <a:pt x="26847" y="8128"/>
                  </a:lnTo>
                  <a:lnTo>
                    <a:pt x="27813" y="6489"/>
                  </a:lnTo>
                  <a:lnTo>
                    <a:pt x="27914" y="5689"/>
                  </a:lnTo>
                  <a:lnTo>
                    <a:pt x="27940" y="5130"/>
                  </a:lnTo>
                  <a:close/>
                </a:path>
              </a:pathLst>
            </a:custGeom>
            <a:solidFill>
              <a:srgbClr val="92BABA"/>
            </a:solidFill>
          </p:spPr>
          <p:txBody>
            <a:bodyPr wrap="square" lIns="0" tIns="0" rIns="0" bIns="0" rtlCol="0"/>
            <a:lstStyle/>
            <a:p>
              <a:endParaRPr/>
            </a:p>
          </p:txBody>
        </p:sp>
        <p:sp>
          <p:nvSpPr>
            <p:cNvPr id="172" name="object 172"/>
            <p:cNvSpPr/>
            <p:nvPr/>
          </p:nvSpPr>
          <p:spPr>
            <a:xfrm>
              <a:off x="3629964" y="9401663"/>
              <a:ext cx="29209" cy="27940"/>
            </a:xfrm>
            <a:custGeom>
              <a:avLst/>
              <a:gdLst/>
              <a:ahLst/>
              <a:cxnLst/>
              <a:rect l="l" t="t" r="r" b="b"/>
              <a:pathLst>
                <a:path w="29210" h="27940">
                  <a:moveTo>
                    <a:pt x="4470" y="21437"/>
                  </a:moveTo>
                  <a:lnTo>
                    <a:pt x="3873" y="20434"/>
                  </a:lnTo>
                  <a:lnTo>
                    <a:pt x="4038" y="20904"/>
                  </a:lnTo>
                  <a:lnTo>
                    <a:pt x="4470" y="21437"/>
                  </a:lnTo>
                  <a:close/>
                </a:path>
                <a:path w="29210" h="27940">
                  <a:moveTo>
                    <a:pt x="7023" y="20904"/>
                  </a:moveTo>
                  <a:lnTo>
                    <a:pt x="6997" y="20015"/>
                  </a:lnTo>
                  <a:lnTo>
                    <a:pt x="6515" y="20904"/>
                  </a:lnTo>
                  <a:lnTo>
                    <a:pt x="4673" y="21437"/>
                  </a:lnTo>
                  <a:lnTo>
                    <a:pt x="4546" y="21539"/>
                  </a:lnTo>
                  <a:lnTo>
                    <a:pt x="4902" y="21602"/>
                  </a:lnTo>
                  <a:lnTo>
                    <a:pt x="5588" y="21602"/>
                  </a:lnTo>
                  <a:lnTo>
                    <a:pt x="5930" y="21653"/>
                  </a:lnTo>
                  <a:lnTo>
                    <a:pt x="7023" y="20904"/>
                  </a:lnTo>
                  <a:close/>
                </a:path>
                <a:path w="29210" h="27940">
                  <a:moveTo>
                    <a:pt x="8801" y="13169"/>
                  </a:moveTo>
                  <a:lnTo>
                    <a:pt x="7810" y="14185"/>
                  </a:lnTo>
                  <a:lnTo>
                    <a:pt x="7340" y="14325"/>
                  </a:lnTo>
                  <a:lnTo>
                    <a:pt x="6870" y="14439"/>
                  </a:lnTo>
                  <a:lnTo>
                    <a:pt x="6527" y="14071"/>
                  </a:lnTo>
                  <a:lnTo>
                    <a:pt x="6362" y="14325"/>
                  </a:lnTo>
                  <a:lnTo>
                    <a:pt x="6261" y="14732"/>
                  </a:lnTo>
                  <a:lnTo>
                    <a:pt x="8331" y="14732"/>
                  </a:lnTo>
                  <a:lnTo>
                    <a:pt x="8420" y="14439"/>
                  </a:lnTo>
                  <a:lnTo>
                    <a:pt x="8801" y="13169"/>
                  </a:lnTo>
                  <a:close/>
                </a:path>
                <a:path w="29210" h="27940">
                  <a:moveTo>
                    <a:pt x="14605" y="14084"/>
                  </a:moveTo>
                  <a:lnTo>
                    <a:pt x="14478" y="13538"/>
                  </a:lnTo>
                  <a:lnTo>
                    <a:pt x="14478" y="13741"/>
                  </a:lnTo>
                  <a:lnTo>
                    <a:pt x="14211" y="14084"/>
                  </a:lnTo>
                  <a:lnTo>
                    <a:pt x="13868" y="14439"/>
                  </a:lnTo>
                  <a:lnTo>
                    <a:pt x="13589" y="14516"/>
                  </a:lnTo>
                  <a:lnTo>
                    <a:pt x="12966" y="14516"/>
                  </a:lnTo>
                  <a:lnTo>
                    <a:pt x="12344" y="14439"/>
                  </a:lnTo>
                  <a:lnTo>
                    <a:pt x="12192" y="13995"/>
                  </a:lnTo>
                  <a:lnTo>
                    <a:pt x="11988" y="13538"/>
                  </a:lnTo>
                  <a:lnTo>
                    <a:pt x="11734" y="12890"/>
                  </a:lnTo>
                  <a:lnTo>
                    <a:pt x="11734" y="14084"/>
                  </a:lnTo>
                  <a:lnTo>
                    <a:pt x="12395" y="14782"/>
                  </a:lnTo>
                  <a:lnTo>
                    <a:pt x="12839" y="14960"/>
                  </a:lnTo>
                  <a:lnTo>
                    <a:pt x="13741" y="14960"/>
                  </a:lnTo>
                  <a:lnTo>
                    <a:pt x="14033" y="14846"/>
                  </a:lnTo>
                  <a:lnTo>
                    <a:pt x="14300" y="14516"/>
                  </a:lnTo>
                  <a:lnTo>
                    <a:pt x="14605" y="14084"/>
                  </a:lnTo>
                  <a:close/>
                </a:path>
                <a:path w="29210" h="27940">
                  <a:moveTo>
                    <a:pt x="17411" y="8229"/>
                  </a:moveTo>
                  <a:lnTo>
                    <a:pt x="17106" y="7353"/>
                  </a:lnTo>
                  <a:lnTo>
                    <a:pt x="16878" y="8356"/>
                  </a:lnTo>
                  <a:lnTo>
                    <a:pt x="15862" y="9448"/>
                  </a:lnTo>
                  <a:lnTo>
                    <a:pt x="14884" y="9232"/>
                  </a:lnTo>
                  <a:lnTo>
                    <a:pt x="16129" y="9626"/>
                  </a:lnTo>
                  <a:lnTo>
                    <a:pt x="16294" y="9448"/>
                  </a:lnTo>
                  <a:lnTo>
                    <a:pt x="17411" y="8229"/>
                  </a:lnTo>
                  <a:close/>
                </a:path>
                <a:path w="29210" h="27940">
                  <a:moveTo>
                    <a:pt x="23876" y="9563"/>
                  </a:moveTo>
                  <a:lnTo>
                    <a:pt x="23329" y="10363"/>
                  </a:lnTo>
                  <a:lnTo>
                    <a:pt x="22250" y="10528"/>
                  </a:lnTo>
                  <a:lnTo>
                    <a:pt x="21221" y="10642"/>
                  </a:lnTo>
                  <a:lnTo>
                    <a:pt x="20726" y="8648"/>
                  </a:lnTo>
                  <a:lnTo>
                    <a:pt x="20231" y="9398"/>
                  </a:lnTo>
                  <a:lnTo>
                    <a:pt x="21005" y="10528"/>
                  </a:lnTo>
                  <a:lnTo>
                    <a:pt x="21221" y="10909"/>
                  </a:lnTo>
                  <a:lnTo>
                    <a:pt x="21996" y="11087"/>
                  </a:lnTo>
                  <a:lnTo>
                    <a:pt x="22326" y="11137"/>
                  </a:lnTo>
                  <a:lnTo>
                    <a:pt x="23266" y="10731"/>
                  </a:lnTo>
                  <a:lnTo>
                    <a:pt x="23406" y="10642"/>
                  </a:lnTo>
                  <a:lnTo>
                    <a:pt x="23825" y="10363"/>
                  </a:lnTo>
                  <a:lnTo>
                    <a:pt x="23876" y="9563"/>
                  </a:lnTo>
                  <a:close/>
                </a:path>
                <a:path w="29210" h="27940">
                  <a:moveTo>
                    <a:pt x="24333" y="15963"/>
                  </a:moveTo>
                  <a:lnTo>
                    <a:pt x="17780" y="15963"/>
                  </a:lnTo>
                  <a:lnTo>
                    <a:pt x="14566" y="15963"/>
                  </a:lnTo>
                  <a:lnTo>
                    <a:pt x="6642" y="21564"/>
                  </a:lnTo>
                  <a:lnTo>
                    <a:pt x="7747" y="25133"/>
                  </a:lnTo>
                  <a:lnTo>
                    <a:pt x="7162" y="26073"/>
                  </a:lnTo>
                  <a:lnTo>
                    <a:pt x="6642" y="27000"/>
                  </a:lnTo>
                  <a:lnTo>
                    <a:pt x="0" y="27076"/>
                  </a:lnTo>
                  <a:lnTo>
                    <a:pt x="139" y="27381"/>
                  </a:lnTo>
                  <a:lnTo>
                    <a:pt x="8382" y="27838"/>
                  </a:lnTo>
                  <a:lnTo>
                    <a:pt x="8496" y="26073"/>
                  </a:lnTo>
                  <a:lnTo>
                    <a:pt x="9271" y="20967"/>
                  </a:lnTo>
                  <a:lnTo>
                    <a:pt x="12750" y="18478"/>
                  </a:lnTo>
                  <a:lnTo>
                    <a:pt x="16167" y="16776"/>
                  </a:lnTo>
                  <a:lnTo>
                    <a:pt x="23710" y="16395"/>
                  </a:lnTo>
                  <a:lnTo>
                    <a:pt x="24333" y="15963"/>
                  </a:lnTo>
                  <a:close/>
                </a:path>
                <a:path w="29210" h="27940">
                  <a:moveTo>
                    <a:pt x="28625" y="9525"/>
                  </a:moveTo>
                  <a:lnTo>
                    <a:pt x="28536" y="7442"/>
                  </a:lnTo>
                  <a:lnTo>
                    <a:pt x="28384" y="5854"/>
                  </a:lnTo>
                  <a:lnTo>
                    <a:pt x="27965" y="4838"/>
                  </a:lnTo>
                  <a:lnTo>
                    <a:pt x="26200" y="2730"/>
                  </a:lnTo>
                  <a:lnTo>
                    <a:pt x="25946" y="2425"/>
                  </a:lnTo>
                  <a:lnTo>
                    <a:pt x="21856" y="241"/>
                  </a:lnTo>
                  <a:lnTo>
                    <a:pt x="21577" y="88"/>
                  </a:lnTo>
                  <a:lnTo>
                    <a:pt x="21412" y="152"/>
                  </a:lnTo>
                  <a:lnTo>
                    <a:pt x="21221" y="241"/>
                  </a:lnTo>
                  <a:lnTo>
                    <a:pt x="17018" y="0"/>
                  </a:lnTo>
                  <a:lnTo>
                    <a:pt x="10604" y="3594"/>
                  </a:lnTo>
                  <a:lnTo>
                    <a:pt x="5092" y="6819"/>
                  </a:lnTo>
                  <a:lnTo>
                    <a:pt x="4686" y="10350"/>
                  </a:lnTo>
                  <a:lnTo>
                    <a:pt x="5740" y="11671"/>
                  </a:lnTo>
                  <a:lnTo>
                    <a:pt x="6096" y="11315"/>
                  </a:lnTo>
                  <a:lnTo>
                    <a:pt x="6400" y="10972"/>
                  </a:lnTo>
                  <a:lnTo>
                    <a:pt x="5791" y="9461"/>
                  </a:lnTo>
                  <a:lnTo>
                    <a:pt x="6781" y="8089"/>
                  </a:lnTo>
                  <a:lnTo>
                    <a:pt x="11150" y="8674"/>
                  </a:lnTo>
                  <a:lnTo>
                    <a:pt x="11645" y="8089"/>
                  </a:lnTo>
                  <a:lnTo>
                    <a:pt x="12026" y="7632"/>
                  </a:lnTo>
                  <a:lnTo>
                    <a:pt x="12014" y="6248"/>
                  </a:lnTo>
                  <a:lnTo>
                    <a:pt x="14770" y="3594"/>
                  </a:lnTo>
                  <a:lnTo>
                    <a:pt x="18732" y="3683"/>
                  </a:lnTo>
                  <a:lnTo>
                    <a:pt x="19050" y="3594"/>
                  </a:lnTo>
                  <a:lnTo>
                    <a:pt x="21996" y="2730"/>
                  </a:lnTo>
                  <a:lnTo>
                    <a:pt x="23291" y="5118"/>
                  </a:lnTo>
                  <a:lnTo>
                    <a:pt x="24523" y="7442"/>
                  </a:lnTo>
                  <a:lnTo>
                    <a:pt x="27914" y="7632"/>
                  </a:lnTo>
                  <a:lnTo>
                    <a:pt x="26606" y="14211"/>
                  </a:lnTo>
                  <a:lnTo>
                    <a:pt x="21996" y="15621"/>
                  </a:lnTo>
                  <a:lnTo>
                    <a:pt x="19862" y="15811"/>
                  </a:lnTo>
                  <a:lnTo>
                    <a:pt x="18300" y="15925"/>
                  </a:lnTo>
                  <a:lnTo>
                    <a:pt x="24396" y="15925"/>
                  </a:lnTo>
                  <a:lnTo>
                    <a:pt x="27317" y="13906"/>
                  </a:lnTo>
                  <a:lnTo>
                    <a:pt x="28359" y="10236"/>
                  </a:lnTo>
                  <a:lnTo>
                    <a:pt x="28625" y="9525"/>
                  </a:lnTo>
                  <a:close/>
                </a:path>
              </a:pathLst>
            </a:custGeom>
            <a:solidFill>
              <a:srgbClr val="25544F"/>
            </a:solidFill>
          </p:spPr>
          <p:txBody>
            <a:bodyPr wrap="square" lIns="0" tIns="0" rIns="0" bIns="0" rtlCol="0"/>
            <a:lstStyle/>
            <a:p>
              <a:endParaRPr/>
            </a:p>
          </p:txBody>
        </p:sp>
        <p:sp>
          <p:nvSpPr>
            <p:cNvPr id="173" name="object 173"/>
            <p:cNvSpPr/>
            <p:nvPr/>
          </p:nvSpPr>
          <p:spPr>
            <a:xfrm>
              <a:off x="3631565" y="9406692"/>
              <a:ext cx="22225" cy="15240"/>
            </a:xfrm>
            <a:custGeom>
              <a:avLst/>
              <a:gdLst/>
              <a:ahLst/>
              <a:cxnLst/>
              <a:rect l="l" t="t" r="r" b="b"/>
              <a:pathLst>
                <a:path w="22225" h="15240">
                  <a:moveTo>
                    <a:pt x="1397" y="8966"/>
                  </a:moveTo>
                  <a:lnTo>
                    <a:pt x="1333" y="8712"/>
                  </a:lnTo>
                  <a:lnTo>
                    <a:pt x="1206" y="8547"/>
                  </a:lnTo>
                  <a:lnTo>
                    <a:pt x="863" y="8547"/>
                  </a:lnTo>
                  <a:lnTo>
                    <a:pt x="723" y="8280"/>
                  </a:lnTo>
                  <a:lnTo>
                    <a:pt x="596" y="6299"/>
                  </a:lnTo>
                  <a:lnTo>
                    <a:pt x="0" y="7937"/>
                  </a:lnTo>
                  <a:lnTo>
                    <a:pt x="190" y="8712"/>
                  </a:lnTo>
                  <a:lnTo>
                    <a:pt x="393" y="9347"/>
                  </a:lnTo>
                  <a:lnTo>
                    <a:pt x="901" y="9398"/>
                  </a:lnTo>
                  <a:lnTo>
                    <a:pt x="1193" y="9105"/>
                  </a:lnTo>
                  <a:lnTo>
                    <a:pt x="1397" y="8966"/>
                  </a:lnTo>
                  <a:close/>
                </a:path>
                <a:path w="22225" h="15240">
                  <a:moveTo>
                    <a:pt x="6845" y="13131"/>
                  </a:moveTo>
                  <a:lnTo>
                    <a:pt x="5397" y="13449"/>
                  </a:lnTo>
                  <a:lnTo>
                    <a:pt x="4381" y="13868"/>
                  </a:lnTo>
                  <a:lnTo>
                    <a:pt x="4191" y="13601"/>
                  </a:lnTo>
                  <a:lnTo>
                    <a:pt x="4292" y="12865"/>
                  </a:lnTo>
                  <a:lnTo>
                    <a:pt x="4660" y="11709"/>
                  </a:lnTo>
                  <a:lnTo>
                    <a:pt x="3619" y="12865"/>
                  </a:lnTo>
                  <a:lnTo>
                    <a:pt x="3530" y="14655"/>
                  </a:lnTo>
                  <a:lnTo>
                    <a:pt x="3352" y="14909"/>
                  </a:lnTo>
                  <a:lnTo>
                    <a:pt x="3517" y="14947"/>
                  </a:lnTo>
                  <a:lnTo>
                    <a:pt x="3771" y="14986"/>
                  </a:lnTo>
                  <a:lnTo>
                    <a:pt x="4152" y="15151"/>
                  </a:lnTo>
                  <a:lnTo>
                    <a:pt x="4927" y="14566"/>
                  </a:lnTo>
                  <a:lnTo>
                    <a:pt x="5562" y="14185"/>
                  </a:lnTo>
                  <a:lnTo>
                    <a:pt x="6261" y="13804"/>
                  </a:lnTo>
                  <a:lnTo>
                    <a:pt x="6845" y="13131"/>
                  </a:lnTo>
                  <a:close/>
                </a:path>
                <a:path w="22225" h="15240">
                  <a:moveTo>
                    <a:pt x="7429" y="4889"/>
                  </a:moveTo>
                  <a:lnTo>
                    <a:pt x="5600" y="6286"/>
                  </a:lnTo>
                  <a:lnTo>
                    <a:pt x="5321" y="6756"/>
                  </a:lnTo>
                  <a:lnTo>
                    <a:pt x="5130" y="7162"/>
                  </a:lnTo>
                  <a:lnTo>
                    <a:pt x="5029" y="8191"/>
                  </a:lnTo>
                  <a:lnTo>
                    <a:pt x="5842" y="8382"/>
                  </a:lnTo>
                  <a:lnTo>
                    <a:pt x="6426" y="7289"/>
                  </a:lnTo>
                  <a:lnTo>
                    <a:pt x="6667" y="6692"/>
                  </a:lnTo>
                  <a:lnTo>
                    <a:pt x="6896" y="6286"/>
                  </a:lnTo>
                  <a:lnTo>
                    <a:pt x="7429" y="4889"/>
                  </a:lnTo>
                  <a:close/>
                </a:path>
                <a:path w="22225" h="15240">
                  <a:moveTo>
                    <a:pt x="14617" y="7861"/>
                  </a:moveTo>
                  <a:lnTo>
                    <a:pt x="14363" y="7632"/>
                  </a:lnTo>
                  <a:lnTo>
                    <a:pt x="14109" y="7391"/>
                  </a:lnTo>
                  <a:lnTo>
                    <a:pt x="13042" y="7150"/>
                  </a:lnTo>
                  <a:lnTo>
                    <a:pt x="12217" y="6896"/>
                  </a:lnTo>
                  <a:lnTo>
                    <a:pt x="12268" y="6527"/>
                  </a:lnTo>
                  <a:lnTo>
                    <a:pt x="12534" y="5003"/>
                  </a:lnTo>
                  <a:lnTo>
                    <a:pt x="11772" y="5702"/>
                  </a:lnTo>
                  <a:lnTo>
                    <a:pt x="10998" y="7416"/>
                  </a:lnTo>
                  <a:lnTo>
                    <a:pt x="10896" y="8077"/>
                  </a:lnTo>
                  <a:lnTo>
                    <a:pt x="11239" y="8305"/>
                  </a:lnTo>
                  <a:lnTo>
                    <a:pt x="11569" y="8509"/>
                  </a:lnTo>
                  <a:lnTo>
                    <a:pt x="11671" y="8369"/>
                  </a:lnTo>
                  <a:lnTo>
                    <a:pt x="11988" y="7962"/>
                  </a:lnTo>
                  <a:lnTo>
                    <a:pt x="12280" y="7861"/>
                  </a:lnTo>
                  <a:lnTo>
                    <a:pt x="12560" y="7823"/>
                  </a:lnTo>
                  <a:lnTo>
                    <a:pt x="12839" y="7632"/>
                  </a:lnTo>
                  <a:lnTo>
                    <a:pt x="13373" y="7658"/>
                  </a:lnTo>
                  <a:lnTo>
                    <a:pt x="14617" y="7861"/>
                  </a:lnTo>
                  <a:close/>
                </a:path>
                <a:path w="22225" h="15240">
                  <a:moveTo>
                    <a:pt x="15519" y="0"/>
                  </a:moveTo>
                  <a:lnTo>
                    <a:pt x="14579" y="520"/>
                  </a:lnTo>
                  <a:lnTo>
                    <a:pt x="13779" y="1181"/>
                  </a:lnTo>
                  <a:lnTo>
                    <a:pt x="13195" y="2108"/>
                  </a:lnTo>
                  <a:lnTo>
                    <a:pt x="13423" y="2273"/>
                  </a:lnTo>
                  <a:lnTo>
                    <a:pt x="13728" y="2603"/>
                  </a:lnTo>
                  <a:lnTo>
                    <a:pt x="14224" y="1993"/>
                  </a:lnTo>
                  <a:lnTo>
                    <a:pt x="14693" y="1524"/>
                  </a:lnTo>
                  <a:lnTo>
                    <a:pt x="15176" y="990"/>
                  </a:lnTo>
                  <a:lnTo>
                    <a:pt x="15519" y="0"/>
                  </a:lnTo>
                  <a:close/>
                </a:path>
                <a:path w="22225" h="15240">
                  <a:moveTo>
                    <a:pt x="19278" y="8572"/>
                  </a:moveTo>
                  <a:lnTo>
                    <a:pt x="17627" y="8572"/>
                  </a:lnTo>
                  <a:lnTo>
                    <a:pt x="17399" y="8572"/>
                  </a:lnTo>
                  <a:lnTo>
                    <a:pt x="16916" y="8826"/>
                  </a:lnTo>
                  <a:lnTo>
                    <a:pt x="16802" y="9588"/>
                  </a:lnTo>
                  <a:lnTo>
                    <a:pt x="16967" y="9817"/>
                  </a:lnTo>
                  <a:lnTo>
                    <a:pt x="17792" y="9626"/>
                  </a:lnTo>
                  <a:lnTo>
                    <a:pt x="18516" y="9182"/>
                  </a:lnTo>
                  <a:lnTo>
                    <a:pt x="19215" y="8686"/>
                  </a:lnTo>
                  <a:close/>
                </a:path>
                <a:path w="22225" h="15240">
                  <a:moveTo>
                    <a:pt x="19570" y="7937"/>
                  </a:moveTo>
                  <a:lnTo>
                    <a:pt x="18897" y="8293"/>
                  </a:lnTo>
                  <a:lnTo>
                    <a:pt x="18249" y="8382"/>
                  </a:lnTo>
                  <a:lnTo>
                    <a:pt x="17703" y="8547"/>
                  </a:lnTo>
                  <a:lnTo>
                    <a:pt x="19291" y="8547"/>
                  </a:lnTo>
                  <a:lnTo>
                    <a:pt x="19570" y="7937"/>
                  </a:lnTo>
                  <a:close/>
                </a:path>
                <a:path w="22225" h="15240">
                  <a:moveTo>
                    <a:pt x="22085" y="2070"/>
                  </a:moveTo>
                  <a:lnTo>
                    <a:pt x="20955" y="2628"/>
                  </a:lnTo>
                  <a:lnTo>
                    <a:pt x="20180" y="3632"/>
                  </a:lnTo>
                  <a:lnTo>
                    <a:pt x="19710" y="4178"/>
                  </a:lnTo>
                  <a:lnTo>
                    <a:pt x="20066" y="4406"/>
                  </a:lnTo>
                  <a:lnTo>
                    <a:pt x="20497" y="4724"/>
                  </a:lnTo>
                  <a:lnTo>
                    <a:pt x="20789" y="4178"/>
                  </a:lnTo>
                  <a:lnTo>
                    <a:pt x="21120" y="3810"/>
                  </a:lnTo>
                  <a:lnTo>
                    <a:pt x="21386" y="3390"/>
                  </a:lnTo>
                  <a:lnTo>
                    <a:pt x="22085" y="2070"/>
                  </a:lnTo>
                  <a:close/>
                </a:path>
              </a:pathLst>
            </a:custGeom>
            <a:solidFill>
              <a:srgbClr val="272324"/>
            </a:solidFill>
          </p:spPr>
          <p:txBody>
            <a:bodyPr wrap="square" lIns="0" tIns="0" rIns="0" bIns="0" rtlCol="0"/>
            <a:lstStyle/>
            <a:p>
              <a:endParaRPr/>
            </a:p>
          </p:txBody>
        </p:sp>
        <p:sp>
          <p:nvSpPr>
            <p:cNvPr id="174" name="object 174"/>
            <p:cNvSpPr/>
            <p:nvPr/>
          </p:nvSpPr>
          <p:spPr>
            <a:xfrm>
              <a:off x="3594609" y="9385649"/>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pic>
          <p:nvPicPr>
            <p:cNvPr id="175" name="object 175"/>
            <p:cNvPicPr/>
            <p:nvPr/>
          </p:nvPicPr>
          <p:blipFill>
            <a:blip r:embed="rId4" cstate="print"/>
            <a:stretch>
              <a:fillRect/>
            </a:stretch>
          </p:blipFill>
          <p:spPr>
            <a:xfrm>
              <a:off x="3590665" y="9389944"/>
              <a:ext cx="8093" cy="11057"/>
            </a:xfrm>
            <a:prstGeom prst="rect">
              <a:avLst/>
            </a:prstGeom>
          </p:spPr>
        </p:pic>
        <p:sp>
          <p:nvSpPr>
            <p:cNvPr id="176" name="object 176"/>
            <p:cNvSpPr/>
            <p:nvPr/>
          </p:nvSpPr>
          <p:spPr>
            <a:xfrm>
              <a:off x="3594348" y="9385366"/>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7" name="object 177"/>
            <p:cNvSpPr/>
            <p:nvPr/>
          </p:nvSpPr>
          <p:spPr>
            <a:xfrm>
              <a:off x="3596111" y="9383226"/>
              <a:ext cx="3175" cy="3175"/>
            </a:xfrm>
            <a:custGeom>
              <a:avLst/>
              <a:gdLst/>
              <a:ahLst/>
              <a:cxnLst/>
              <a:rect l="l" t="t" r="r" b="b"/>
              <a:pathLst>
                <a:path w="3175" h="3175">
                  <a:moveTo>
                    <a:pt x="837" y="0"/>
                  </a:moveTo>
                  <a:lnTo>
                    <a:pt x="15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37" y="0"/>
                  </a:lnTo>
                  <a:close/>
                </a:path>
              </a:pathLst>
            </a:custGeom>
            <a:solidFill>
              <a:srgbClr val="F0C748"/>
            </a:solidFill>
          </p:spPr>
          <p:txBody>
            <a:bodyPr wrap="square" lIns="0" tIns="0" rIns="0" bIns="0" rtlCol="0"/>
            <a:lstStyle/>
            <a:p>
              <a:endParaRPr/>
            </a:p>
          </p:txBody>
        </p:sp>
        <p:sp>
          <p:nvSpPr>
            <p:cNvPr id="178" name="object 178"/>
            <p:cNvSpPr/>
            <p:nvPr/>
          </p:nvSpPr>
          <p:spPr>
            <a:xfrm>
              <a:off x="3595509" y="9383210"/>
              <a:ext cx="3810" cy="5715"/>
            </a:xfrm>
            <a:custGeom>
              <a:avLst/>
              <a:gdLst/>
              <a:ahLst/>
              <a:cxnLst/>
              <a:rect l="l" t="t" r="r" b="b"/>
              <a:pathLst>
                <a:path w="3810" h="5715">
                  <a:moveTo>
                    <a:pt x="3581" y="800"/>
                  </a:moveTo>
                  <a:lnTo>
                    <a:pt x="3200" y="330"/>
                  </a:lnTo>
                  <a:lnTo>
                    <a:pt x="3200" y="800"/>
                  </a:lnTo>
                  <a:lnTo>
                    <a:pt x="3200" y="2489"/>
                  </a:lnTo>
                  <a:lnTo>
                    <a:pt x="2654" y="2959"/>
                  </a:lnTo>
                  <a:lnTo>
                    <a:pt x="1879" y="2959"/>
                  </a:lnTo>
                  <a:lnTo>
                    <a:pt x="1574" y="2933"/>
                  </a:lnTo>
                  <a:lnTo>
                    <a:pt x="1041" y="2514"/>
                  </a:lnTo>
                  <a:lnTo>
                    <a:pt x="1041" y="850"/>
                  </a:lnTo>
                  <a:lnTo>
                    <a:pt x="2235" y="279"/>
                  </a:lnTo>
                  <a:lnTo>
                    <a:pt x="2705" y="393"/>
                  </a:lnTo>
                  <a:lnTo>
                    <a:pt x="2984" y="520"/>
                  </a:lnTo>
                  <a:lnTo>
                    <a:pt x="3200" y="800"/>
                  </a:lnTo>
                  <a:lnTo>
                    <a:pt x="3200" y="330"/>
                  </a:lnTo>
                  <a:lnTo>
                    <a:pt x="3035" y="114"/>
                  </a:lnTo>
                  <a:lnTo>
                    <a:pt x="2933" y="457"/>
                  </a:lnTo>
                  <a:lnTo>
                    <a:pt x="2794" y="355"/>
                  </a:lnTo>
                  <a:lnTo>
                    <a:pt x="2933" y="457"/>
                  </a:lnTo>
                  <a:lnTo>
                    <a:pt x="2933" y="114"/>
                  </a:lnTo>
                  <a:lnTo>
                    <a:pt x="2260" y="25"/>
                  </a:lnTo>
                  <a:lnTo>
                    <a:pt x="2235" y="165"/>
                  </a:lnTo>
                  <a:lnTo>
                    <a:pt x="2184" y="0"/>
                  </a:lnTo>
                  <a:lnTo>
                    <a:pt x="1562" y="0"/>
                  </a:lnTo>
                  <a:lnTo>
                    <a:pt x="1562" y="279"/>
                  </a:lnTo>
                  <a:lnTo>
                    <a:pt x="1371" y="342"/>
                  </a:lnTo>
                  <a:lnTo>
                    <a:pt x="1562" y="279"/>
                  </a:lnTo>
                  <a:lnTo>
                    <a:pt x="1562" y="0"/>
                  </a:lnTo>
                  <a:lnTo>
                    <a:pt x="1320" y="0"/>
                  </a:lnTo>
                  <a:lnTo>
                    <a:pt x="1193" y="114"/>
                  </a:lnTo>
                  <a:lnTo>
                    <a:pt x="1193" y="520"/>
                  </a:lnTo>
                  <a:lnTo>
                    <a:pt x="889" y="889"/>
                  </a:lnTo>
                  <a:lnTo>
                    <a:pt x="1193" y="520"/>
                  </a:lnTo>
                  <a:lnTo>
                    <a:pt x="1193" y="114"/>
                  </a:lnTo>
                  <a:lnTo>
                    <a:pt x="596" y="609"/>
                  </a:lnTo>
                  <a:lnTo>
                    <a:pt x="546" y="2489"/>
                  </a:lnTo>
                  <a:lnTo>
                    <a:pt x="1016" y="3073"/>
                  </a:lnTo>
                  <a:lnTo>
                    <a:pt x="0" y="5676"/>
                  </a:lnTo>
                  <a:lnTo>
                    <a:pt x="1206" y="3924"/>
                  </a:lnTo>
                  <a:lnTo>
                    <a:pt x="1536" y="3975"/>
                  </a:lnTo>
                  <a:lnTo>
                    <a:pt x="1778" y="3263"/>
                  </a:lnTo>
                  <a:lnTo>
                    <a:pt x="1930" y="3289"/>
                  </a:lnTo>
                  <a:lnTo>
                    <a:pt x="2819" y="3289"/>
                  </a:lnTo>
                  <a:lnTo>
                    <a:pt x="3162" y="2959"/>
                  </a:lnTo>
                  <a:lnTo>
                    <a:pt x="3479" y="2654"/>
                  </a:lnTo>
                  <a:lnTo>
                    <a:pt x="3581" y="800"/>
                  </a:lnTo>
                  <a:close/>
                </a:path>
              </a:pathLst>
            </a:custGeom>
            <a:solidFill>
              <a:srgbClr val="A08938"/>
            </a:solidFill>
          </p:spPr>
          <p:txBody>
            <a:bodyPr wrap="square" lIns="0" tIns="0" rIns="0" bIns="0" rtlCol="0"/>
            <a:lstStyle/>
            <a:p>
              <a:endParaRPr/>
            </a:p>
          </p:txBody>
        </p:sp>
        <p:sp>
          <p:nvSpPr>
            <p:cNvPr id="179" name="object 179"/>
            <p:cNvSpPr/>
            <p:nvPr/>
          </p:nvSpPr>
          <p:spPr>
            <a:xfrm>
              <a:off x="3685166" y="9396800"/>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80" name="object 180"/>
            <p:cNvSpPr/>
            <p:nvPr/>
          </p:nvSpPr>
          <p:spPr>
            <a:xfrm>
              <a:off x="3684820" y="9396570"/>
              <a:ext cx="6985" cy="6350"/>
            </a:xfrm>
            <a:custGeom>
              <a:avLst/>
              <a:gdLst/>
              <a:ahLst/>
              <a:cxnLst/>
              <a:rect l="l" t="t" r="r" b="b"/>
              <a:pathLst>
                <a:path w="6985" h="6350">
                  <a:moveTo>
                    <a:pt x="5580" y="94"/>
                  </a:moveTo>
                  <a:lnTo>
                    <a:pt x="0" y="5329"/>
                  </a:lnTo>
                  <a:lnTo>
                    <a:pt x="2607" y="5978"/>
                  </a:lnTo>
                  <a:lnTo>
                    <a:pt x="2885" y="5612"/>
                  </a:lnTo>
                  <a:lnTo>
                    <a:pt x="2481" y="5612"/>
                  </a:lnTo>
                  <a:lnTo>
                    <a:pt x="680" y="5088"/>
                  </a:lnTo>
                  <a:lnTo>
                    <a:pt x="5639" y="496"/>
                  </a:lnTo>
                  <a:lnTo>
                    <a:pt x="5580" y="94"/>
                  </a:lnTo>
                  <a:close/>
                </a:path>
                <a:path w="6985"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81" name="object 181"/>
            <p:cNvSpPr/>
            <p:nvPr/>
          </p:nvSpPr>
          <p:spPr>
            <a:xfrm>
              <a:off x="3689790" y="9394271"/>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82" name="object 182"/>
            <p:cNvSpPr/>
            <p:nvPr/>
          </p:nvSpPr>
          <p:spPr>
            <a:xfrm>
              <a:off x="3687292" y="9394399"/>
              <a:ext cx="6985" cy="5715"/>
            </a:xfrm>
            <a:custGeom>
              <a:avLst/>
              <a:gdLst/>
              <a:ahLst/>
              <a:cxnLst/>
              <a:rect l="l" t="t" r="r" b="b"/>
              <a:pathLst>
                <a:path w="6985" h="5715">
                  <a:moveTo>
                    <a:pt x="6438" y="1257"/>
                  </a:moveTo>
                  <a:lnTo>
                    <a:pt x="6311" y="736"/>
                  </a:lnTo>
                  <a:lnTo>
                    <a:pt x="6235" y="546"/>
                  </a:lnTo>
                  <a:lnTo>
                    <a:pt x="6134" y="2413"/>
                  </a:lnTo>
                  <a:lnTo>
                    <a:pt x="5664" y="3251"/>
                  </a:lnTo>
                  <a:lnTo>
                    <a:pt x="5003" y="3530"/>
                  </a:lnTo>
                  <a:lnTo>
                    <a:pt x="4152" y="3530"/>
                  </a:lnTo>
                  <a:lnTo>
                    <a:pt x="3670" y="3365"/>
                  </a:lnTo>
                  <a:lnTo>
                    <a:pt x="3327" y="3175"/>
                  </a:lnTo>
                  <a:lnTo>
                    <a:pt x="2959" y="2540"/>
                  </a:lnTo>
                  <a:lnTo>
                    <a:pt x="2997" y="2171"/>
                  </a:lnTo>
                  <a:lnTo>
                    <a:pt x="3733" y="558"/>
                  </a:lnTo>
                  <a:lnTo>
                    <a:pt x="5448" y="495"/>
                  </a:lnTo>
                  <a:lnTo>
                    <a:pt x="5943" y="889"/>
                  </a:lnTo>
                  <a:lnTo>
                    <a:pt x="6096" y="1003"/>
                  </a:lnTo>
                  <a:lnTo>
                    <a:pt x="6134" y="2413"/>
                  </a:lnTo>
                  <a:lnTo>
                    <a:pt x="6134" y="495"/>
                  </a:lnTo>
                  <a:lnTo>
                    <a:pt x="6032" y="838"/>
                  </a:lnTo>
                  <a:lnTo>
                    <a:pt x="5892" y="698"/>
                  </a:lnTo>
                  <a:lnTo>
                    <a:pt x="6032" y="838"/>
                  </a:lnTo>
                  <a:lnTo>
                    <a:pt x="6032" y="444"/>
                  </a:lnTo>
                  <a:lnTo>
                    <a:pt x="5626" y="241"/>
                  </a:lnTo>
                  <a:lnTo>
                    <a:pt x="5308" y="50"/>
                  </a:lnTo>
                  <a:lnTo>
                    <a:pt x="5003" y="0"/>
                  </a:lnTo>
                  <a:lnTo>
                    <a:pt x="4000" y="0"/>
                  </a:lnTo>
                  <a:lnTo>
                    <a:pt x="3302" y="317"/>
                  </a:lnTo>
                  <a:lnTo>
                    <a:pt x="2743" y="1257"/>
                  </a:lnTo>
                  <a:lnTo>
                    <a:pt x="2667" y="1422"/>
                  </a:lnTo>
                  <a:lnTo>
                    <a:pt x="2565" y="2692"/>
                  </a:lnTo>
                  <a:lnTo>
                    <a:pt x="2705" y="2959"/>
                  </a:lnTo>
                  <a:lnTo>
                    <a:pt x="0" y="5435"/>
                  </a:lnTo>
                  <a:lnTo>
                    <a:pt x="2400" y="4051"/>
                  </a:lnTo>
                  <a:lnTo>
                    <a:pt x="2806" y="4292"/>
                  </a:lnTo>
                  <a:lnTo>
                    <a:pt x="2997" y="4051"/>
                  </a:lnTo>
                  <a:lnTo>
                    <a:pt x="3390" y="3543"/>
                  </a:lnTo>
                  <a:lnTo>
                    <a:pt x="3784" y="3746"/>
                  </a:lnTo>
                  <a:lnTo>
                    <a:pt x="4114" y="3835"/>
                  </a:lnTo>
                  <a:lnTo>
                    <a:pt x="4800" y="3835"/>
                  </a:lnTo>
                  <a:lnTo>
                    <a:pt x="5156" y="3835"/>
                  </a:lnTo>
                  <a:lnTo>
                    <a:pt x="5765" y="3530"/>
                  </a:lnTo>
                  <a:lnTo>
                    <a:pt x="6438" y="2476"/>
                  </a:lnTo>
                  <a:lnTo>
                    <a:pt x="6337" y="1193"/>
                  </a:lnTo>
                  <a:close/>
                </a:path>
              </a:pathLst>
            </a:custGeom>
            <a:solidFill>
              <a:srgbClr val="A08938"/>
            </a:solidFill>
          </p:spPr>
          <p:txBody>
            <a:bodyPr wrap="square" lIns="0" tIns="0" rIns="0" bIns="0" rtlCol="0"/>
            <a:lstStyle/>
            <a:p>
              <a:endParaRPr/>
            </a:p>
          </p:txBody>
        </p:sp>
        <p:sp>
          <p:nvSpPr>
            <p:cNvPr id="183" name="object 183"/>
            <p:cNvSpPr/>
            <p:nvPr/>
          </p:nvSpPr>
          <p:spPr>
            <a:xfrm>
              <a:off x="3555700" y="9367844"/>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4" name="object 184"/>
            <p:cNvSpPr/>
            <p:nvPr/>
          </p:nvSpPr>
          <p:spPr>
            <a:xfrm>
              <a:off x="3555417" y="9367687"/>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5" name="object 185"/>
            <p:cNvSpPr/>
            <p:nvPr/>
          </p:nvSpPr>
          <p:spPr>
            <a:xfrm>
              <a:off x="3553755" y="9364799"/>
              <a:ext cx="3810" cy="4445"/>
            </a:xfrm>
            <a:custGeom>
              <a:avLst/>
              <a:gdLst/>
              <a:ahLst/>
              <a:cxnLst/>
              <a:rect l="l" t="t" r="r" b="b"/>
              <a:pathLst>
                <a:path w="3810"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6" name="object 186"/>
            <p:cNvSpPr/>
            <p:nvPr/>
          </p:nvSpPr>
          <p:spPr>
            <a:xfrm>
              <a:off x="3557065" y="9373578"/>
              <a:ext cx="10160" cy="12700"/>
            </a:xfrm>
            <a:custGeom>
              <a:avLst/>
              <a:gdLst/>
              <a:ahLst/>
              <a:cxnLst/>
              <a:rect l="l" t="t" r="r" b="b"/>
              <a:pathLst>
                <a:path w="10160" h="12700">
                  <a:moveTo>
                    <a:pt x="4104" y="0"/>
                  </a:moveTo>
                  <a:lnTo>
                    <a:pt x="324" y="2020"/>
                  </a:lnTo>
                  <a:lnTo>
                    <a:pt x="0" y="5193"/>
                  </a:lnTo>
                  <a:lnTo>
                    <a:pt x="2973" y="10900"/>
                  </a:lnTo>
                  <a:lnTo>
                    <a:pt x="5727" y="12355"/>
                  </a:lnTo>
                  <a:lnTo>
                    <a:pt x="7622" y="11319"/>
                  </a:lnTo>
                  <a:lnTo>
                    <a:pt x="9549" y="10303"/>
                  </a:lnTo>
                  <a:lnTo>
                    <a:pt x="9874" y="7183"/>
                  </a:lnTo>
                  <a:lnTo>
                    <a:pt x="8376" y="4345"/>
                  </a:lnTo>
                  <a:lnTo>
                    <a:pt x="6900" y="1455"/>
                  </a:lnTo>
                  <a:lnTo>
                    <a:pt x="4104" y="0"/>
                  </a:lnTo>
                  <a:close/>
                </a:path>
              </a:pathLst>
            </a:custGeom>
            <a:solidFill>
              <a:srgbClr val="DE5071"/>
            </a:solidFill>
          </p:spPr>
          <p:txBody>
            <a:bodyPr wrap="square" lIns="0" tIns="0" rIns="0" bIns="0" rtlCol="0"/>
            <a:lstStyle/>
            <a:p>
              <a:endParaRPr/>
            </a:p>
          </p:txBody>
        </p:sp>
        <p:pic>
          <p:nvPicPr>
            <p:cNvPr id="187" name="object 187"/>
            <p:cNvPicPr/>
            <p:nvPr/>
          </p:nvPicPr>
          <p:blipFill>
            <a:blip r:embed="rId4" cstate="print"/>
            <a:stretch>
              <a:fillRect/>
            </a:stretch>
          </p:blipFill>
          <p:spPr>
            <a:xfrm>
              <a:off x="3557064" y="9374259"/>
              <a:ext cx="9884" cy="11675"/>
            </a:xfrm>
            <a:prstGeom prst="rect">
              <a:avLst/>
            </a:prstGeom>
          </p:spPr>
        </p:pic>
        <p:pic>
          <p:nvPicPr>
            <p:cNvPr id="188" name="object 188"/>
            <p:cNvPicPr/>
            <p:nvPr/>
          </p:nvPicPr>
          <p:blipFill>
            <a:blip r:embed="rId5" cstate="print"/>
            <a:stretch>
              <a:fillRect/>
            </a:stretch>
          </p:blipFill>
          <p:spPr>
            <a:xfrm>
              <a:off x="3553542" y="9285338"/>
              <a:ext cx="149637" cy="127195"/>
            </a:xfrm>
            <a:prstGeom prst="rect">
              <a:avLst/>
            </a:prstGeom>
          </p:spPr>
        </p:pic>
        <p:pic>
          <p:nvPicPr>
            <p:cNvPr id="189" name="object 189"/>
            <p:cNvPicPr/>
            <p:nvPr/>
          </p:nvPicPr>
          <p:blipFill>
            <a:blip r:embed="rId6" cstate="print"/>
            <a:stretch>
              <a:fillRect/>
            </a:stretch>
          </p:blipFill>
          <p:spPr>
            <a:xfrm>
              <a:off x="2037655" y="9142841"/>
              <a:ext cx="806928" cy="470729"/>
            </a:xfrm>
            <a:prstGeom prst="rect">
              <a:avLst/>
            </a:prstGeom>
          </p:spPr>
        </p:pic>
        <p:sp>
          <p:nvSpPr>
            <p:cNvPr id="190" name="object 190"/>
            <p:cNvSpPr/>
            <p:nvPr/>
          </p:nvSpPr>
          <p:spPr>
            <a:xfrm>
              <a:off x="4411059" y="9299758"/>
              <a:ext cx="807085" cy="157480"/>
            </a:xfrm>
            <a:custGeom>
              <a:avLst/>
              <a:gdLst/>
              <a:ahLst/>
              <a:cxnLst/>
              <a:rect l="l" t="t" r="r" b="b"/>
              <a:pathLst>
                <a:path w="807085"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1" name="object 191"/>
            <p:cNvSpPr/>
            <p:nvPr/>
          </p:nvSpPr>
          <p:spPr>
            <a:xfrm>
              <a:off x="4411053" y="9142850"/>
              <a:ext cx="807085" cy="471170"/>
            </a:xfrm>
            <a:custGeom>
              <a:avLst/>
              <a:gdLst/>
              <a:ahLst/>
              <a:cxnLst/>
              <a:rect l="l" t="t" r="r" b="b"/>
              <a:pathLst>
                <a:path w="807085" h="471170">
                  <a:moveTo>
                    <a:pt x="297561" y="266496"/>
                  </a:moveTo>
                  <a:lnTo>
                    <a:pt x="278549" y="266496"/>
                  </a:lnTo>
                  <a:lnTo>
                    <a:pt x="272694" y="248412"/>
                  </a:lnTo>
                  <a:lnTo>
                    <a:pt x="266839" y="266496"/>
                  </a:lnTo>
                  <a:lnTo>
                    <a:pt x="247827" y="266496"/>
                  </a:lnTo>
                  <a:lnTo>
                    <a:pt x="263194" y="277698"/>
                  </a:lnTo>
                  <a:lnTo>
                    <a:pt x="257314" y="295757"/>
                  </a:lnTo>
                  <a:lnTo>
                    <a:pt x="272694" y="284581"/>
                  </a:lnTo>
                  <a:lnTo>
                    <a:pt x="288074" y="295757"/>
                  </a:lnTo>
                  <a:lnTo>
                    <a:pt x="282206" y="277698"/>
                  </a:lnTo>
                  <a:lnTo>
                    <a:pt x="297561" y="266496"/>
                  </a:lnTo>
                  <a:close/>
                </a:path>
                <a:path w="807085" h="471170">
                  <a:moveTo>
                    <a:pt x="297561" y="188048"/>
                  </a:moveTo>
                  <a:lnTo>
                    <a:pt x="278549" y="188048"/>
                  </a:lnTo>
                  <a:lnTo>
                    <a:pt x="272694" y="169989"/>
                  </a:lnTo>
                  <a:lnTo>
                    <a:pt x="266839" y="188048"/>
                  </a:lnTo>
                  <a:lnTo>
                    <a:pt x="247827" y="188048"/>
                  </a:lnTo>
                  <a:lnTo>
                    <a:pt x="263194" y="199250"/>
                  </a:lnTo>
                  <a:lnTo>
                    <a:pt x="257314" y="217309"/>
                  </a:lnTo>
                  <a:lnTo>
                    <a:pt x="272707" y="206121"/>
                  </a:lnTo>
                  <a:lnTo>
                    <a:pt x="288074" y="217309"/>
                  </a:lnTo>
                  <a:lnTo>
                    <a:pt x="282194" y="199250"/>
                  </a:lnTo>
                  <a:lnTo>
                    <a:pt x="297561" y="188048"/>
                  </a:lnTo>
                  <a:close/>
                </a:path>
                <a:path w="807085" h="471170">
                  <a:moveTo>
                    <a:pt x="428345" y="227304"/>
                  </a:moveTo>
                  <a:lnTo>
                    <a:pt x="409321" y="227304"/>
                  </a:lnTo>
                  <a:lnTo>
                    <a:pt x="403479" y="209207"/>
                  </a:lnTo>
                  <a:lnTo>
                    <a:pt x="397586" y="227304"/>
                  </a:lnTo>
                  <a:lnTo>
                    <a:pt x="378561" y="227304"/>
                  </a:lnTo>
                  <a:lnTo>
                    <a:pt x="393966" y="238480"/>
                  </a:lnTo>
                  <a:lnTo>
                    <a:pt x="388099" y="256514"/>
                  </a:lnTo>
                  <a:lnTo>
                    <a:pt x="403466" y="245376"/>
                  </a:lnTo>
                  <a:lnTo>
                    <a:pt x="418807" y="256514"/>
                  </a:lnTo>
                  <a:lnTo>
                    <a:pt x="412953" y="238467"/>
                  </a:lnTo>
                  <a:lnTo>
                    <a:pt x="428345" y="227304"/>
                  </a:lnTo>
                  <a:close/>
                </a:path>
                <a:path w="807085" h="471170">
                  <a:moveTo>
                    <a:pt x="559041" y="266496"/>
                  </a:moveTo>
                  <a:lnTo>
                    <a:pt x="540054" y="266496"/>
                  </a:lnTo>
                  <a:lnTo>
                    <a:pt x="534238" y="248412"/>
                  </a:lnTo>
                  <a:lnTo>
                    <a:pt x="528358" y="266496"/>
                  </a:lnTo>
                  <a:lnTo>
                    <a:pt x="509371" y="266496"/>
                  </a:lnTo>
                  <a:lnTo>
                    <a:pt x="524713" y="277710"/>
                  </a:lnTo>
                  <a:lnTo>
                    <a:pt x="518833" y="295757"/>
                  </a:lnTo>
                  <a:lnTo>
                    <a:pt x="534187" y="284568"/>
                  </a:lnTo>
                  <a:lnTo>
                    <a:pt x="549579" y="295757"/>
                  </a:lnTo>
                  <a:lnTo>
                    <a:pt x="543687" y="277723"/>
                  </a:lnTo>
                  <a:lnTo>
                    <a:pt x="559041" y="266496"/>
                  </a:lnTo>
                  <a:close/>
                </a:path>
                <a:path w="807085" h="471170">
                  <a:moveTo>
                    <a:pt x="559041" y="188048"/>
                  </a:moveTo>
                  <a:lnTo>
                    <a:pt x="540067" y="188048"/>
                  </a:lnTo>
                  <a:lnTo>
                    <a:pt x="534238" y="169989"/>
                  </a:lnTo>
                  <a:lnTo>
                    <a:pt x="528345" y="188048"/>
                  </a:lnTo>
                  <a:lnTo>
                    <a:pt x="509371" y="188048"/>
                  </a:lnTo>
                  <a:lnTo>
                    <a:pt x="524725" y="199263"/>
                  </a:lnTo>
                  <a:lnTo>
                    <a:pt x="518833" y="217309"/>
                  </a:lnTo>
                  <a:lnTo>
                    <a:pt x="534187" y="206121"/>
                  </a:lnTo>
                  <a:lnTo>
                    <a:pt x="549579" y="217309"/>
                  </a:lnTo>
                  <a:lnTo>
                    <a:pt x="543687" y="199275"/>
                  </a:lnTo>
                  <a:lnTo>
                    <a:pt x="559041" y="188048"/>
                  </a:lnTo>
                  <a:close/>
                </a:path>
                <a:path w="807085" h="471170">
                  <a:moveTo>
                    <a:pt x="806945" y="313829"/>
                  </a:moveTo>
                  <a:lnTo>
                    <a:pt x="0" y="313829"/>
                  </a:lnTo>
                  <a:lnTo>
                    <a:pt x="0" y="470725"/>
                  </a:lnTo>
                  <a:lnTo>
                    <a:pt x="806945" y="470725"/>
                  </a:lnTo>
                  <a:lnTo>
                    <a:pt x="806945" y="313829"/>
                  </a:lnTo>
                  <a:close/>
                </a:path>
                <a:path w="807085" h="471170">
                  <a:moveTo>
                    <a:pt x="806945" y="0"/>
                  </a:moveTo>
                  <a:lnTo>
                    <a:pt x="0" y="0"/>
                  </a:lnTo>
                  <a:lnTo>
                    <a:pt x="0" y="156908"/>
                  </a:lnTo>
                  <a:lnTo>
                    <a:pt x="806945" y="156908"/>
                  </a:lnTo>
                  <a:lnTo>
                    <a:pt x="806945" y="0"/>
                  </a:lnTo>
                  <a:close/>
                </a:path>
              </a:pathLst>
            </a:custGeom>
            <a:solidFill>
              <a:srgbClr val="2A43B5"/>
            </a:solidFill>
          </p:spPr>
          <p:txBody>
            <a:bodyPr wrap="square" lIns="0" tIns="0" rIns="0" bIns="0" rtlCol="0"/>
            <a:lstStyle/>
            <a:p>
              <a:endParaRPr/>
            </a:p>
          </p:txBody>
        </p:sp>
        <p:sp>
          <p:nvSpPr>
            <p:cNvPr id="192" name="object 192"/>
            <p:cNvSpPr/>
            <p:nvPr/>
          </p:nvSpPr>
          <p:spPr>
            <a:xfrm>
              <a:off x="5597766" y="9142841"/>
              <a:ext cx="807085" cy="471170"/>
            </a:xfrm>
            <a:custGeom>
              <a:avLst/>
              <a:gdLst/>
              <a:ahLst/>
              <a:cxnLst/>
              <a:rect l="l" t="t" r="r" b="b"/>
              <a:pathLst>
                <a:path w="807085"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5597766" y="9142841"/>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5597766" y="9431953"/>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6058820" y="9431953"/>
              <a:ext cx="346075" cy="182245"/>
            </a:xfrm>
            <a:custGeom>
              <a:avLst/>
              <a:gdLst/>
              <a:ahLst/>
              <a:cxnLst/>
              <a:rect l="l" t="t" r="r" b="b"/>
              <a:pathLst>
                <a:path w="346075" h="182245">
                  <a:moveTo>
                    <a:pt x="345905" y="0"/>
                  </a:moveTo>
                  <a:lnTo>
                    <a:pt x="0" y="0"/>
                  </a:lnTo>
                  <a:lnTo>
                    <a:pt x="0" y="181617"/>
                  </a:lnTo>
                  <a:lnTo>
                    <a:pt x="345905" y="181617"/>
                  </a:lnTo>
                  <a:lnTo>
                    <a:pt x="345905" y="0"/>
                  </a:lnTo>
                  <a:close/>
                </a:path>
              </a:pathLst>
            </a:custGeom>
            <a:solidFill>
              <a:srgbClr val="213D83"/>
            </a:solidFill>
          </p:spPr>
          <p:txBody>
            <a:bodyPr wrap="square" lIns="0" tIns="0" rIns="0" bIns="0" rtlCol="0"/>
            <a:lstStyle/>
            <a:p>
              <a:endParaRPr/>
            </a:p>
          </p:txBody>
        </p:sp>
        <p:sp>
          <p:nvSpPr>
            <p:cNvPr id="196" name="object 196"/>
            <p:cNvSpPr/>
            <p:nvPr/>
          </p:nvSpPr>
          <p:spPr>
            <a:xfrm>
              <a:off x="6058820" y="9142841"/>
              <a:ext cx="346075" cy="180975"/>
            </a:xfrm>
            <a:custGeom>
              <a:avLst/>
              <a:gdLst/>
              <a:ahLst/>
              <a:cxnLst/>
              <a:rect l="l" t="t" r="r" b="b"/>
              <a:pathLst>
                <a:path w="346075" h="180975">
                  <a:moveTo>
                    <a:pt x="345905" y="0"/>
                  </a:moveTo>
                  <a:lnTo>
                    <a:pt x="0" y="0"/>
                  </a:lnTo>
                  <a:lnTo>
                    <a:pt x="0" y="180842"/>
                  </a:lnTo>
                  <a:lnTo>
                    <a:pt x="345905" y="180842"/>
                  </a:lnTo>
                  <a:lnTo>
                    <a:pt x="345905"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7" cstate="print"/>
            <a:stretch>
              <a:fillRect/>
            </a:stretch>
          </p:blipFill>
          <p:spPr>
            <a:xfrm>
              <a:off x="5940058" y="9304733"/>
              <a:ext cx="125945" cy="127265"/>
            </a:xfrm>
            <a:prstGeom prst="rect">
              <a:avLst/>
            </a:prstGeom>
          </p:spPr>
        </p:pic>
        <p:pic>
          <p:nvPicPr>
            <p:cNvPr id="198" name="object 198"/>
            <p:cNvPicPr/>
            <p:nvPr/>
          </p:nvPicPr>
          <p:blipFill>
            <a:blip r:embed="rId8" cstate="print"/>
            <a:stretch>
              <a:fillRect/>
            </a:stretch>
          </p:blipFill>
          <p:spPr>
            <a:xfrm>
              <a:off x="6784494" y="9142841"/>
              <a:ext cx="806970" cy="470729"/>
            </a:xfrm>
            <a:prstGeom prst="rect">
              <a:avLst/>
            </a:prstGeom>
          </p:spPr>
        </p:pic>
        <p:sp>
          <p:nvSpPr>
            <p:cNvPr id="199" name="object 199"/>
            <p:cNvSpPr/>
            <p:nvPr/>
          </p:nvSpPr>
          <p:spPr>
            <a:xfrm>
              <a:off x="7109739" y="9280632"/>
              <a:ext cx="20320" cy="28575"/>
            </a:xfrm>
            <a:custGeom>
              <a:avLst/>
              <a:gdLst/>
              <a:ahLst/>
              <a:cxnLst/>
              <a:rect l="l" t="t" r="r" b="b"/>
              <a:pathLst>
                <a:path w="20320" h="28575">
                  <a:moveTo>
                    <a:pt x="19989" y="9245"/>
                  </a:moveTo>
                  <a:lnTo>
                    <a:pt x="19951" y="7340"/>
                  </a:lnTo>
                  <a:lnTo>
                    <a:pt x="19532" y="5041"/>
                  </a:lnTo>
                  <a:lnTo>
                    <a:pt x="18440" y="4292"/>
                  </a:lnTo>
                  <a:lnTo>
                    <a:pt x="18262" y="4203"/>
                  </a:lnTo>
                  <a:lnTo>
                    <a:pt x="18262" y="16192"/>
                  </a:lnTo>
                  <a:lnTo>
                    <a:pt x="18173" y="16383"/>
                  </a:lnTo>
                  <a:lnTo>
                    <a:pt x="17818" y="17589"/>
                  </a:lnTo>
                  <a:lnTo>
                    <a:pt x="17729" y="18072"/>
                  </a:lnTo>
                  <a:lnTo>
                    <a:pt x="16535" y="19265"/>
                  </a:lnTo>
                  <a:lnTo>
                    <a:pt x="16268" y="20332"/>
                  </a:lnTo>
                  <a:lnTo>
                    <a:pt x="16192" y="21590"/>
                  </a:lnTo>
                  <a:lnTo>
                    <a:pt x="16014" y="22898"/>
                  </a:lnTo>
                  <a:lnTo>
                    <a:pt x="15684" y="23660"/>
                  </a:lnTo>
                  <a:lnTo>
                    <a:pt x="15430" y="24180"/>
                  </a:lnTo>
                  <a:lnTo>
                    <a:pt x="14135" y="25374"/>
                  </a:lnTo>
                  <a:lnTo>
                    <a:pt x="13296" y="25641"/>
                  </a:lnTo>
                  <a:lnTo>
                    <a:pt x="11036" y="26733"/>
                  </a:lnTo>
                  <a:lnTo>
                    <a:pt x="9575" y="27508"/>
                  </a:lnTo>
                  <a:lnTo>
                    <a:pt x="7023" y="27508"/>
                  </a:lnTo>
                  <a:lnTo>
                    <a:pt x="698" y="11214"/>
                  </a:lnTo>
                  <a:lnTo>
                    <a:pt x="1346" y="8293"/>
                  </a:lnTo>
                  <a:lnTo>
                    <a:pt x="1524" y="8890"/>
                  </a:lnTo>
                  <a:lnTo>
                    <a:pt x="8382" y="9436"/>
                  </a:lnTo>
                  <a:lnTo>
                    <a:pt x="11391" y="9436"/>
                  </a:lnTo>
                  <a:lnTo>
                    <a:pt x="12877" y="8991"/>
                  </a:lnTo>
                  <a:lnTo>
                    <a:pt x="16014" y="8051"/>
                  </a:lnTo>
                  <a:lnTo>
                    <a:pt x="16421" y="7632"/>
                  </a:lnTo>
                  <a:lnTo>
                    <a:pt x="16319" y="8051"/>
                  </a:lnTo>
                  <a:lnTo>
                    <a:pt x="16281" y="8534"/>
                  </a:lnTo>
                  <a:lnTo>
                    <a:pt x="16205" y="9334"/>
                  </a:lnTo>
                  <a:lnTo>
                    <a:pt x="16230" y="9461"/>
                  </a:lnTo>
                  <a:lnTo>
                    <a:pt x="16217" y="9855"/>
                  </a:lnTo>
                  <a:lnTo>
                    <a:pt x="16344" y="10795"/>
                  </a:lnTo>
                  <a:lnTo>
                    <a:pt x="16433" y="12255"/>
                  </a:lnTo>
                  <a:lnTo>
                    <a:pt x="16205" y="13373"/>
                  </a:lnTo>
                  <a:lnTo>
                    <a:pt x="16205" y="14909"/>
                  </a:lnTo>
                  <a:lnTo>
                    <a:pt x="16878" y="15227"/>
                  </a:lnTo>
                  <a:lnTo>
                    <a:pt x="17297" y="14490"/>
                  </a:lnTo>
                  <a:lnTo>
                    <a:pt x="17564" y="14490"/>
                  </a:lnTo>
                  <a:lnTo>
                    <a:pt x="17818" y="14617"/>
                  </a:lnTo>
                  <a:lnTo>
                    <a:pt x="18110" y="14935"/>
                  </a:lnTo>
                  <a:lnTo>
                    <a:pt x="18173" y="15227"/>
                  </a:lnTo>
                  <a:lnTo>
                    <a:pt x="18262" y="16192"/>
                  </a:lnTo>
                  <a:lnTo>
                    <a:pt x="18262" y="4203"/>
                  </a:lnTo>
                  <a:lnTo>
                    <a:pt x="18072" y="4102"/>
                  </a:lnTo>
                  <a:lnTo>
                    <a:pt x="17792" y="3695"/>
                  </a:lnTo>
                  <a:lnTo>
                    <a:pt x="17792" y="14033"/>
                  </a:lnTo>
                  <a:lnTo>
                    <a:pt x="17145" y="14033"/>
                  </a:lnTo>
                  <a:lnTo>
                    <a:pt x="17373" y="13309"/>
                  </a:lnTo>
                  <a:lnTo>
                    <a:pt x="17792" y="14033"/>
                  </a:lnTo>
                  <a:lnTo>
                    <a:pt x="17792" y="3695"/>
                  </a:lnTo>
                  <a:lnTo>
                    <a:pt x="17487" y="3302"/>
                  </a:lnTo>
                  <a:lnTo>
                    <a:pt x="17487" y="3949"/>
                  </a:lnTo>
                  <a:lnTo>
                    <a:pt x="17297" y="3708"/>
                  </a:lnTo>
                  <a:lnTo>
                    <a:pt x="17487" y="3949"/>
                  </a:lnTo>
                  <a:lnTo>
                    <a:pt x="17487" y="3302"/>
                  </a:lnTo>
                  <a:lnTo>
                    <a:pt x="17183" y="2908"/>
                  </a:lnTo>
                  <a:lnTo>
                    <a:pt x="17145" y="13677"/>
                  </a:lnTo>
                  <a:lnTo>
                    <a:pt x="17119" y="14033"/>
                  </a:lnTo>
                  <a:lnTo>
                    <a:pt x="16903" y="14097"/>
                  </a:lnTo>
                  <a:lnTo>
                    <a:pt x="17145" y="13677"/>
                  </a:lnTo>
                  <a:lnTo>
                    <a:pt x="17145" y="2857"/>
                  </a:lnTo>
                  <a:lnTo>
                    <a:pt x="16713" y="2286"/>
                  </a:lnTo>
                  <a:lnTo>
                    <a:pt x="16713" y="7531"/>
                  </a:lnTo>
                  <a:lnTo>
                    <a:pt x="16598" y="7797"/>
                  </a:lnTo>
                  <a:lnTo>
                    <a:pt x="16598" y="7569"/>
                  </a:lnTo>
                  <a:lnTo>
                    <a:pt x="16713" y="2286"/>
                  </a:lnTo>
                  <a:lnTo>
                    <a:pt x="16497" y="1993"/>
                  </a:lnTo>
                  <a:lnTo>
                    <a:pt x="16408" y="1866"/>
                  </a:lnTo>
                  <a:lnTo>
                    <a:pt x="16103" y="1447"/>
                  </a:lnTo>
                  <a:lnTo>
                    <a:pt x="14427" y="508"/>
                  </a:lnTo>
                  <a:lnTo>
                    <a:pt x="13970" y="254"/>
                  </a:lnTo>
                  <a:lnTo>
                    <a:pt x="10972" y="0"/>
                  </a:lnTo>
                  <a:lnTo>
                    <a:pt x="9321" y="355"/>
                  </a:lnTo>
                  <a:lnTo>
                    <a:pt x="8051" y="508"/>
                  </a:lnTo>
                  <a:lnTo>
                    <a:pt x="7188" y="838"/>
                  </a:lnTo>
                  <a:lnTo>
                    <a:pt x="6172" y="1358"/>
                  </a:lnTo>
                  <a:lnTo>
                    <a:pt x="5397" y="1447"/>
                  </a:lnTo>
                  <a:lnTo>
                    <a:pt x="4699" y="1447"/>
                  </a:lnTo>
                  <a:lnTo>
                    <a:pt x="3505" y="1612"/>
                  </a:lnTo>
                  <a:lnTo>
                    <a:pt x="3149" y="1714"/>
                  </a:lnTo>
                  <a:lnTo>
                    <a:pt x="2730" y="2133"/>
                  </a:lnTo>
                  <a:lnTo>
                    <a:pt x="2578" y="2209"/>
                  </a:lnTo>
                  <a:lnTo>
                    <a:pt x="2489" y="2387"/>
                  </a:lnTo>
                  <a:lnTo>
                    <a:pt x="2146" y="3073"/>
                  </a:lnTo>
                  <a:lnTo>
                    <a:pt x="1612" y="3581"/>
                  </a:lnTo>
                  <a:lnTo>
                    <a:pt x="1447" y="3733"/>
                  </a:lnTo>
                  <a:lnTo>
                    <a:pt x="1447" y="7747"/>
                  </a:lnTo>
                  <a:lnTo>
                    <a:pt x="1447" y="3733"/>
                  </a:lnTo>
                  <a:lnTo>
                    <a:pt x="1435" y="4876"/>
                  </a:lnTo>
                  <a:lnTo>
                    <a:pt x="1384" y="5016"/>
                  </a:lnTo>
                  <a:lnTo>
                    <a:pt x="1397" y="4876"/>
                  </a:lnTo>
                  <a:lnTo>
                    <a:pt x="1435" y="3746"/>
                  </a:lnTo>
                  <a:lnTo>
                    <a:pt x="939" y="4191"/>
                  </a:lnTo>
                  <a:lnTo>
                    <a:pt x="901" y="4635"/>
                  </a:lnTo>
                  <a:lnTo>
                    <a:pt x="749" y="4787"/>
                  </a:lnTo>
                  <a:lnTo>
                    <a:pt x="876" y="4813"/>
                  </a:lnTo>
                  <a:lnTo>
                    <a:pt x="825" y="5562"/>
                  </a:lnTo>
                  <a:lnTo>
                    <a:pt x="101" y="8051"/>
                  </a:lnTo>
                  <a:lnTo>
                    <a:pt x="0" y="9436"/>
                  </a:lnTo>
                  <a:lnTo>
                    <a:pt x="533" y="9677"/>
                  </a:lnTo>
                  <a:lnTo>
                    <a:pt x="139" y="11214"/>
                  </a:lnTo>
                  <a:lnTo>
                    <a:pt x="304" y="16040"/>
                  </a:lnTo>
                  <a:lnTo>
                    <a:pt x="4978" y="27000"/>
                  </a:lnTo>
                  <a:lnTo>
                    <a:pt x="5918" y="27673"/>
                  </a:lnTo>
                  <a:lnTo>
                    <a:pt x="6921" y="27965"/>
                  </a:lnTo>
                  <a:lnTo>
                    <a:pt x="9766" y="27965"/>
                  </a:lnTo>
                  <a:lnTo>
                    <a:pt x="10591" y="27508"/>
                  </a:lnTo>
                  <a:lnTo>
                    <a:pt x="11226" y="27165"/>
                  </a:lnTo>
                  <a:lnTo>
                    <a:pt x="12420" y="26581"/>
                  </a:lnTo>
                  <a:lnTo>
                    <a:pt x="13423" y="26060"/>
                  </a:lnTo>
                  <a:lnTo>
                    <a:pt x="14389" y="25730"/>
                  </a:lnTo>
                  <a:lnTo>
                    <a:pt x="16814" y="19621"/>
                  </a:lnTo>
                  <a:lnTo>
                    <a:pt x="17665" y="19113"/>
                  </a:lnTo>
                  <a:lnTo>
                    <a:pt x="18173" y="18173"/>
                  </a:lnTo>
                  <a:lnTo>
                    <a:pt x="18288" y="17589"/>
                  </a:lnTo>
                  <a:lnTo>
                    <a:pt x="18440" y="17233"/>
                  </a:lnTo>
                  <a:lnTo>
                    <a:pt x="18529" y="16878"/>
                  </a:lnTo>
                  <a:lnTo>
                    <a:pt x="18592" y="16522"/>
                  </a:lnTo>
                  <a:lnTo>
                    <a:pt x="19024" y="15773"/>
                  </a:lnTo>
                  <a:lnTo>
                    <a:pt x="19367" y="16027"/>
                  </a:lnTo>
                  <a:lnTo>
                    <a:pt x="19405" y="15328"/>
                  </a:lnTo>
                  <a:lnTo>
                    <a:pt x="19558" y="15227"/>
                  </a:lnTo>
                  <a:lnTo>
                    <a:pt x="19646" y="14998"/>
                  </a:lnTo>
                  <a:lnTo>
                    <a:pt x="19875" y="11823"/>
                  </a:lnTo>
                  <a:lnTo>
                    <a:pt x="19989" y="9245"/>
                  </a:lnTo>
                  <a:close/>
                </a:path>
              </a:pathLst>
            </a:custGeom>
            <a:solidFill>
              <a:srgbClr val="000000"/>
            </a:solidFill>
          </p:spPr>
          <p:txBody>
            <a:bodyPr wrap="square" lIns="0" tIns="0" rIns="0" bIns="0" rtlCol="0"/>
            <a:lstStyle/>
            <a:p>
              <a:endParaRPr/>
            </a:p>
          </p:txBody>
        </p:sp>
        <p:sp>
          <p:nvSpPr>
            <p:cNvPr id="200" name="object 200"/>
            <p:cNvSpPr/>
            <p:nvPr/>
          </p:nvSpPr>
          <p:spPr>
            <a:xfrm>
              <a:off x="7111352" y="9283083"/>
              <a:ext cx="3810" cy="5715"/>
            </a:xfrm>
            <a:custGeom>
              <a:avLst/>
              <a:gdLst/>
              <a:ahLst/>
              <a:cxnLst/>
              <a:rect l="l" t="t" r="r" b="b"/>
              <a:pathLst>
                <a:path w="3809" h="5715">
                  <a:moveTo>
                    <a:pt x="3276" y="3619"/>
                  </a:moveTo>
                  <a:lnTo>
                    <a:pt x="2667" y="3390"/>
                  </a:lnTo>
                  <a:lnTo>
                    <a:pt x="2349" y="1752"/>
                  </a:lnTo>
                  <a:lnTo>
                    <a:pt x="2235" y="876"/>
                  </a:lnTo>
                  <a:lnTo>
                    <a:pt x="2400" y="0"/>
                  </a:lnTo>
                  <a:lnTo>
                    <a:pt x="2159" y="152"/>
                  </a:lnTo>
                  <a:lnTo>
                    <a:pt x="2159" y="3416"/>
                  </a:lnTo>
                  <a:lnTo>
                    <a:pt x="1803" y="3251"/>
                  </a:lnTo>
                  <a:lnTo>
                    <a:pt x="1727" y="3111"/>
                  </a:lnTo>
                  <a:lnTo>
                    <a:pt x="1930" y="2197"/>
                  </a:lnTo>
                  <a:lnTo>
                    <a:pt x="1968" y="2590"/>
                  </a:lnTo>
                  <a:lnTo>
                    <a:pt x="2159" y="3416"/>
                  </a:lnTo>
                  <a:lnTo>
                    <a:pt x="2159" y="152"/>
                  </a:lnTo>
                  <a:lnTo>
                    <a:pt x="1790" y="368"/>
                  </a:lnTo>
                  <a:lnTo>
                    <a:pt x="1206" y="368"/>
                  </a:lnTo>
                  <a:lnTo>
                    <a:pt x="0" y="1143"/>
                  </a:lnTo>
                  <a:lnTo>
                    <a:pt x="1041" y="2844"/>
                  </a:lnTo>
                  <a:lnTo>
                    <a:pt x="1727" y="4051"/>
                  </a:lnTo>
                  <a:lnTo>
                    <a:pt x="2222" y="4572"/>
                  </a:lnTo>
                  <a:lnTo>
                    <a:pt x="2654" y="5334"/>
                  </a:lnTo>
                  <a:lnTo>
                    <a:pt x="3175" y="3873"/>
                  </a:lnTo>
                  <a:lnTo>
                    <a:pt x="3276" y="3619"/>
                  </a:lnTo>
                  <a:close/>
                </a:path>
              </a:pathLst>
            </a:custGeom>
            <a:solidFill>
              <a:srgbClr val="FFFFFF"/>
            </a:solidFill>
          </p:spPr>
          <p:txBody>
            <a:bodyPr wrap="square" lIns="0" tIns="0" rIns="0" bIns="0" rtlCol="0"/>
            <a:lstStyle/>
            <a:p>
              <a:endParaRPr/>
            </a:p>
          </p:txBody>
        </p:sp>
        <p:pic>
          <p:nvPicPr>
            <p:cNvPr id="201" name="object 201"/>
            <p:cNvPicPr/>
            <p:nvPr/>
          </p:nvPicPr>
          <p:blipFill>
            <a:blip r:embed="rId9" cstate="print"/>
            <a:stretch>
              <a:fillRect/>
            </a:stretch>
          </p:blipFill>
          <p:spPr>
            <a:xfrm>
              <a:off x="7079616" y="9299570"/>
              <a:ext cx="82416" cy="54972"/>
            </a:xfrm>
            <a:prstGeom prst="rect">
              <a:avLst/>
            </a:prstGeom>
          </p:spPr>
        </p:pic>
        <p:sp>
          <p:nvSpPr>
            <p:cNvPr id="202" name="object 202"/>
            <p:cNvSpPr/>
            <p:nvPr/>
          </p:nvSpPr>
          <p:spPr>
            <a:xfrm>
              <a:off x="7079450" y="9292367"/>
              <a:ext cx="83185" cy="62865"/>
            </a:xfrm>
            <a:custGeom>
              <a:avLst/>
              <a:gdLst/>
              <a:ahLst/>
              <a:cxnLst/>
              <a:rect l="l" t="t" r="r" b="b"/>
              <a:pathLst>
                <a:path w="83184" h="62865">
                  <a:moveTo>
                    <a:pt x="10541" y="54279"/>
                  </a:moveTo>
                  <a:lnTo>
                    <a:pt x="6362" y="49631"/>
                  </a:lnTo>
                  <a:lnTo>
                    <a:pt x="4978" y="41998"/>
                  </a:lnTo>
                  <a:lnTo>
                    <a:pt x="4902" y="41757"/>
                  </a:lnTo>
                  <a:lnTo>
                    <a:pt x="4457" y="41846"/>
                  </a:lnTo>
                  <a:lnTo>
                    <a:pt x="4648" y="42532"/>
                  </a:lnTo>
                  <a:lnTo>
                    <a:pt x="5168" y="45364"/>
                  </a:lnTo>
                  <a:lnTo>
                    <a:pt x="5918" y="49898"/>
                  </a:lnTo>
                  <a:lnTo>
                    <a:pt x="10541" y="54279"/>
                  </a:lnTo>
                  <a:close/>
                </a:path>
                <a:path w="83184" h="62865">
                  <a:moveTo>
                    <a:pt x="22415" y="39382"/>
                  </a:moveTo>
                  <a:lnTo>
                    <a:pt x="20497" y="40119"/>
                  </a:lnTo>
                  <a:lnTo>
                    <a:pt x="22301" y="39522"/>
                  </a:lnTo>
                  <a:lnTo>
                    <a:pt x="22415" y="39382"/>
                  </a:lnTo>
                  <a:close/>
                </a:path>
                <a:path w="83184" h="62865">
                  <a:moveTo>
                    <a:pt x="23317" y="38341"/>
                  </a:moveTo>
                  <a:lnTo>
                    <a:pt x="22415" y="39382"/>
                  </a:lnTo>
                  <a:lnTo>
                    <a:pt x="23152" y="39103"/>
                  </a:lnTo>
                  <a:lnTo>
                    <a:pt x="23317" y="38341"/>
                  </a:lnTo>
                  <a:close/>
                </a:path>
                <a:path w="83184" h="62865">
                  <a:moveTo>
                    <a:pt x="24447" y="48628"/>
                  </a:moveTo>
                  <a:lnTo>
                    <a:pt x="24015" y="47104"/>
                  </a:lnTo>
                  <a:lnTo>
                    <a:pt x="23888" y="48501"/>
                  </a:lnTo>
                  <a:lnTo>
                    <a:pt x="20421" y="52057"/>
                  </a:lnTo>
                  <a:lnTo>
                    <a:pt x="18529" y="53454"/>
                  </a:lnTo>
                  <a:lnTo>
                    <a:pt x="16649" y="54978"/>
                  </a:lnTo>
                  <a:lnTo>
                    <a:pt x="16205" y="55867"/>
                  </a:lnTo>
                  <a:lnTo>
                    <a:pt x="15189" y="58407"/>
                  </a:lnTo>
                  <a:lnTo>
                    <a:pt x="13804" y="58534"/>
                  </a:lnTo>
                  <a:lnTo>
                    <a:pt x="12534" y="58534"/>
                  </a:lnTo>
                  <a:lnTo>
                    <a:pt x="11861" y="58407"/>
                  </a:lnTo>
                  <a:lnTo>
                    <a:pt x="10210" y="57010"/>
                  </a:lnTo>
                  <a:lnTo>
                    <a:pt x="9118" y="56121"/>
                  </a:lnTo>
                  <a:lnTo>
                    <a:pt x="2997" y="44310"/>
                  </a:lnTo>
                  <a:lnTo>
                    <a:pt x="2159" y="39992"/>
                  </a:lnTo>
                  <a:lnTo>
                    <a:pt x="2070" y="39230"/>
                  </a:lnTo>
                  <a:lnTo>
                    <a:pt x="1638" y="38468"/>
                  </a:lnTo>
                  <a:lnTo>
                    <a:pt x="698" y="37325"/>
                  </a:lnTo>
                  <a:lnTo>
                    <a:pt x="431" y="37071"/>
                  </a:lnTo>
                  <a:lnTo>
                    <a:pt x="9194" y="32499"/>
                  </a:lnTo>
                  <a:lnTo>
                    <a:pt x="9271" y="30975"/>
                  </a:lnTo>
                  <a:lnTo>
                    <a:pt x="9702" y="29959"/>
                  </a:lnTo>
                  <a:lnTo>
                    <a:pt x="9436" y="29324"/>
                  </a:lnTo>
                  <a:lnTo>
                    <a:pt x="8712" y="30975"/>
                  </a:lnTo>
                  <a:lnTo>
                    <a:pt x="8623" y="31356"/>
                  </a:lnTo>
                  <a:lnTo>
                    <a:pt x="8851" y="32245"/>
                  </a:lnTo>
                  <a:lnTo>
                    <a:pt x="0" y="37071"/>
                  </a:lnTo>
                  <a:lnTo>
                    <a:pt x="1638" y="39484"/>
                  </a:lnTo>
                  <a:lnTo>
                    <a:pt x="3530" y="50025"/>
                  </a:lnTo>
                  <a:lnTo>
                    <a:pt x="7302" y="56248"/>
                  </a:lnTo>
                  <a:lnTo>
                    <a:pt x="8305" y="56502"/>
                  </a:lnTo>
                  <a:lnTo>
                    <a:pt x="9436" y="56883"/>
                  </a:lnTo>
                  <a:lnTo>
                    <a:pt x="9855" y="57264"/>
                  </a:lnTo>
                  <a:lnTo>
                    <a:pt x="10629" y="58153"/>
                  </a:lnTo>
                  <a:lnTo>
                    <a:pt x="12357" y="59296"/>
                  </a:lnTo>
                  <a:lnTo>
                    <a:pt x="15455" y="59042"/>
                  </a:lnTo>
                  <a:lnTo>
                    <a:pt x="15633" y="58534"/>
                  </a:lnTo>
                  <a:lnTo>
                    <a:pt x="15938" y="57645"/>
                  </a:lnTo>
                  <a:lnTo>
                    <a:pt x="17094" y="55232"/>
                  </a:lnTo>
                  <a:lnTo>
                    <a:pt x="20586" y="52438"/>
                  </a:lnTo>
                  <a:lnTo>
                    <a:pt x="24447" y="48628"/>
                  </a:lnTo>
                  <a:close/>
                </a:path>
                <a:path w="83184" h="62865">
                  <a:moveTo>
                    <a:pt x="30022" y="36868"/>
                  </a:moveTo>
                  <a:lnTo>
                    <a:pt x="29489" y="36512"/>
                  </a:lnTo>
                  <a:lnTo>
                    <a:pt x="28473" y="36512"/>
                  </a:lnTo>
                  <a:lnTo>
                    <a:pt x="27965" y="36868"/>
                  </a:lnTo>
                  <a:lnTo>
                    <a:pt x="27965" y="37795"/>
                  </a:lnTo>
                  <a:lnTo>
                    <a:pt x="28473" y="38150"/>
                  </a:lnTo>
                  <a:lnTo>
                    <a:pt x="28930" y="38150"/>
                  </a:lnTo>
                  <a:lnTo>
                    <a:pt x="29489" y="38150"/>
                  </a:lnTo>
                  <a:lnTo>
                    <a:pt x="30022" y="37795"/>
                  </a:lnTo>
                  <a:lnTo>
                    <a:pt x="30022" y="36868"/>
                  </a:lnTo>
                  <a:close/>
                </a:path>
                <a:path w="83184" h="62865">
                  <a:moveTo>
                    <a:pt x="32588" y="40640"/>
                  </a:moveTo>
                  <a:lnTo>
                    <a:pt x="32169" y="40462"/>
                  </a:lnTo>
                  <a:lnTo>
                    <a:pt x="31915" y="41059"/>
                  </a:lnTo>
                  <a:lnTo>
                    <a:pt x="31572" y="41592"/>
                  </a:lnTo>
                  <a:lnTo>
                    <a:pt x="31229" y="42189"/>
                  </a:lnTo>
                  <a:lnTo>
                    <a:pt x="30518" y="43141"/>
                  </a:lnTo>
                  <a:lnTo>
                    <a:pt x="29933" y="44069"/>
                  </a:lnTo>
                  <a:lnTo>
                    <a:pt x="30200" y="45008"/>
                  </a:lnTo>
                  <a:lnTo>
                    <a:pt x="30378" y="44234"/>
                  </a:lnTo>
                  <a:lnTo>
                    <a:pt x="30975" y="43294"/>
                  </a:lnTo>
                  <a:lnTo>
                    <a:pt x="31572" y="42443"/>
                  </a:lnTo>
                  <a:lnTo>
                    <a:pt x="31915" y="41833"/>
                  </a:lnTo>
                  <a:lnTo>
                    <a:pt x="32334" y="41249"/>
                  </a:lnTo>
                  <a:lnTo>
                    <a:pt x="32588" y="40640"/>
                  </a:lnTo>
                  <a:close/>
                </a:path>
                <a:path w="83184" h="62865">
                  <a:moveTo>
                    <a:pt x="36461" y="43459"/>
                  </a:moveTo>
                  <a:lnTo>
                    <a:pt x="35915" y="43459"/>
                  </a:lnTo>
                  <a:lnTo>
                    <a:pt x="35915" y="44234"/>
                  </a:lnTo>
                  <a:lnTo>
                    <a:pt x="33439" y="51536"/>
                  </a:lnTo>
                  <a:lnTo>
                    <a:pt x="31724" y="53936"/>
                  </a:lnTo>
                  <a:lnTo>
                    <a:pt x="34912" y="55219"/>
                  </a:lnTo>
                  <a:lnTo>
                    <a:pt x="34912" y="59944"/>
                  </a:lnTo>
                  <a:lnTo>
                    <a:pt x="35433" y="55219"/>
                  </a:lnTo>
                  <a:lnTo>
                    <a:pt x="32334" y="53835"/>
                  </a:lnTo>
                  <a:lnTo>
                    <a:pt x="31978" y="53746"/>
                  </a:lnTo>
                  <a:lnTo>
                    <a:pt x="33883" y="51625"/>
                  </a:lnTo>
                  <a:lnTo>
                    <a:pt x="36461" y="44335"/>
                  </a:lnTo>
                  <a:lnTo>
                    <a:pt x="36461" y="43459"/>
                  </a:lnTo>
                  <a:close/>
                </a:path>
                <a:path w="83184" h="62865">
                  <a:moveTo>
                    <a:pt x="36715" y="22821"/>
                  </a:moveTo>
                  <a:lnTo>
                    <a:pt x="32778" y="22821"/>
                  </a:lnTo>
                  <a:lnTo>
                    <a:pt x="28930" y="23317"/>
                  </a:lnTo>
                  <a:lnTo>
                    <a:pt x="28321" y="23571"/>
                  </a:lnTo>
                  <a:lnTo>
                    <a:pt x="28930" y="23736"/>
                  </a:lnTo>
                  <a:lnTo>
                    <a:pt x="30975" y="23482"/>
                  </a:lnTo>
                  <a:lnTo>
                    <a:pt x="32778" y="23228"/>
                  </a:lnTo>
                  <a:lnTo>
                    <a:pt x="36715" y="22821"/>
                  </a:lnTo>
                  <a:close/>
                </a:path>
                <a:path w="83184" h="62865">
                  <a:moveTo>
                    <a:pt x="38671" y="7632"/>
                  </a:moveTo>
                  <a:lnTo>
                    <a:pt x="38608" y="6591"/>
                  </a:lnTo>
                  <a:lnTo>
                    <a:pt x="37922" y="6235"/>
                  </a:lnTo>
                  <a:lnTo>
                    <a:pt x="38074" y="6692"/>
                  </a:lnTo>
                  <a:lnTo>
                    <a:pt x="38176" y="7366"/>
                  </a:lnTo>
                  <a:lnTo>
                    <a:pt x="37731" y="7543"/>
                  </a:lnTo>
                  <a:lnTo>
                    <a:pt x="37833" y="7785"/>
                  </a:lnTo>
                  <a:lnTo>
                    <a:pt x="36283" y="7277"/>
                  </a:lnTo>
                  <a:lnTo>
                    <a:pt x="36106" y="7277"/>
                  </a:lnTo>
                  <a:lnTo>
                    <a:pt x="35331" y="7442"/>
                  </a:lnTo>
                  <a:lnTo>
                    <a:pt x="35598" y="7734"/>
                  </a:lnTo>
                  <a:lnTo>
                    <a:pt x="33883" y="7442"/>
                  </a:lnTo>
                  <a:lnTo>
                    <a:pt x="33616" y="7200"/>
                  </a:lnTo>
                  <a:lnTo>
                    <a:pt x="33972" y="6502"/>
                  </a:lnTo>
                  <a:lnTo>
                    <a:pt x="34137" y="5918"/>
                  </a:lnTo>
                  <a:lnTo>
                    <a:pt x="34556" y="4787"/>
                  </a:lnTo>
                  <a:lnTo>
                    <a:pt x="35598" y="1549"/>
                  </a:lnTo>
                  <a:lnTo>
                    <a:pt x="34137" y="1041"/>
                  </a:lnTo>
                  <a:lnTo>
                    <a:pt x="33274" y="609"/>
                  </a:lnTo>
                  <a:lnTo>
                    <a:pt x="32334" y="266"/>
                  </a:lnTo>
                  <a:lnTo>
                    <a:pt x="31483" y="0"/>
                  </a:lnTo>
                  <a:lnTo>
                    <a:pt x="31394" y="457"/>
                  </a:lnTo>
                  <a:lnTo>
                    <a:pt x="32169" y="698"/>
                  </a:lnTo>
                  <a:lnTo>
                    <a:pt x="33972" y="1384"/>
                  </a:lnTo>
                  <a:lnTo>
                    <a:pt x="34912" y="1816"/>
                  </a:lnTo>
                  <a:lnTo>
                    <a:pt x="34556" y="3175"/>
                  </a:lnTo>
                  <a:lnTo>
                    <a:pt x="34137" y="4686"/>
                  </a:lnTo>
                  <a:lnTo>
                    <a:pt x="33108" y="7200"/>
                  </a:lnTo>
                  <a:lnTo>
                    <a:pt x="33426" y="7734"/>
                  </a:lnTo>
                  <a:lnTo>
                    <a:pt x="33718" y="8242"/>
                  </a:lnTo>
                  <a:lnTo>
                    <a:pt x="34048" y="8331"/>
                  </a:lnTo>
                  <a:lnTo>
                    <a:pt x="34378" y="8331"/>
                  </a:lnTo>
                  <a:lnTo>
                    <a:pt x="34658" y="8331"/>
                  </a:lnTo>
                  <a:lnTo>
                    <a:pt x="34823" y="8242"/>
                  </a:lnTo>
                  <a:lnTo>
                    <a:pt x="36283" y="7734"/>
                  </a:lnTo>
                  <a:lnTo>
                    <a:pt x="37985" y="7975"/>
                  </a:lnTo>
                  <a:lnTo>
                    <a:pt x="38671" y="7632"/>
                  </a:lnTo>
                  <a:close/>
                </a:path>
                <a:path w="83184" h="62865">
                  <a:moveTo>
                    <a:pt x="38785" y="16446"/>
                  </a:moveTo>
                  <a:lnTo>
                    <a:pt x="35801" y="15227"/>
                  </a:lnTo>
                  <a:lnTo>
                    <a:pt x="34556" y="14719"/>
                  </a:lnTo>
                  <a:lnTo>
                    <a:pt x="35521" y="18529"/>
                  </a:lnTo>
                  <a:lnTo>
                    <a:pt x="30530" y="20942"/>
                  </a:lnTo>
                  <a:lnTo>
                    <a:pt x="17094" y="28054"/>
                  </a:lnTo>
                  <a:lnTo>
                    <a:pt x="16903" y="28308"/>
                  </a:lnTo>
                  <a:lnTo>
                    <a:pt x="15544" y="30848"/>
                  </a:lnTo>
                  <a:lnTo>
                    <a:pt x="16522" y="35039"/>
                  </a:lnTo>
                  <a:lnTo>
                    <a:pt x="16649" y="35420"/>
                  </a:lnTo>
                  <a:lnTo>
                    <a:pt x="15455" y="36309"/>
                  </a:lnTo>
                  <a:lnTo>
                    <a:pt x="13728" y="38214"/>
                  </a:lnTo>
                  <a:lnTo>
                    <a:pt x="13055" y="41262"/>
                  </a:lnTo>
                  <a:lnTo>
                    <a:pt x="10312" y="39992"/>
                  </a:lnTo>
                  <a:lnTo>
                    <a:pt x="10312" y="37325"/>
                  </a:lnTo>
                  <a:lnTo>
                    <a:pt x="10706" y="36690"/>
                  </a:lnTo>
                  <a:lnTo>
                    <a:pt x="11049" y="35928"/>
                  </a:lnTo>
                  <a:lnTo>
                    <a:pt x="11404" y="35420"/>
                  </a:lnTo>
                  <a:lnTo>
                    <a:pt x="11633" y="34785"/>
                  </a:lnTo>
                  <a:lnTo>
                    <a:pt x="11861" y="34023"/>
                  </a:lnTo>
                  <a:lnTo>
                    <a:pt x="12788" y="29832"/>
                  </a:lnTo>
                  <a:lnTo>
                    <a:pt x="12090" y="27927"/>
                  </a:lnTo>
                  <a:lnTo>
                    <a:pt x="10490" y="27292"/>
                  </a:lnTo>
                  <a:lnTo>
                    <a:pt x="9537" y="26911"/>
                  </a:lnTo>
                  <a:lnTo>
                    <a:pt x="8305" y="27165"/>
                  </a:lnTo>
                  <a:lnTo>
                    <a:pt x="7988" y="27546"/>
                  </a:lnTo>
                  <a:lnTo>
                    <a:pt x="7988" y="29324"/>
                  </a:lnTo>
                  <a:lnTo>
                    <a:pt x="8597" y="29451"/>
                  </a:lnTo>
                  <a:lnTo>
                    <a:pt x="9436" y="29197"/>
                  </a:lnTo>
                  <a:lnTo>
                    <a:pt x="9372" y="29070"/>
                  </a:lnTo>
                  <a:lnTo>
                    <a:pt x="8661" y="28943"/>
                  </a:lnTo>
                  <a:lnTo>
                    <a:pt x="8496" y="28943"/>
                  </a:lnTo>
                  <a:lnTo>
                    <a:pt x="8407" y="28308"/>
                  </a:lnTo>
                  <a:lnTo>
                    <a:pt x="9118" y="27292"/>
                  </a:lnTo>
                  <a:lnTo>
                    <a:pt x="9956" y="27673"/>
                  </a:lnTo>
                  <a:lnTo>
                    <a:pt x="10706" y="27927"/>
                  </a:lnTo>
                  <a:lnTo>
                    <a:pt x="11671" y="28308"/>
                  </a:lnTo>
                  <a:lnTo>
                    <a:pt x="11976" y="29197"/>
                  </a:lnTo>
                  <a:lnTo>
                    <a:pt x="12255" y="29832"/>
                  </a:lnTo>
                  <a:lnTo>
                    <a:pt x="11633" y="32880"/>
                  </a:lnTo>
                  <a:lnTo>
                    <a:pt x="11239" y="34277"/>
                  </a:lnTo>
                  <a:lnTo>
                    <a:pt x="11150" y="34785"/>
                  </a:lnTo>
                  <a:lnTo>
                    <a:pt x="10896" y="35166"/>
                  </a:lnTo>
                  <a:lnTo>
                    <a:pt x="10185" y="36690"/>
                  </a:lnTo>
                  <a:lnTo>
                    <a:pt x="9855" y="37325"/>
                  </a:lnTo>
                  <a:lnTo>
                    <a:pt x="9855" y="40373"/>
                  </a:lnTo>
                  <a:lnTo>
                    <a:pt x="12534" y="41643"/>
                  </a:lnTo>
                  <a:lnTo>
                    <a:pt x="12966" y="41643"/>
                  </a:lnTo>
                  <a:lnTo>
                    <a:pt x="15709" y="43815"/>
                  </a:lnTo>
                  <a:lnTo>
                    <a:pt x="15875" y="46304"/>
                  </a:lnTo>
                  <a:lnTo>
                    <a:pt x="16027" y="47752"/>
                  </a:lnTo>
                  <a:lnTo>
                    <a:pt x="16738" y="49047"/>
                  </a:lnTo>
                  <a:lnTo>
                    <a:pt x="17157" y="49047"/>
                  </a:lnTo>
                  <a:lnTo>
                    <a:pt x="16560" y="47688"/>
                  </a:lnTo>
                  <a:lnTo>
                    <a:pt x="16383" y="46304"/>
                  </a:lnTo>
                  <a:lnTo>
                    <a:pt x="16129" y="43548"/>
                  </a:lnTo>
                  <a:lnTo>
                    <a:pt x="14160" y="42100"/>
                  </a:lnTo>
                  <a:lnTo>
                    <a:pt x="13220" y="41389"/>
                  </a:lnTo>
                  <a:lnTo>
                    <a:pt x="13271" y="41262"/>
                  </a:lnTo>
                  <a:lnTo>
                    <a:pt x="14147" y="38468"/>
                  </a:lnTo>
                  <a:lnTo>
                    <a:pt x="15709" y="36563"/>
                  </a:lnTo>
                  <a:lnTo>
                    <a:pt x="17157" y="35547"/>
                  </a:lnTo>
                  <a:lnTo>
                    <a:pt x="17030" y="34785"/>
                  </a:lnTo>
                  <a:lnTo>
                    <a:pt x="16141" y="31356"/>
                  </a:lnTo>
                  <a:lnTo>
                    <a:pt x="16103" y="30848"/>
                  </a:lnTo>
                  <a:lnTo>
                    <a:pt x="17322" y="28435"/>
                  </a:lnTo>
                  <a:lnTo>
                    <a:pt x="32067" y="20688"/>
                  </a:lnTo>
                  <a:lnTo>
                    <a:pt x="35763" y="18910"/>
                  </a:lnTo>
                  <a:lnTo>
                    <a:pt x="35166" y="15227"/>
                  </a:lnTo>
                  <a:lnTo>
                    <a:pt x="35267" y="15354"/>
                  </a:lnTo>
                  <a:lnTo>
                    <a:pt x="37833" y="16751"/>
                  </a:lnTo>
                  <a:lnTo>
                    <a:pt x="38785" y="16446"/>
                  </a:lnTo>
                  <a:close/>
                </a:path>
                <a:path w="83184" h="62865">
                  <a:moveTo>
                    <a:pt x="39116" y="35763"/>
                  </a:moveTo>
                  <a:lnTo>
                    <a:pt x="37985" y="36703"/>
                  </a:lnTo>
                  <a:lnTo>
                    <a:pt x="35166" y="38760"/>
                  </a:lnTo>
                  <a:lnTo>
                    <a:pt x="24104" y="38760"/>
                  </a:lnTo>
                  <a:lnTo>
                    <a:pt x="24193" y="38061"/>
                  </a:lnTo>
                  <a:lnTo>
                    <a:pt x="24307" y="36855"/>
                  </a:lnTo>
                  <a:lnTo>
                    <a:pt x="24371" y="36118"/>
                  </a:lnTo>
                  <a:lnTo>
                    <a:pt x="24193" y="34213"/>
                  </a:lnTo>
                  <a:lnTo>
                    <a:pt x="24193" y="32486"/>
                  </a:lnTo>
                  <a:lnTo>
                    <a:pt x="24091" y="32118"/>
                  </a:lnTo>
                  <a:lnTo>
                    <a:pt x="24091" y="31115"/>
                  </a:lnTo>
                  <a:lnTo>
                    <a:pt x="23825" y="31115"/>
                  </a:lnTo>
                  <a:lnTo>
                    <a:pt x="23596" y="31115"/>
                  </a:lnTo>
                  <a:lnTo>
                    <a:pt x="23596" y="37122"/>
                  </a:lnTo>
                  <a:lnTo>
                    <a:pt x="23317" y="38341"/>
                  </a:lnTo>
                  <a:lnTo>
                    <a:pt x="23596" y="37414"/>
                  </a:lnTo>
                  <a:lnTo>
                    <a:pt x="23596" y="38874"/>
                  </a:lnTo>
                  <a:lnTo>
                    <a:pt x="23558" y="39103"/>
                  </a:lnTo>
                  <a:lnTo>
                    <a:pt x="23241" y="41744"/>
                  </a:lnTo>
                  <a:lnTo>
                    <a:pt x="23507" y="43395"/>
                  </a:lnTo>
                  <a:lnTo>
                    <a:pt x="23507" y="43751"/>
                  </a:lnTo>
                  <a:lnTo>
                    <a:pt x="22733" y="44170"/>
                  </a:lnTo>
                  <a:lnTo>
                    <a:pt x="21691" y="44754"/>
                  </a:lnTo>
                  <a:lnTo>
                    <a:pt x="20840" y="45300"/>
                  </a:lnTo>
                  <a:lnTo>
                    <a:pt x="19748" y="45847"/>
                  </a:lnTo>
                  <a:lnTo>
                    <a:pt x="19215" y="47078"/>
                  </a:lnTo>
                  <a:lnTo>
                    <a:pt x="19646" y="47244"/>
                  </a:lnTo>
                  <a:lnTo>
                    <a:pt x="20142" y="46202"/>
                  </a:lnTo>
                  <a:lnTo>
                    <a:pt x="21082" y="45694"/>
                  </a:lnTo>
                  <a:lnTo>
                    <a:pt x="21958" y="45199"/>
                  </a:lnTo>
                  <a:lnTo>
                    <a:pt x="22987" y="44589"/>
                  </a:lnTo>
                  <a:lnTo>
                    <a:pt x="23622" y="44272"/>
                  </a:lnTo>
                  <a:lnTo>
                    <a:pt x="24015" y="46888"/>
                  </a:lnTo>
                  <a:lnTo>
                    <a:pt x="24434" y="46799"/>
                  </a:lnTo>
                  <a:lnTo>
                    <a:pt x="24282" y="45008"/>
                  </a:lnTo>
                  <a:lnTo>
                    <a:pt x="24015" y="43205"/>
                  </a:lnTo>
                  <a:lnTo>
                    <a:pt x="23761" y="41744"/>
                  </a:lnTo>
                  <a:lnTo>
                    <a:pt x="24041" y="39255"/>
                  </a:lnTo>
                  <a:lnTo>
                    <a:pt x="32423" y="39255"/>
                  </a:lnTo>
                  <a:lnTo>
                    <a:pt x="35267" y="39255"/>
                  </a:lnTo>
                  <a:lnTo>
                    <a:pt x="38265" y="37045"/>
                  </a:lnTo>
                  <a:lnTo>
                    <a:pt x="39116" y="35763"/>
                  </a:lnTo>
                  <a:close/>
                </a:path>
                <a:path w="83184" h="62865">
                  <a:moveTo>
                    <a:pt x="39547" y="52997"/>
                  </a:moveTo>
                  <a:lnTo>
                    <a:pt x="38265" y="52997"/>
                  </a:lnTo>
                  <a:lnTo>
                    <a:pt x="36728" y="53936"/>
                  </a:lnTo>
                  <a:lnTo>
                    <a:pt x="36957" y="55841"/>
                  </a:lnTo>
                  <a:lnTo>
                    <a:pt x="37223" y="54102"/>
                  </a:lnTo>
                  <a:lnTo>
                    <a:pt x="38671" y="53517"/>
                  </a:lnTo>
                  <a:lnTo>
                    <a:pt x="39547" y="53517"/>
                  </a:lnTo>
                  <a:lnTo>
                    <a:pt x="39547" y="52997"/>
                  </a:lnTo>
                  <a:close/>
                </a:path>
                <a:path w="83184" h="62865">
                  <a:moveTo>
                    <a:pt x="39611" y="16179"/>
                  </a:moveTo>
                  <a:lnTo>
                    <a:pt x="38785" y="16446"/>
                  </a:lnTo>
                  <a:lnTo>
                    <a:pt x="39204" y="16624"/>
                  </a:lnTo>
                  <a:lnTo>
                    <a:pt x="39611" y="16179"/>
                  </a:lnTo>
                  <a:close/>
                </a:path>
                <a:path w="83184" h="62865">
                  <a:moveTo>
                    <a:pt x="40665" y="22821"/>
                  </a:moveTo>
                  <a:lnTo>
                    <a:pt x="37731" y="22466"/>
                  </a:lnTo>
                  <a:lnTo>
                    <a:pt x="37566" y="20472"/>
                  </a:lnTo>
                  <a:lnTo>
                    <a:pt x="37376" y="18618"/>
                  </a:lnTo>
                  <a:lnTo>
                    <a:pt x="37376" y="18008"/>
                  </a:lnTo>
                  <a:lnTo>
                    <a:pt x="37299" y="17487"/>
                  </a:lnTo>
                  <a:lnTo>
                    <a:pt x="37211" y="17068"/>
                  </a:lnTo>
                  <a:lnTo>
                    <a:pt x="36715" y="17132"/>
                  </a:lnTo>
                  <a:lnTo>
                    <a:pt x="36868" y="17589"/>
                  </a:lnTo>
                  <a:lnTo>
                    <a:pt x="36868" y="18084"/>
                  </a:lnTo>
                  <a:lnTo>
                    <a:pt x="36957" y="18618"/>
                  </a:lnTo>
                  <a:lnTo>
                    <a:pt x="37299" y="22821"/>
                  </a:lnTo>
                  <a:lnTo>
                    <a:pt x="40474" y="22821"/>
                  </a:lnTo>
                  <a:lnTo>
                    <a:pt x="40665" y="22821"/>
                  </a:lnTo>
                  <a:close/>
                </a:path>
                <a:path w="83184" h="62865">
                  <a:moveTo>
                    <a:pt x="41605" y="33362"/>
                  </a:moveTo>
                  <a:lnTo>
                    <a:pt x="41325" y="31559"/>
                  </a:lnTo>
                  <a:lnTo>
                    <a:pt x="41325" y="29235"/>
                  </a:lnTo>
                  <a:lnTo>
                    <a:pt x="40843" y="26847"/>
                  </a:lnTo>
                  <a:lnTo>
                    <a:pt x="40843" y="31559"/>
                  </a:lnTo>
                  <a:lnTo>
                    <a:pt x="41160" y="33464"/>
                  </a:lnTo>
                  <a:lnTo>
                    <a:pt x="41605" y="33362"/>
                  </a:lnTo>
                  <a:close/>
                </a:path>
                <a:path w="83184" h="62865">
                  <a:moveTo>
                    <a:pt x="42710" y="45859"/>
                  </a:moveTo>
                  <a:lnTo>
                    <a:pt x="42354" y="44856"/>
                  </a:lnTo>
                  <a:lnTo>
                    <a:pt x="41935" y="45008"/>
                  </a:lnTo>
                  <a:lnTo>
                    <a:pt x="42189" y="45948"/>
                  </a:lnTo>
                  <a:lnTo>
                    <a:pt x="42189" y="50927"/>
                  </a:lnTo>
                  <a:lnTo>
                    <a:pt x="41859" y="53505"/>
                  </a:lnTo>
                  <a:lnTo>
                    <a:pt x="42710" y="50927"/>
                  </a:lnTo>
                  <a:lnTo>
                    <a:pt x="42710" y="45859"/>
                  </a:lnTo>
                  <a:close/>
                </a:path>
                <a:path w="83184" h="62865">
                  <a:moveTo>
                    <a:pt x="44678" y="1384"/>
                  </a:moveTo>
                  <a:lnTo>
                    <a:pt x="43065" y="165"/>
                  </a:lnTo>
                  <a:lnTo>
                    <a:pt x="41427" y="457"/>
                  </a:lnTo>
                  <a:lnTo>
                    <a:pt x="39027" y="939"/>
                  </a:lnTo>
                  <a:lnTo>
                    <a:pt x="37985" y="1295"/>
                  </a:lnTo>
                  <a:lnTo>
                    <a:pt x="37820" y="1892"/>
                  </a:lnTo>
                  <a:lnTo>
                    <a:pt x="38277" y="2044"/>
                  </a:lnTo>
                  <a:lnTo>
                    <a:pt x="38341" y="1803"/>
                  </a:lnTo>
                  <a:lnTo>
                    <a:pt x="38925" y="1460"/>
                  </a:lnTo>
                  <a:lnTo>
                    <a:pt x="39535" y="1384"/>
                  </a:lnTo>
                  <a:lnTo>
                    <a:pt x="41516" y="939"/>
                  </a:lnTo>
                  <a:lnTo>
                    <a:pt x="42875" y="698"/>
                  </a:lnTo>
                  <a:lnTo>
                    <a:pt x="44678" y="1384"/>
                  </a:lnTo>
                  <a:close/>
                </a:path>
                <a:path w="83184" h="62865">
                  <a:moveTo>
                    <a:pt x="48272" y="55041"/>
                  </a:moveTo>
                  <a:lnTo>
                    <a:pt x="46647" y="53441"/>
                  </a:lnTo>
                  <a:lnTo>
                    <a:pt x="46228" y="53086"/>
                  </a:lnTo>
                  <a:lnTo>
                    <a:pt x="45707" y="52730"/>
                  </a:lnTo>
                  <a:lnTo>
                    <a:pt x="45275" y="52565"/>
                  </a:lnTo>
                  <a:lnTo>
                    <a:pt x="44856" y="52730"/>
                  </a:lnTo>
                  <a:lnTo>
                    <a:pt x="45872" y="53441"/>
                  </a:lnTo>
                  <a:lnTo>
                    <a:pt x="46393" y="53746"/>
                  </a:lnTo>
                  <a:lnTo>
                    <a:pt x="47853" y="55232"/>
                  </a:lnTo>
                  <a:lnTo>
                    <a:pt x="48272" y="59588"/>
                  </a:lnTo>
                  <a:lnTo>
                    <a:pt x="48272" y="55041"/>
                  </a:lnTo>
                  <a:close/>
                </a:path>
                <a:path w="83184" h="62865">
                  <a:moveTo>
                    <a:pt x="50152" y="48628"/>
                  </a:moveTo>
                  <a:lnTo>
                    <a:pt x="45199" y="42532"/>
                  </a:lnTo>
                  <a:lnTo>
                    <a:pt x="44767" y="42354"/>
                  </a:lnTo>
                  <a:lnTo>
                    <a:pt x="44767" y="42875"/>
                  </a:lnTo>
                  <a:lnTo>
                    <a:pt x="46164" y="44399"/>
                  </a:lnTo>
                  <a:lnTo>
                    <a:pt x="49568" y="48691"/>
                  </a:lnTo>
                  <a:lnTo>
                    <a:pt x="49301" y="51181"/>
                  </a:lnTo>
                  <a:lnTo>
                    <a:pt x="50152" y="48628"/>
                  </a:lnTo>
                  <a:close/>
                </a:path>
                <a:path w="83184" h="62865">
                  <a:moveTo>
                    <a:pt x="51600" y="37122"/>
                  </a:moveTo>
                  <a:lnTo>
                    <a:pt x="51206" y="36868"/>
                  </a:lnTo>
                  <a:lnTo>
                    <a:pt x="50088" y="36868"/>
                  </a:lnTo>
                  <a:lnTo>
                    <a:pt x="49657" y="37122"/>
                  </a:lnTo>
                  <a:lnTo>
                    <a:pt x="49657" y="38061"/>
                  </a:lnTo>
                  <a:lnTo>
                    <a:pt x="50088" y="38417"/>
                  </a:lnTo>
                  <a:lnTo>
                    <a:pt x="50698" y="38417"/>
                  </a:lnTo>
                  <a:lnTo>
                    <a:pt x="51206" y="38417"/>
                  </a:lnTo>
                  <a:lnTo>
                    <a:pt x="51600" y="38061"/>
                  </a:lnTo>
                  <a:lnTo>
                    <a:pt x="51600" y="37122"/>
                  </a:lnTo>
                  <a:close/>
                </a:path>
                <a:path w="83184" h="62865">
                  <a:moveTo>
                    <a:pt x="52730" y="22555"/>
                  </a:moveTo>
                  <a:lnTo>
                    <a:pt x="50012" y="21958"/>
                  </a:lnTo>
                  <a:lnTo>
                    <a:pt x="47663" y="22275"/>
                  </a:lnTo>
                  <a:lnTo>
                    <a:pt x="45974" y="22555"/>
                  </a:lnTo>
                  <a:lnTo>
                    <a:pt x="45262" y="22733"/>
                  </a:lnTo>
                  <a:lnTo>
                    <a:pt x="44678" y="22821"/>
                  </a:lnTo>
                  <a:lnTo>
                    <a:pt x="44170" y="22821"/>
                  </a:lnTo>
                  <a:lnTo>
                    <a:pt x="44170" y="23215"/>
                  </a:lnTo>
                  <a:lnTo>
                    <a:pt x="44678" y="23215"/>
                  </a:lnTo>
                  <a:lnTo>
                    <a:pt x="45262" y="23152"/>
                  </a:lnTo>
                  <a:lnTo>
                    <a:pt x="46075" y="23088"/>
                  </a:lnTo>
                  <a:lnTo>
                    <a:pt x="47752" y="22821"/>
                  </a:lnTo>
                  <a:lnTo>
                    <a:pt x="50088" y="22555"/>
                  </a:lnTo>
                  <a:lnTo>
                    <a:pt x="52730" y="22555"/>
                  </a:lnTo>
                  <a:close/>
                </a:path>
                <a:path w="83184" h="62865">
                  <a:moveTo>
                    <a:pt x="55156" y="33464"/>
                  </a:moveTo>
                  <a:lnTo>
                    <a:pt x="54381" y="30873"/>
                  </a:lnTo>
                  <a:lnTo>
                    <a:pt x="54114" y="29781"/>
                  </a:lnTo>
                  <a:lnTo>
                    <a:pt x="53771" y="28968"/>
                  </a:lnTo>
                  <a:lnTo>
                    <a:pt x="53606" y="28968"/>
                  </a:lnTo>
                  <a:lnTo>
                    <a:pt x="55029" y="34264"/>
                  </a:lnTo>
                  <a:lnTo>
                    <a:pt x="55156" y="33464"/>
                  </a:lnTo>
                  <a:close/>
                </a:path>
                <a:path w="83184" h="62865">
                  <a:moveTo>
                    <a:pt x="57543" y="49898"/>
                  </a:moveTo>
                  <a:lnTo>
                    <a:pt x="55829" y="48209"/>
                  </a:lnTo>
                  <a:lnTo>
                    <a:pt x="55245" y="46748"/>
                  </a:lnTo>
                  <a:lnTo>
                    <a:pt x="54800" y="45453"/>
                  </a:lnTo>
                  <a:lnTo>
                    <a:pt x="54635" y="44945"/>
                  </a:lnTo>
                  <a:lnTo>
                    <a:pt x="54444" y="44488"/>
                  </a:lnTo>
                  <a:lnTo>
                    <a:pt x="54229" y="44145"/>
                  </a:lnTo>
                  <a:lnTo>
                    <a:pt x="54546" y="42710"/>
                  </a:lnTo>
                  <a:lnTo>
                    <a:pt x="54051" y="40652"/>
                  </a:lnTo>
                  <a:lnTo>
                    <a:pt x="53771" y="39255"/>
                  </a:lnTo>
                  <a:lnTo>
                    <a:pt x="53467" y="38252"/>
                  </a:lnTo>
                  <a:lnTo>
                    <a:pt x="53403" y="37731"/>
                  </a:lnTo>
                  <a:lnTo>
                    <a:pt x="54800" y="35661"/>
                  </a:lnTo>
                  <a:lnTo>
                    <a:pt x="54991" y="34493"/>
                  </a:lnTo>
                  <a:lnTo>
                    <a:pt x="52997" y="37058"/>
                  </a:lnTo>
                  <a:lnTo>
                    <a:pt x="52311" y="37985"/>
                  </a:lnTo>
                  <a:lnTo>
                    <a:pt x="51104" y="38506"/>
                  </a:lnTo>
                  <a:lnTo>
                    <a:pt x="45720" y="38506"/>
                  </a:lnTo>
                  <a:lnTo>
                    <a:pt x="44170" y="37668"/>
                  </a:lnTo>
                  <a:lnTo>
                    <a:pt x="42710" y="36118"/>
                  </a:lnTo>
                  <a:lnTo>
                    <a:pt x="42621" y="36703"/>
                  </a:lnTo>
                  <a:lnTo>
                    <a:pt x="43815" y="38061"/>
                  </a:lnTo>
                  <a:lnTo>
                    <a:pt x="45554" y="39001"/>
                  </a:lnTo>
                  <a:lnTo>
                    <a:pt x="51054" y="39001"/>
                  </a:lnTo>
                  <a:lnTo>
                    <a:pt x="52222" y="38608"/>
                  </a:lnTo>
                  <a:lnTo>
                    <a:pt x="52997" y="37731"/>
                  </a:lnTo>
                  <a:lnTo>
                    <a:pt x="53086" y="38760"/>
                  </a:lnTo>
                  <a:lnTo>
                    <a:pt x="54051" y="42710"/>
                  </a:lnTo>
                  <a:lnTo>
                    <a:pt x="53365" y="45961"/>
                  </a:lnTo>
                  <a:lnTo>
                    <a:pt x="52578" y="47942"/>
                  </a:lnTo>
                  <a:lnTo>
                    <a:pt x="52578" y="51701"/>
                  </a:lnTo>
                  <a:lnTo>
                    <a:pt x="52997" y="51701"/>
                  </a:lnTo>
                  <a:lnTo>
                    <a:pt x="53022" y="47942"/>
                  </a:lnTo>
                  <a:lnTo>
                    <a:pt x="53860" y="45961"/>
                  </a:lnTo>
                  <a:lnTo>
                    <a:pt x="53898" y="45694"/>
                  </a:lnTo>
                  <a:lnTo>
                    <a:pt x="54076" y="44831"/>
                  </a:lnTo>
                  <a:lnTo>
                    <a:pt x="54190" y="45199"/>
                  </a:lnTo>
                  <a:lnTo>
                    <a:pt x="54381" y="45618"/>
                  </a:lnTo>
                  <a:lnTo>
                    <a:pt x="54800" y="46888"/>
                  </a:lnTo>
                  <a:lnTo>
                    <a:pt x="55397" y="48539"/>
                  </a:lnTo>
                  <a:lnTo>
                    <a:pt x="57543" y="49898"/>
                  </a:lnTo>
                  <a:close/>
                </a:path>
                <a:path w="83184" h="62865">
                  <a:moveTo>
                    <a:pt x="81026" y="52819"/>
                  </a:moveTo>
                  <a:lnTo>
                    <a:pt x="78638" y="52819"/>
                  </a:lnTo>
                  <a:lnTo>
                    <a:pt x="78409" y="52692"/>
                  </a:lnTo>
                  <a:lnTo>
                    <a:pt x="77266" y="52057"/>
                  </a:lnTo>
                  <a:lnTo>
                    <a:pt x="76174" y="52057"/>
                  </a:lnTo>
                  <a:lnTo>
                    <a:pt x="76238" y="52565"/>
                  </a:lnTo>
                  <a:lnTo>
                    <a:pt x="76835" y="53200"/>
                  </a:lnTo>
                  <a:lnTo>
                    <a:pt x="76758" y="53581"/>
                  </a:lnTo>
                  <a:lnTo>
                    <a:pt x="76339" y="53835"/>
                  </a:lnTo>
                  <a:lnTo>
                    <a:pt x="75552" y="53962"/>
                  </a:lnTo>
                  <a:lnTo>
                    <a:pt x="74625" y="53962"/>
                  </a:lnTo>
                  <a:lnTo>
                    <a:pt x="72885" y="53327"/>
                  </a:lnTo>
                  <a:lnTo>
                    <a:pt x="72415" y="53200"/>
                  </a:lnTo>
                  <a:lnTo>
                    <a:pt x="71005" y="52819"/>
                  </a:lnTo>
                  <a:lnTo>
                    <a:pt x="62598" y="52946"/>
                  </a:lnTo>
                  <a:lnTo>
                    <a:pt x="62598" y="59296"/>
                  </a:lnTo>
                  <a:lnTo>
                    <a:pt x="62433" y="60058"/>
                  </a:lnTo>
                  <a:lnTo>
                    <a:pt x="60883" y="61963"/>
                  </a:lnTo>
                  <a:lnTo>
                    <a:pt x="59004" y="61963"/>
                  </a:lnTo>
                  <a:lnTo>
                    <a:pt x="59004" y="62217"/>
                  </a:lnTo>
                  <a:lnTo>
                    <a:pt x="58902" y="61963"/>
                  </a:lnTo>
                  <a:lnTo>
                    <a:pt x="57454" y="61836"/>
                  </a:lnTo>
                  <a:lnTo>
                    <a:pt x="55384" y="57645"/>
                  </a:lnTo>
                  <a:lnTo>
                    <a:pt x="55245" y="57264"/>
                  </a:lnTo>
                  <a:lnTo>
                    <a:pt x="54965" y="56883"/>
                  </a:lnTo>
                  <a:lnTo>
                    <a:pt x="54190" y="55613"/>
                  </a:lnTo>
                  <a:lnTo>
                    <a:pt x="53314" y="52692"/>
                  </a:lnTo>
                  <a:lnTo>
                    <a:pt x="53162" y="52184"/>
                  </a:lnTo>
                  <a:lnTo>
                    <a:pt x="52565" y="51803"/>
                  </a:lnTo>
                  <a:lnTo>
                    <a:pt x="52628" y="52057"/>
                  </a:lnTo>
                  <a:lnTo>
                    <a:pt x="52743" y="53581"/>
                  </a:lnTo>
                  <a:lnTo>
                    <a:pt x="52273" y="56883"/>
                  </a:lnTo>
                  <a:lnTo>
                    <a:pt x="52146" y="58661"/>
                  </a:lnTo>
                  <a:lnTo>
                    <a:pt x="48628" y="60058"/>
                  </a:lnTo>
                  <a:lnTo>
                    <a:pt x="41414" y="60058"/>
                  </a:lnTo>
                  <a:lnTo>
                    <a:pt x="34912" y="59944"/>
                  </a:lnTo>
                  <a:lnTo>
                    <a:pt x="34366" y="59931"/>
                  </a:lnTo>
                  <a:lnTo>
                    <a:pt x="27228" y="58534"/>
                  </a:lnTo>
                  <a:lnTo>
                    <a:pt x="26581" y="58407"/>
                  </a:lnTo>
                  <a:lnTo>
                    <a:pt x="26416" y="58534"/>
                  </a:lnTo>
                  <a:lnTo>
                    <a:pt x="28384" y="55486"/>
                  </a:lnTo>
                  <a:lnTo>
                    <a:pt x="28829" y="51549"/>
                  </a:lnTo>
                  <a:lnTo>
                    <a:pt x="26581" y="45694"/>
                  </a:lnTo>
                  <a:lnTo>
                    <a:pt x="27800" y="39700"/>
                  </a:lnTo>
                  <a:lnTo>
                    <a:pt x="27698" y="39268"/>
                  </a:lnTo>
                  <a:lnTo>
                    <a:pt x="27279" y="39357"/>
                  </a:lnTo>
                  <a:lnTo>
                    <a:pt x="27279" y="39700"/>
                  </a:lnTo>
                  <a:lnTo>
                    <a:pt x="27190" y="40386"/>
                  </a:lnTo>
                  <a:lnTo>
                    <a:pt x="27025" y="41249"/>
                  </a:lnTo>
                  <a:lnTo>
                    <a:pt x="26581" y="43141"/>
                  </a:lnTo>
                  <a:lnTo>
                    <a:pt x="26085" y="45783"/>
                  </a:lnTo>
                  <a:lnTo>
                    <a:pt x="27025" y="48107"/>
                  </a:lnTo>
                  <a:lnTo>
                    <a:pt x="28321" y="51625"/>
                  </a:lnTo>
                  <a:lnTo>
                    <a:pt x="27965" y="55295"/>
                  </a:lnTo>
                  <a:lnTo>
                    <a:pt x="26416" y="58470"/>
                  </a:lnTo>
                  <a:lnTo>
                    <a:pt x="26644" y="53835"/>
                  </a:lnTo>
                  <a:lnTo>
                    <a:pt x="26543" y="52946"/>
                  </a:lnTo>
                  <a:lnTo>
                    <a:pt x="24536" y="46977"/>
                  </a:lnTo>
                  <a:lnTo>
                    <a:pt x="24015" y="46977"/>
                  </a:lnTo>
                  <a:lnTo>
                    <a:pt x="24015" y="47104"/>
                  </a:lnTo>
                  <a:lnTo>
                    <a:pt x="25984" y="52946"/>
                  </a:lnTo>
                  <a:lnTo>
                    <a:pt x="26085" y="58788"/>
                  </a:lnTo>
                  <a:lnTo>
                    <a:pt x="34239" y="60439"/>
                  </a:lnTo>
                  <a:lnTo>
                    <a:pt x="41935" y="60566"/>
                  </a:lnTo>
                  <a:lnTo>
                    <a:pt x="48717" y="60566"/>
                  </a:lnTo>
                  <a:lnTo>
                    <a:pt x="50088" y="60058"/>
                  </a:lnTo>
                  <a:lnTo>
                    <a:pt x="52146" y="59296"/>
                  </a:lnTo>
                  <a:lnTo>
                    <a:pt x="52400" y="59042"/>
                  </a:lnTo>
                  <a:lnTo>
                    <a:pt x="52514" y="58661"/>
                  </a:lnTo>
                  <a:lnTo>
                    <a:pt x="53022" y="55232"/>
                  </a:lnTo>
                  <a:lnTo>
                    <a:pt x="52895" y="53200"/>
                  </a:lnTo>
                  <a:lnTo>
                    <a:pt x="52832" y="52692"/>
                  </a:lnTo>
                  <a:lnTo>
                    <a:pt x="53251" y="53962"/>
                  </a:lnTo>
                  <a:lnTo>
                    <a:pt x="54051" y="56121"/>
                  </a:lnTo>
                  <a:lnTo>
                    <a:pt x="54635" y="57137"/>
                  </a:lnTo>
                  <a:lnTo>
                    <a:pt x="54965" y="57899"/>
                  </a:lnTo>
                  <a:lnTo>
                    <a:pt x="56337" y="60566"/>
                  </a:lnTo>
                  <a:lnTo>
                    <a:pt x="57099" y="62217"/>
                  </a:lnTo>
                  <a:lnTo>
                    <a:pt x="59004" y="62344"/>
                  </a:lnTo>
                  <a:lnTo>
                    <a:pt x="61150" y="62344"/>
                  </a:lnTo>
                  <a:lnTo>
                    <a:pt x="61252" y="62217"/>
                  </a:lnTo>
                  <a:lnTo>
                    <a:pt x="62852" y="60312"/>
                  </a:lnTo>
                  <a:lnTo>
                    <a:pt x="62928" y="59931"/>
                  </a:lnTo>
                  <a:lnTo>
                    <a:pt x="62852" y="53200"/>
                  </a:lnTo>
                  <a:lnTo>
                    <a:pt x="71678" y="53454"/>
                  </a:lnTo>
                  <a:lnTo>
                    <a:pt x="72720" y="53835"/>
                  </a:lnTo>
                  <a:lnTo>
                    <a:pt x="74942" y="54343"/>
                  </a:lnTo>
                  <a:lnTo>
                    <a:pt x="76568" y="54343"/>
                  </a:lnTo>
                  <a:lnTo>
                    <a:pt x="77025" y="53962"/>
                  </a:lnTo>
                  <a:lnTo>
                    <a:pt x="77177" y="53835"/>
                  </a:lnTo>
                  <a:lnTo>
                    <a:pt x="77292" y="53200"/>
                  </a:lnTo>
                  <a:lnTo>
                    <a:pt x="77216" y="52755"/>
                  </a:lnTo>
                  <a:lnTo>
                    <a:pt x="77622" y="52819"/>
                  </a:lnTo>
                  <a:lnTo>
                    <a:pt x="78460" y="53200"/>
                  </a:lnTo>
                  <a:lnTo>
                    <a:pt x="81026" y="52819"/>
                  </a:lnTo>
                  <a:close/>
                </a:path>
                <a:path w="83184" h="62865">
                  <a:moveTo>
                    <a:pt x="81889" y="52730"/>
                  </a:moveTo>
                  <a:lnTo>
                    <a:pt x="81280" y="52057"/>
                  </a:lnTo>
                  <a:lnTo>
                    <a:pt x="80860" y="51803"/>
                  </a:lnTo>
                  <a:lnTo>
                    <a:pt x="80111" y="51447"/>
                  </a:lnTo>
                  <a:lnTo>
                    <a:pt x="77889" y="50342"/>
                  </a:lnTo>
                  <a:lnTo>
                    <a:pt x="77444" y="50152"/>
                  </a:lnTo>
                  <a:lnTo>
                    <a:pt x="77012" y="50088"/>
                  </a:lnTo>
                  <a:lnTo>
                    <a:pt x="76657" y="49898"/>
                  </a:lnTo>
                  <a:lnTo>
                    <a:pt x="76238" y="49796"/>
                  </a:lnTo>
                  <a:lnTo>
                    <a:pt x="75730" y="50088"/>
                  </a:lnTo>
                  <a:lnTo>
                    <a:pt x="76073" y="50253"/>
                  </a:lnTo>
                  <a:lnTo>
                    <a:pt x="76466" y="50406"/>
                  </a:lnTo>
                  <a:lnTo>
                    <a:pt x="76923" y="50507"/>
                  </a:lnTo>
                  <a:lnTo>
                    <a:pt x="77279" y="50596"/>
                  </a:lnTo>
                  <a:lnTo>
                    <a:pt x="77622" y="50761"/>
                  </a:lnTo>
                  <a:lnTo>
                    <a:pt x="78562" y="51181"/>
                  </a:lnTo>
                  <a:lnTo>
                    <a:pt x="79921" y="51892"/>
                  </a:lnTo>
                  <a:lnTo>
                    <a:pt x="80606" y="52120"/>
                  </a:lnTo>
                  <a:lnTo>
                    <a:pt x="80962" y="52387"/>
                  </a:lnTo>
                  <a:lnTo>
                    <a:pt x="81572" y="53086"/>
                  </a:lnTo>
                  <a:lnTo>
                    <a:pt x="81889" y="52730"/>
                  </a:lnTo>
                  <a:close/>
                </a:path>
                <a:path w="83184" h="62865">
                  <a:moveTo>
                    <a:pt x="82677" y="52438"/>
                  </a:moveTo>
                  <a:lnTo>
                    <a:pt x="82410" y="51295"/>
                  </a:lnTo>
                  <a:lnTo>
                    <a:pt x="80441" y="50279"/>
                  </a:lnTo>
                  <a:lnTo>
                    <a:pt x="77025" y="48882"/>
                  </a:lnTo>
                  <a:lnTo>
                    <a:pt x="75628" y="48374"/>
                  </a:lnTo>
                  <a:lnTo>
                    <a:pt x="75285" y="48247"/>
                  </a:lnTo>
                  <a:lnTo>
                    <a:pt x="72301" y="47993"/>
                  </a:lnTo>
                  <a:lnTo>
                    <a:pt x="71259" y="47993"/>
                  </a:lnTo>
                  <a:lnTo>
                    <a:pt x="67932" y="48628"/>
                  </a:lnTo>
                  <a:lnTo>
                    <a:pt x="66890" y="48628"/>
                  </a:lnTo>
                  <a:lnTo>
                    <a:pt x="64401" y="49009"/>
                  </a:lnTo>
                  <a:lnTo>
                    <a:pt x="62344" y="49263"/>
                  </a:lnTo>
                  <a:lnTo>
                    <a:pt x="62572" y="47993"/>
                  </a:lnTo>
                  <a:lnTo>
                    <a:pt x="62509" y="41770"/>
                  </a:lnTo>
                  <a:lnTo>
                    <a:pt x="61048" y="39103"/>
                  </a:lnTo>
                  <a:lnTo>
                    <a:pt x="60109" y="37452"/>
                  </a:lnTo>
                  <a:lnTo>
                    <a:pt x="60236" y="34785"/>
                  </a:lnTo>
                  <a:lnTo>
                    <a:pt x="60312" y="34023"/>
                  </a:lnTo>
                  <a:lnTo>
                    <a:pt x="60439" y="29324"/>
                  </a:lnTo>
                  <a:lnTo>
                    <a:pt x="60401" y="26911"/>
                  </a:lnTo>
                  <a:lnTo>
                    <a:pt x="60299" y="26022"/>
                  </a:lnTo>
                  <a:lnTo>
                    <a:pt x="59944" y="24117"/>
                  </a:lnTo>
                  <a:lnTo>
                    <a:pt x="57632" y="22085"/>
                  </a:lnTo>
                  <a:lnTo>
                    <a:pt x="50342" y="21196"/>
                  </a:lnTo>
                  <a:lnTo>
                    <a:pt x="47358" y="18275"/>
                  </a:lnTo>
                  <a:lnTo>
                    <a:pt x="47117" y="15608"/>
                  </a:lnTo>
                  <a:lnTo>
                    <a:pt x="47002" y="14592"/>
                  </a:lnTo>
                  <a:lnTo>
                    <a:pt x="47040" y="12941"/>
                  </a:lnTo>
                  <a:lnTo>
                    <a:pt x="47498" y="9512"/>
                  </a:lnTo>
                  <a:lnTo>
                    <a:pt x="47942" y="7353"/>
                  </a:lnTo>
                  <a:lnTo>
                    <a:pt x="47409" y="7480"/>
                  </a:lnTo>
                  <a:lnTo>
                    <a:pt x="46926" y="10363"/>
                  </a:lnTo>
                  <a:lnTo>
                    <a:pt x="47015" y="9639"/>
                  </a:lnTo>
                  <a:lnTo>
                    <a:pt x="47218" y="8369"/>
                  </a:lnTo>
                  <a:lnTo>
                    <a:pt x="47409" y="7480"/>
                  </a:lnTo>
                  <a:lnTo>
                    <a:pt x="46824" y="7607"/>
                  </a:lnTo>
                  <a:lnTo>
                    <a:pt x="46659" y="8369"/>
                  </a:lnTo>
                  <a:lnTo>
                    <a:pt x="46304" y="11163"/>
                  </a:lnTo>
                  <a:lnTo>
                    <a:pt x="46062" y="11798"/>
                  </a:lnTo>
                  <a:lnTo>
                    <a:pt x="45554" y="12941"/>
                  </a:lnTo>
                  <a:lnTo>
                    <a:pt x="43484" y="14084"/>
                  </a:lnTo>
                  <a:lnTo>
                    <a:pt x="42799" y="14338"/>
                  </a:lnTo>
                  <a:lnTo>
                    <a:pt x="42265" y="14592"/>
                  </a:lnTo>
                  <a:lnTo>
                    <a:pt x="41770" y="14719"/>
                  </a:lnTo>
                  <a:lnTo>
                    <a:pt x="40132" y="15608"/>
                  </a:lnTo>
                  <a:lnTo>
                    <a:pt x="39611" y="16179"/>
                  </a:lnTo>
                  <a:lnTo>
                    <a:pt x="40220" y="15989"/>
                  </a:lnTo>
                  <a:lnTo>
                    <a:pt x="42024" y="15227"/>
                  </a:lnTo>
                  <a:lnTo>
                    <a:pt x="42456" y="14973"/>
                  </a:lnTo>
                  <a:lnTo>
                    <a:pt x="42964" y="14719"/>
                  </a:lnTo>
                  <a:lnTo>
                    <a:pt x="43319" y="14592"/>
                  </a:lnTo>
                  <a:lnTo>
                    <a:pt x="43484" y="14592"/>
                  </a:lnTo>
                  <a:lnTo>
                    <a:pt x="45808" y="13322"/>
                  </a:lnTo>
                  <a:lnTo>
                    <a:pt x="46748" y="11430"/>
                  </a:lnTo>
                  <a:lnTo>
                    <a:pt x="46494" y="12941"/>
                  </a:lnTo>
                  <a:lnTo>
                    <a:pt x="46507" y="14338"/>
                  </a:lnTo>
                  <a:lnTo>
                    <a:pt x="46697" y="15608"/>
                  </a:lnTo>
                  <a:lnTo>
                    <a:pt x="46786" y="16624"/>
                  </a:lnTo>
                  <a:lnTo>
                    <a:pt x="46913" y="18529"/>
                  </a:lnTo>
                  <a:lnTo>
                    <a:pt x="50012" y="21577"/>
                  </a:lnTo>
                  <a:lnTo>
                    <a:pt x="57810" y="22593"/>
                  </a:lnTo>
                  <a:lnTo>
                    <a:pt x="59601" y="24752"/>
                  </a:lnTo>
                  <a:lnTo>
                    <a:pt x="59842" y="26022"/>
                  </a:lnTo>
                  <a:lnTo>
                    <a:pt x="59969" y="31229"/>
                  </a:lnTo>
                  <a:lnTo>
                    <a:pt x="59842" y="34277"/>
                  </a:lnTo>
                  <a:lnTo>
                    <a:pt x="59601" y="35801"/>
                  </a:lnTo>
                  <a:lnTo>
                    <a:pt x="59499" y="37452"/>
                  </a:lnTo>
                  <a:lnTo>
                    <a:pt x="61937" y="41643"/>
                  </a:lnTo>
                  <a:lnTo>
                    <a:pt x="62052" y="48247"/>
                  </a:lnTo>
                  <a:lnTo>
                    <a:pt x="61963" y="48628"/>
                  </a:lnTo>
                  <a:lnTo>
                    <a:pt x="61849" y="49987"/>
                  </a:lnTo>
                  <a:lnTo>
                    <a:pt x="60883" y="50419"/>
                  </a:lnTo>
                  <a:lnTo>
                    <a:pt x="60388" y="50863"/>
                  </a:lnTo>
                  <a:lnTo>
                    <a:pt x="59359" y="51638"/>
                  </a:lnTo>
                  <a:lnTo>
                    <a:pt x="58394" y="52222"/>
                  </a:lnTo>
                  <a:lnTo>
                    <a:pt x="58648" y="52641"/>
                  </a:lnTo>
                  <a:lnTo>
                    <a:pt x="59588" y="52057"/>
                  </a:lnTo>
                  <a:lnTo>
                    <a:pt x="60553" y="51358"/>
                  </a:lnTo>
                  <a:lnTo>
                    <a:pt x="61150" y="50863"/>
                  </a:lnTo>
                  <a:lnTo>
                    <a:pt x="62014" y="50419"/>
                  </a:lnTo>
                  <a:lnTo>
                    <a:pt x="62687" y="50228"/>
                  </a:lnTo>
                  <a:lnTo>
                    <a:pt x="62941" y="50279"/>
                  </a:lnTo>
                  <a:lnTo>
                    <a:pt x="64490" y="49517"/>
                  </a:lnTo>
                  <a:lnTo>
                    <a:pt x="66992" y="49263"/>
                  </a:lnTo>
                  <a:lnTo>
                    <a:pt x="71094" y="48501"/>
                  </a:lnTo>
                  <a:lnTo>
                    <a:pt x="72301" y="48374"/>
                  </a:lnTo>
                  <a:lnTo>
                    <a:pt x="74079" y="48628"/>
                  </a:lnTo>
                  <a:lnTo>
                    <a:pt x="75234" y="48628"/>
                  </a:lnTo>
                  <a:lnTo>
                    <a:pt x="76923" y="49390"/>
                  </a:lnTo>
                  <a:lnTo>
                    <a:pt x="78460" y="49898"/>
                  </a:lnTo>
                  <a:lnTo>
                    <a:pt x="81635" y="51295"/>
                  </a:lnTo>
                  <a:lnTo>
                    <a:pt x="82410" y="52438"/>
                  </a:lnTo>
                  <a:lnTo>
                    <a:pt x="82677" y="52438"/>
                  </a:lnTo>
                  <a:close/>
                </a:path>
              </a:pathLst>
            </a:custGeom>
            <a:solidFill>
              <a:srgbClr val="000000"/>
            </a:solidFill>
          </p:spPr>
          <p:txBody>
            <a:bodyPr wrap="square" lIns="0" tIns="0" rIns="0" bIns="0" rtlCol="0"/>
            <a:lstStyle/>
            <a:p>
              <a:endParaRPr/>
            </a:p>
          </p:txBody>
        </p:sp>
        <p:sp>
          <p:nvSpPr>
            <p:cNvPr id="203" name="object 203"/>
            <p:cNvSpPr/>
            <p:nvPr/>
          </p:nvSpPr>
          <p:spPr>
            <a:xfrm>
              <a:off x="7110589" y="9294072"/>
              <a:ext cx="4445" cy="3175"/>
            </a:xfrm>
            <a:custGeom>
              <a:avLst/>
              <a:gdLst/>
              <a:ahLst/>
              <a:cxnLst/>
              <a:rect l="l" t="t" r="r" b="b"/>
              <a:pathLst>
                <a:path w="4445"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198" y="1790"/>
                  </a:lnTo>
                  <a:lnTo>
                    <a:pt x="3172" y="1130"/>
                  </a:lnTo>
                  <a:lnTo>
                    <a:pt x="1643" y="0"/>
                  </a:lnTo>
                  <a:close/>
                </a:path>
              </a:pathLst>
            </a:custGeom>
            <a:solidFill>
              <a:srgbClr val="FFFFFF"/>
            </a:solidFill>
          </p:spPr>
          <p:txBody>
            <a:bodyPr wrap="square" lIns="0" tIns="0" rIns="0" bIns="0" rtlCol="0"/>
            <a:lstStyle/>
            <a:p>
              <a:endParaRPr/>
            </a:p>
          </p:txBody>
        </p:sp>
        <p:sp>
          <p:nvSpPr>
            <p:cNvPr id="204" name="object 204"/>
            <p:cNvSpPr/>
            <p:nvPr/>
          </p:nvSpPr>
          <p:spPr>
            <a:xfrm>
              <a:off x="7110679" y="9293751"/>
              <a:ext cx="8890" cy="11430"/>
            </a:xfrm>
            <a:custGeom>
              <a:avLst/>
              <a:gdLst/>
              <a:ahLst/>
              <a:cxnLst/>
              <a:rect l="l" t="t" r="r" b="b"/>
              <a:pathLst>
                <a:path w="8890" h="11429">
                  <a:moveTo>
                    <a:pt x="3429" y="2120"/>
                  </a:moveTo>
                  <a:lnTo>
                    <a:pt x="3136" y="1358"/>
                  </a:lnTo>
                  <a:lnTo>
                    <a:pt x="2209" y="584"/>
                  </a:lnTo>
                  <a:lnTo>
                    <a:pt x="1816" y="0"/>
                  </a:lnTo>
                  <a:lnTo>
                    <a:pt x="1016" y="660"/>
                  </a:lnTo>
                  <a:lnTo>
                    <a:pt x="787" y="863"/>
                  </a:lnTo>
                  <a:lnTo>
                    <a:pt x="419" y="1168"/>
                  </a:lnTo>
                  <a:lnTo>
                    <a:pt x="673" y="1117"/>
                  </a:lnTo>
                  <a:lnTo>
                    <a:pt x="673" y="1879"/>
                  </a:lnTo>
                  <a:lnTo>
                    <a:pt x="939" y="2298"/>
                  </a:lnTo>
                  <a:lnTo>
                    <a:pt x="1447" y="2298"/>
                  </a:lnTo>
                  <a:lnTo>
                    <a:pt x="1816" y="2298"/>
                  </a:lnTo>
                  <a:lnTo>
                    <a:pt x="2133" y="1879"/>
                  </a:lnTo>
                  <a:lnTo>
                    <a:pt x="2133" y="1016"/>
                  </a:lnTo>
                  <a:lnTo>
                    <a:pt x="2489" y="1168"/>
                  </a:lnTo>
                  <a:lnTo>
                    <a:pt x="3136" y="1790"/>
                  </a:lnTo>
                  <a:lnTo>
                    <a:pt x="3009" y="2120"/>
                  </a:lnTo>
                  <a:lnTo>
                    <a:pt x="1816" y="2552"/>
                  </a:lnTo>
                  <a:lnTo>
                    <a:pt x="1358" y="2730"/>
                  </a:lnTo>
                  <a:lnTo>
                    <a:pt x="1358" y="2552"/>
                  </a:lnTo>
                  <a:lnTo>
                    <a:pt x="749" y="2552"/>
                  </a:lnTo>
                  <a:lnTo>
                    <a:pt x="419" y="2311"/>
                  </a:lnTo>
                  <a:lnTo>
                    <a:pt x="165" y="1460"/>
                  </a:lnTo>
                  <a:lnTo>
                    <a:pt x="0" y="1536"/>
                  </a:lnTo>
                  <a:lnTo>
                    <a:pt x="0" y="2120"/>
                  </a:lnTo>
                  <a:lnTo>
                    <a:pt x="355" y="2819"/>
                  </a:lnTo>
                  <a:lnTo>
                    <a:pt x="1358" y="2819"/>
                  </a:lnTo>
                  <a:lnTo>
                    <a:pt x="1866" y="2819"/>
                  </a:lnTo>
                  <a:lnTo>
                    <a:pt x="2908" y="2463"/>
                  </a:lnTo>
                  <a:lnTo>
                    <a:pt x="3429" y="2120"/>
                  </a:lnTo>
                  <a:close/>
                </a:path>
                <a:path w="8890" h="11429">
                  <a:moveTo>
                    <a:pt x="7988" y="10896"/>
                  </a:moveTo>
                  <a:lnTo>
                    <a:pt x="7886" y="10350"/>
                  </a:lnTo>
                  <a:lnTo>
                    <a:pt x="6438" y="10807"/>
                  </a:lnTo>
                  <a:lnTo>
                    <a:pt x="4699" y="11150"/>
                  </a:lnTo>
                  <a:lnTo>
                    <a:pt x="2997" y="10617"/>
                  </a:lnTo>
                  <a:lnTo>
                    <a:pt x="3759" y="11061"/>
                  </a:lnTo>
                  <a:lnTo>
                    <a:pt x="4533" y="11201"/>
                  </a:lnTo>
                  <a:lnTo>
                    <a:pt x="5397" y="11201"/>
                  </a:lnTo>
                  <a:lnTo>
                    <a:pt x="6248" y="11201"/>
                  </a:lnTo>
                  <a:lnTo>
                    <a:pt x="7175" y="11061"/>
                  </a:lnTo>
                  <a:lnTo>
                    <a:pt x="7988" y="10896"/>
                  </a:lnTo>
                  <a:close/>
                </a:path>
                <a:path w="8890" h="11429">
                  <a:moveTo>
                    <a:pt x="8051" y="10007"/>
                  </a:moveTo>
                  <a:lnTo>
                    <a:pt x="6235" y="9677"/>
                  </a:lnTo>
                  <a:lnTo>
                    <a:pt x="3848" y="9601"/>
                  </a:lnTo>
                  <a:lnTo>
                    <a:pt x="2908" y="9956"/>
                  </a:lnTo>
                  <a:lnTo>
                    <a:pt x="3009" y="10198"/>
                  </a:lnTo>
                  <a:lnTo>
                    <a:pt x="3759" y="9956"/>
                  </a:lnTo>
                  <a:lnTo>
                    <a:pt x="6083" y="9956"/>
                  </a:lnTo>
                  <a:lnTo>
                    <a:pt x="8051" y="10007"/>
                  </a:lnTo>
                  <a:close/>
                </a:path>
                <a:path w="8890" h="11429">
                  <a:moveTo>
                    <a:pt x="8318" y="9601"/>
                  </a:moveTo>
                  <a:lnTo>
                    <a:pt x="7543" y="9067"/>
                  </a:lnTo>
                  <a:lnTo>
                    <a:pt x="7048" y="8801"/>
                  </a:lnTo>
                  <a:lnTo>
                    <a:pt x="6083" y="8801"/>
                  </a:lnTo>
                  <a:lnTo>
                    <a:pt x="5499" y="8991"/>
                  </a:lnTo>
                  <a:lnTo>
                    <a:pt x="5143" y="9067"/>
                  </a:lnTo>
                  <a:lnTo>
                    <a:pt x="4292" y="8737"/>
                  </a:lnTo>
                  <a:lnTo>
                    <a:pt x="3848" y="8991"/>
                  </a:lnTo>
                  <a:lnTo>
                    <a:pt x="3327" y="9258"/>
                  </a:lnTo>
                  <a:lnTo>
                    <a:pt x="3073" y="9677"/>
                  </a:lnTo>
                  <a:lnTo>
                    <a:pt x="3594" y="9677"/>
                  </a:lnTo>
                  <a:lnTo>
                    <a:pt x="4102" y="9410"/>
                  </a:lnTo>
                  <a:lnTo>
                    <a:pt x="4368" y="9258"/>
                  </a:lnTo>
                  <a:lnTo>
                    <a:pt x="5232" y="9512"/>
                  </a:lnTo>
                  <a:lnTo>
                    <a:pt x="6146" y="9258"/>
                  </a:lnTo>
                  <a:lnTo>
                    <a:pt x="6858" y="9258"/>
                  </a:lnTo>
                  <a:lnTo>
                    <a:pt x="7277" y="9512"/>
                  </a:lnTo>
                  <a:lnTo>
                    <a:pt x="8318" y="9601"/>
                  </a:lnTo>
                  <a:close/>
                </a:path>
              </a:pathLst>
            </a:custGeom>
            <a:solidFill>
              <a:srgbClr val="000000"/>
            </a:solidFill>
          </p:spPr>
          <p:txBody>
            <a:bodyPr wrap="square" lIns="0" tIns="0" rIns="0" bIns="0" rtlCol="0"/>
            <a:lstStyle/>
            <a:p>
              <a:endParaRPr/>
            </a:p>
          </p:txBody>
        </p:sp>
        <p:sp>
          <p:nvSpPr>
            <p:cNvPr id="205" name="object 205"/>
            <p:cNvSpPr/>
            <p:nvPr/>
          </p:nvSpPr>
          <p:spPr>
            <a:xfrm>
              <a:off x="7118478" y="9294337"/>
              <a:ext cx="4445" cy="2540"/>
            </a:xfrm>
            <a:custGeom>
              <a:avLst/>
              <a:gdLst/>
              <a:ahLst/>
              <a:cxnLst/>
              <a:rect l="l" t="t" r="r" b="b"/>
              <a:pathLst>
                <a:path w="4445"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6" y="869"/>
                  </a:lnTo>
                  <a:lnTo>
                    <a:pt x="2848" y="586"/>
                  </a:lnTo>
                  <a:lnTo>
                    <a:pt x="1905" y="251"/>
                  </a:lnTo>
                  <a:lnTo>
                    <a:pt x="848" y="0"/>
                  </a:lnTo>
                  <a:close/>
                </a:path>
                <a:path w="4445" h="2540">
                  <a:moveTo>
                    <a:pt x="0" y="1193"/>
                  </a:moveTo>
                  <a:close/>
                </a:path>
                <a:path w="4445" h="2540">
                  <a:moveTo>
                    <a:pt x="3528" y="680"/>
                  </a:moveTo>
                  <a:lnTo>
                    <a:pt x="3779" y="869"/>
                  </a:lnTo>
                  <a:lnTo>
                    <a:pt x="3528" y="680"/>
                  </a:lnTo>
                  <a:close/>
                </a:path>
              </a:pathLst>
            </a:custGeom>
            <a:solidFill>
              <a:srgbClr val="FFFFFF"/>
            </a:solidFill>
          </p:spPr>
          <p:txBody>
            <a:bodyPr wrap="square" lIns="0" tIns="0" rIns="0" bIns="0" rtlCol="0"/>
            <a:lstStyle/>
            <a:p>
              <a:endParaRPr/>
            </a:p>
          </p:txBody>
        </p:sp>
        <p:sp>
          <p:nvSpPr>
            <p:cNvPr id="206" name="object 206"/>
            <p:cNvSpPr/>
            <p:nvPr/>
          </p:nvSpPr>
          <p:spPr>
            <a:xfrm>
              <a:off x="7118312" y="9294501"/>
              <a:ext cx="5080" cy="2540"/>
            </a:xfrm>
            <a:custGeom>
              <a:avLst/>
              <a:gdLst/>
              <a:ahLst/>
              <a:cxnLst/>
              <a:rect l="l" t="t" r="r" b="b"/>
              <a:pathLst>
                <a:path w="5079" h="2540">
                  <a:moveTo>
                    <a:pt x="4622" y="876"/>
                  </a:moveTo>
                  <a:lnTo>
                    <a:pt x="4013" y="520"/>
                  </a:lnTo>
                  <a:lnTo>
                    <a:pt x="3073" y="254"/>
                  </a:lnTo>
                  <a:lnTo>
                    <a:pt x="2133" y="0"/>
                  </a:lnTo>
                  <a:lnTo>
                    <a:pt x="939" y="0"/>
                  </a:lnTo>
                  <a:lnTo>
                    <a:pt x="0" y="965"/>
                  </a:lnTo>
                  <a:lnTo>
                    <a:pt x="673" y="1905"/>
                  </a:lnTo>
                  <a:lnTo>
                    <a:pt x="1524" y="2260"/>
                  </a:lnTo>
                  <a:lnTo>
                    <a:pt x="1968" y="2260"/>
                  </a:lnTo>
                  <a:lnTo>
                    <a:pt x="2387" y="2070"/>
                  </a:lnTo>
                  <a:lnTo>
                    <a:pt x="3594" y="1460"/>
                  </a:lnTo>
                  <a:lnTo>
                    <a:pt x="3848" y="1308"/>
                  </a:lnTo>
                  <a:lnTo>
                    <a:pt x="4622" y="876"/>
                  </a:lnTo>
                  <a:close/>
                </a:path>
              </a:pathLst>
            </a:custGeom>
            <a:solidFill>
              <a:srgbClr val="000000"/>
            </a:solidFill>
          </p:spPr>
          <p:txBody>
            <a:bodyPr wrap="square" lIns="0" tIns="0" rIns="0" bIns="0" rtlCol="0"/>
            <a:lstStyle/>
            <a:p>
              <a:endParaRPr/>
            </a:p>
          </p:txBody>
        </p:sp>
        <p:sp>
          <p:nvSpPr>
            <p:cNvPr id="207" name="object 207"/>
            <p:cNvSpPr/>
            <p:nvPr/>
          </p:nvSpPr>
          <p:spPr>
            <a:xfrm>
              <a:off x="7075279" y="9315085"/>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08" name="object 208"/>
            <p:cNvSpPr/>
            <p:nvPr/>
          </p:nvSpPr>
          <p:spPr>
            <a:xfrm>
              <a:off x="7075513" y="9314998"/>
              <a:ext cx="12700" cy="9525"/>
            </a:xfrm>
            <a:custGeom>
              <a:avLst/>
              <a:gdLst/>
              <a:ahLst/>
              <a:cxnLst/>
              <a:rect l="l" t="t" r="r" b="b"/>
              <a:pathLst>
                <a:path w="12700" h="9525">
                  <a:moveTo>
                    <a:pt x="8229" y="5918"/>
                  </a:moveTo>
                  <a:lnTo>
                    <a:pt x="7975" y="4483"/>
                  </a:lnTo>
                  <a:lnTo>
                    <a:pt x="7289" y="3340"/>
                  </a:lnTo>
                  <a:lnTo>
                    <a:pt x="6007" y="3086"/>
                  </a:lnTo>
                  <a:lnTo>
                    <a:pt x="4711" y="2933"/>
                  </a:lnTo>
                  <a:lnTo>
                    <a:pt x="3505" y="3086"/>
                  </a:lnTo>
                  <a:lnTo>
                    <a:pt x="4648" y="3340"/>
                  </a:lnTo>
                  <a:lnTo>
                    <a:pt x="5842" y="3517"/>
                  </a:lnTo>
                  <a:lnTo>
                    <a:pt x="6946" y="3784"/>
                  </a:lnTo>
                  <a:lnTo>
                    <a:pt x="7912" y="5334"/>
                  </a:lnTo>
                  <a:lnTo>
                    <a:pt x="8229" y="5918"/>
                  </a:lnTo>
                  <a:close/>
                </a:path>
                <a:path w="12700" h="9525">
                  <a:moveTo>
                    <a:pt x="10464" y="4305"/>
                  </a:moveTo>
                  <a:lnTo>
                    <a:pt x="9944" y="2755"/>
                  </a:lnTo>
                  <a:lnTo>
                    <a:pt x="8305" y="1193"/>
                  </a:lnTo>
                  <a:lnTo>
                    <a:pt x="6350" y="1905"/>
                  </a:lnTo>
                  <a:lnTo>
                    <a:pt x="8039" y="1714"/>
                  </a:lnTo>
                  <a:lnTo>
                    <a:pt x="9525" y="3086"/>
                  </a:lnTo>
                  <a:lnTo>
                    <a:pt x="9944" y="4394"/>
                  </a:lnTo>
                  <a:lnTo>
                    <a:pt x="10464" y="4305"/>
                  </a:lnTo>
                  <a:close/>
                </a:path>
                <a:path w="12700" h="9525">
                  <a:moveTo>
                    <a:pt x="12103" y="4724"/>
                  </a:moveTo>
                  <a:lnTo>
                    <a:pt x="8851" y="0"/>
                  </a:lnTo>
                  <a:lnTo>
                    <a:pt x="7975" y="0"/>
                  </a:lnTo>
                  <a:lnTo>
                    <a:pt x="6184" y="1206"/>
                  </a:lnTo>
                  <a:lnTo>
                    <a:pt x="5842" y="1295"/>
                  </a:lnTo>
                  <a:lnTo>
                    <a:pt x="4102" y="1295"/>
                  </a:lnTo>
                  <a:lnTo>
                    <a:pt x="2895" y="2844"/>
                  </a:lnTo>
                  <a:lnTo>
                    <a:pt x="1346" y="3073"/>
                  </a:lnTo>
                  <a:lnTo>
                    <a:pt x="952" y="4889"/>
                  </a:lnTo>
                  <a:lnTo>
                    <a:pt x="25" y="5499"/>
                  </a:lnTo>
                  <a:lnTo>
                    <a:pt x="0" y="7048"/>
                  </a:lnTo>
                  <a:lnTo>
                    <a:pt x="114" y="7467"/>
                  </a:lnTo>
                  <a:lnTo>
                    <a:pt x="698" y="8089"/>
                  </a:lnTo>
                  <a:lnTo>
                    <a:pt x="546" y="7048"/>
                  </a:lnTo>
                  <a:lnTo>
                    <a:pt x="508" y="5727"/>
                  </a:lnTo>
                  <a:lnTo>
                    <a:pt x="1346" y="5143"/>
                  </a:lnTo>
                  <a:lnTo>
                    <a:pt x="1803" y="3530"/>
                  </a:lnTo>
                  <a:lnTo>
                    <a:pt x="3251" y="3263"/>
                  </a:lnTo>
                  <a:lnTo>
                    <a:pt x="4356" y="1816"/>
                  </a:lnTo>
                  <a:lnTo>
                    <a:pt x="6261" y="1816"/>
                  </a:lnTo>
                  <a:lnTo>
                    <a:pt x="6769" y="1384"/>
                  </a:lnTo>
                  <a:lnTo>
                    <a:pt x="8140" y="520"/>
                  </a:lnTo>
                  <a:lnTo>
                    <a:pt x="9004" y="520"/>
                  </a:lnTo>
                  <a:lnTo>
                    <a:pt x="9690" y="584"/>
                  </a:lnTo>
                  <a:lnTo>
                    <a:pt x="11493" y="2489"/>
                  </a:lnTo>
                  <a:lnTo>
                    <a:pt x="11557" y="2844"/>
                  </a:lnTo>
                  <a:lnTo>
                    <a:pt x="11747" y="3683"/>
                  </a:lnTo>
                  <a:lnTo>
                    <a:pt x="11595" y="4724"/>
                  </a:lnTo>
                  <a:lnTo>
                    <a:pt x="10883" y="5232"/>
                  </a:lnTo>
                  <a:lnTo>
                    <a:pt x="10045" y="4800"/>
                  </a:lnTo>
                  <a:lnTo>
                    <a:pt x="10134" y="5918"/>
                  </a:lnTo>
                  <a:lnTo>
                    <a:pt x="9334" y="6273"/>
                  </a:lnTo>
                  <a:lnTo>
                    <a:pt x="8750" y="6692"/>
                  </a:lnTo>
                  <a:lnTo>
                    <a:pt x="8140" y="5816"/>
                  </a:lnTo>
                  <a:lnTo>
                    <a:pt x="7721" y="7213"/>
                  </a:lnTo>
                  <a:lnTo>
                    <a:pt x="6946" y="7467"/>
                  </a:lnTo>
                  <a:lnTo>
                    <a:pt x="5486" y="6959"/>
                  </a:lnTo>
                  <a:lnTo>
                    <a:pt x="5156" y="7899"/>
                  </a:lnTo>
                  <a:lnTo>
                    <a:pt x="5651" y="8331"/>
                  </a:lnTo>
                  <a:lnTo>
                    <a:pt x="4902" y="8826"/>
                  </a:lnTo>
                  <a:lnTo>
                    <a:pt x="4902" y="8572"/>
                  </a:lnTo>
                  <a:lnTo>
                    <a:pt x="4546" y="8572"/>
                  </a:lnTo>
                  <a:lnTo>
                    <a:pt x="4292" y="8483"/>
                  </a:lnTo>
                  <a:lnTo>
                    <a:pt x="3860" y="8089"/>
                  </a:lnTo>
                  <a:lnTo>
                    <a:pt x="3213" y="7289"/>
                  </a:lnTo>
                  <a:lnTo>
                    <a:pt x="2159" y="5918"/>
                  </a:lnTo>
                  <a:lnTo>
                    <a:pt x="762" y="8089"/>
                  </a:lnTo>
                  <a:lnTo>
                    <a:pt x="2311" y="7289"/>
                  </a:lnTo>
                  <a:lnTo>
                    <a:pt x="2832" y="7632"/>
                  </a:lnTo>
                  <a:lnTo>
                    <a:pt x="4025" y="8928"/>
                  </a:lnTo>
                  <a:lnTo>
                    <a:pt x="4445" y="8991"/>
                  </a:lnTo>
                  <a:lnTo>
                    <a:pt x="4902" y="8991"/>
                  </a:lnTo>
                  <a:lnTo>
                    <a:pt x="5499" y="8826"/>
                  </a:lnTo>
                  <a:lnTo>
                    <a:pt x="5842" y="8737"/>
                  </a:lnTo>
                  <a:lnTo>
                    <a:pt x="5994" y="7632"/>
                  </a:lnTo>
                  <a:lnTo>
                    <a:pt x="7391" y="7823"/>
                  </a:lnTo>
                  <a:lnTo>
                    <a:pt x="7899" y="7734"/>
                  </a:lnTo>
                  <a:lnTo>
                    <a:pt x="8026" y="7467"/>
                  </a:lnTo>
                  <a:lnTo>
                    <a:pt x="8153" y="7213"/>
                  </a:lnTo>
                  <a:lnTo>
                    <a:pt x="8267" y="6781"/>
                  </a:lnTo>
                  <a:lnTo>
                    <a:pt x="8305" y="6604"/>
                  </a:lnTo>
                  <a:lnTo>
                    <a:pt x="8496" y="6781"/>
                  </a:lnTo>
                  <a:lnTo>
                    <a:pt x="8851" y="6883"/>
                  </a:lnTo>
                  <a:lnTo>
                    <a:pt x="9347" y="6692"/>
                  </a:lnTo>
                  <a:lnTo>
                    <a:pt x="10134" y="6350"/>
                  </a:lnTo>
                  <a:lnTo>
                    <a:pt x="10464" y="5918"/>
                  </a:lnTo>
                  <a:lnTo>
                    <a:pt x="10401" y="5334"/>
                  </a:lnTo>
                  <a:lnTo>
                    <a:pt x="10553" y="5588"/>
                  </a:lnTo>
                  <a:lnTo>
                    <a:pt x="10883" y="5588"/>
                  </a:lnTo>
                  <a:lnTo>
                    <a:pt x="11493" y="5499"/>
                  </a:lnTo>
                  <a:lnTo>
                    <a:pt x="11658" y="5334"/>
                  </a:lnTo>
                  <a:lnTo>
                    <a:pt x="12077" y="4889"/>
                  </a:lnTo>
                  <a:lnTo>
                    <a:pt x="12103" y="4724"/>
                  </a:lnTo>
                  <a:close/>
                </a:path>
              </a:pathLst>
            </a:custGeom>
            <a:solidFill>
              <a:srgbClr val="000000"/>
            </a:solidFill>
          </p:spPr>
          <p:txBody>
            <a:bodyPr wrap="square" lIns="0" tIns="0" rIns="0" bIns="0" rtlCol="0"/>
            <a:lstStyle/>
            <a:p>
              <a:endParaRPr/>
            </a:p>
          </p:txBody>
        </p:sp>
        <p:sp>
          <p:nvSpPr>
            <p:cNvPr id="209" name="object 209"/>
            <p:cNvSpPr/>
            <p:nvPr/>
          </p:nvSpPr>
          <p:spPr>
            <a:xfrm>
              <a:off x="7093548" y="9355640"/>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6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69" y="29580"/>
                  </a:lnTo>
                  <a:lnTo>
                    <a:pt x="24669" y="31109"/>
                  </a:lnTo>
                  <a:lnTo>
                    <a:pt x="28103" y="38250"/>
                  </a:lnTo>
                  <a:lnTo>
                    <a:pt x="28784" y="40553"/>
                  </a:lnTo>
                  <a:lnTo>
                    <a:pt x="29559" y="43035"/>
                  </a:lnTo>
                  <a:lnTo>
                    <a:pt x="30072" y="45789"/>
                  </a:lnTo>
                  <a:lnTo>
                    <a:pt x="29040" y="57678"/>
                  </a:lnTo>
                  <a:lnTo>
                    <a:pt x="28694" y="70018"/>
                  </a:lnTo>
                  <a:lnTo>
                    <a:pt x="28784" y="87295"/>
                  </a:lnTo>
                  <a:lnTo>
                    <a:pt x="42428" y="86175"/>
                  </a:lnTo>
                  <a:lnTo>
                    <a:pt x="44909" y="85746"/>
                  </a:lnTo>
                  <a:lnTo>
                    <a:pt x="44521" y="77094"/>
                  </a:lnTo>
                  <a:lnTo>
                    <a:pt x="42815" y="56884"/>
                  </a:lnTo>
                  <a:lnTo>
                    <a:pt x="42524" y="50689"/>
                  </a:lnTo>
                  <a:lnTo>
                    <a:pt x="42428" y="40386"/>
                  </a:lnTo>
                  <a:lnTo>
                    <a:pt x="41653" y="37056"/>
                  </a:lnTo>
                  <a:lnTo>
                    <a:pt x="41199" y="29580"/>
                  </a:lnTo>
                  <a:close/>
                </a:path>
                <a:path w="45084" h="93345">
                  <a:moveTo>
                    <a:pt x="38124" y="795"/>
                  </a:moveTo>
                  <a:lnTo>
                    <a:pt x="34459"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0" name="object 210"/>
            <p:cNvSpPr/>
            <p:nvPr/>
          </p:nvSpPr>
          <p:spPr>
            <a:xfrm>
              <a:off x="7093255" y="9355397"/>
              <a:ext cx="45720" cy="93345"/>
            </a:xfrm>
            <a:custGeom>
              <a:avLst/>
              <a:gdLst/>
              <a:ahLst/>
              <a:cxnLst/>
              <a:rect l="l" t="t" r="r" b="b"/>
              <a:pathLst>
                <a:path w="45720" h="93345">
                  <a:moveTo>
                    <a:pt x="13639" y="2552"/>
                  </a:moveTo>
                  <a:lnTo>
                    <a:pt x="13220" y="2476"/>
                  </a:lnTo>
                  <a:lnTo>
                    <a:pt x="12776" y="4292"/>
                  </a:lnTo>
                  <a:lnTo>
                    <a:pt x="10833" y="9499"/>
                  </a:lnTo>
                  <a:lnTo>
                    <a:pt x="6934" y="12890"/>
                  </a:lnTo>
                  <a:lnTo>
                    <a:pt x="11176" y="9855"/>
                  </a:lnTo>
                  <a:lnTo>
                    <a:pt x="13220" y="4457"/>
                  </a:lnTo>
                  <a:lnTo>
                    <a:pt x="13639" y="2552"/>
                  </a:lnTo>
                  <a:close/>
                </a:path>
                <a:path w="45720" h="93345">
                  <a:moveTo>
                    <a:pt x="14160" y="53073"/>
                  </a:moveTo>
                  <a:lnTo>
                    <a:pt x="13639" y="52984"/>
                  </a:lnTo>
                  <a:lnTo>
                    <a:pt x="13284" y="57023"/>
                  </a:lnTo>
                  <a:lnTo>
                    <a:pt x="12280" y="71069"/>
                  </a:lnTo>
                  <a:lnTo>
                    <a:pt x="12611" y="72517"/>
                  </a:lnTo>
                  <a:lnTo>
                    <a:pt x="12776" y="71069"/>
                  </a:lnTo>
                  <a:lnTo>
                    <a:pt x="13119" y="65493"/>
                  </a:lnTo>
                  <a:lnTo>
                    <a:pt x="13576" y="60693"/>
                  </a:lnTo>
                  <a:lnTo>
                    <a:pt x="14058" y="53924"/>
                  </a:lnTo>
                  <a:lnTo>
                    <a:pt x="14160" y="53073"/>
                  </a:lnTo>
                  <a:close/>
                </a:path>
                <a:path w="45720" h="93345">
                  <a:moveTo>
                    <a:pt x="20332" y="3695"/>
                  </a:moveTo>
                  <a:lnTo>
                    <a:pt x="14414" y="46393"/>
                  </a:lnTo>
                  <a:lnTo>
                    <a:pt x="15532" y="30708"/>
                  </a:lnTo>
                  <a:lnTo>
                    <a:pt x="17335" y="17678"/>
                  </a:lnTo>
                  <a:lnTo>
                    <a:pt x="19151" y="8331"/>
                  </a:lnTo>
                  <a:lnTo>
                    <a:pt x="20332" y="3695"/>
                  </a:lnTo>
                  <a:close/>
                </a:path>
                <a:path w="45720" h="93345">
                  <a:moveTo>
                    <a:pt x="21361" y="17665"/>
                  </a:moveTo>
                  <a:lnTo>
                    <a:pt x="20929" y="17665"/>
                  </a:lnTo>
                  <a:lnTo>
                    <a:pt x="20662" y="19215"/>
                  </a:lnTo>
                  <a:lnTo>
                    <a:pt x="19138" y="25641"/>
                  </a:lnTo>
                  <a:lnTo>
                    <a:pt x="18529" y="28384"/>
                  </a:lnTo>
                  <a:lnTo>
                    <a:pt x="19558" y="25819"/>
                  </a:lnTo>
                  <a:lnTo>
                    <a:pt x="21120" y="19291"/>
                  </a:lnTo>
                  <a:lnTo>
                    <a:pt x="21361" y="17665"/>
                  </a:lnTo>
                  <a:close/>
                </a:path>
                <a:path w="45720" h="93345">
                  <a:moveTo>
                    <a:pt x="22910" y="5232"/>
                  </a:moveTo>
                  <a:lnTo>
                    <a:pt x="22479" y="5041"/>
                  </a:lnTo>
                  <a:lnTo>
                    <a:pt x="22123" y="5842"/>
                  </a:lnTo>
                  <a:lnTo>
                    <a:pt x="21882" y="9245"/>
                  </a:lnTo>
                  <a:lnTo>
                    <a:pt x="22402" y="9436"/>
                  </a:lnTo>
                  <a:lnTo>
                    <a:pt x="22479" y="8483"/>
                  </a:lnTo>
                  <a:lnTo>
                    <a:pt x="22720" y="5842"/>
                  </a:lnTo>
                  <a:lnTo>
                    <a:pt x="22910" y="5232"/>
                  </a:lnTo>
                  <a:close/>
                </a:path>
                <a:path w="45720" h="93345">
                  <a:moveTo>
                    <a:pt x="26936" y="23914"/>
                  </a:moveTo>
                  <a:lnTo>
                    <a:pt x="26162" y="23660"/>
                  </a:lnTo>
                  <a:lnTo>
                    <a:pt x="24803" y="22199"/>
                  </a:lnTo>
                  <a:lnTo>
                    <a:pt x="24803" y="20231"/>
                  </a:lnTo>
                  <a:lnTo>
                    <a:pt x="25222" y="6680"/>
                  </a:lnTo>
                  <a:lnTo>
                    <a:pt x="25476" y="4546"/>
                  </a:lnTo>
                  <a:lnTo>
                    <a:pt x="25057" y="4457"/>
                  </a:lnTo>
                  <a:lnTo>
                    <a:pt x="24803" y="6591"/>
                  </a:lnTo>
                  <a:lnTo>
                    <a:pt x="24282" y="20231"/>
                  </a:lnTo>
                  <a:lnTo>
                    <a:pt x="24282" y="22555"/>
                  </a:lnTo>
                  <a:lnTo>
                    <a:pt x="25996" y="24079"/>
                  </a:lnTo>
                  <a:lnTo>
                    <a:pt x="26771" y="23914"/>
                  </a:lnTo>
                  <a:lnTo>
                    <a:pt x="25057" y="24625"/>
                  </a:lnTo>
                  <a:lnTo>
                    <a:pt x="25222" y="29832"/>
                  </a:lnTo>
                  <a:lnTo>
                    <a:pt x="25476" y="24955"/>
                  </a:lnTo>
                  <a:lnTo>
                    <a:pt x="26860" y="24434"/>
                  </a:lnTo>
                  <a:lnTo>
                    <a:pt x="26936" y="23914"/>
                  </a:lnTo>
                  <a:close/>
                </a:path>
                <a:path w="45720" h="93345">
                  <a:moveTo>
                    <a:pt x="28905" y="7886"/>
                  </a:moveTo>
                  <a:lnTo>
                    <a:pt x="28397" y="7886"/>
                  </a:lnTo>
                  <a:lnTo>
                    <a:pt x="28397" y="9677"/>
                  </a:lnTo>
                  <a:lnTo>
                    <a:pt x="27800" y="23393"/>
                  </a:lnTo>
                  <a:lnTo>
                    <a:pt x="28321" y="23393"/>
                  </a:lnTo>
                  <a:lnTo>
                    <a:pt x="28905" y="9677"/>
                  </a:lnTo>
                  <a:lnTo>
                    <a:pt x="28905" y="7886"/>
                  </a:lnTo>
                  <a:close/>
                </a:path>
                <a:path w="45720" h="93345">
                  <a:moveTo>
                    <a:pt x="32423" y="28028"/>
                  </a:moveTo>
                  <a:lnTo>
                    <a:pt x="30810" y="25552"/>
                  </a:lnTo>
                  <a:lnTo>
                    <a:pt x="30530" y="25273"/>
                  </a:lnTo>
                  <a:lnTo>
                    <a:pt x="30187" y="25552"/>
                  </a:lnTo>
                  <a:lnTo>
                    <a:pt x="30619" y="26314"/>
                  </a:lnTo>
                  <a:lnTo>
                    <a:pt x="31813" y="28219"/>
                  </a:lnTo>
                  <a:lnTo>
                    <a:pt x="31915" y="29311"/>
                  </a:lnTo>
                  <a:lnTo>
                    <a:pt x="32423" y="28028"/>
                  </a:lnTo>
                  <a:close/>
                </a:path>
                <a:path w="45720" h="93345">
                  <a:moveTo>
                    <a:pt x="39446" y="47586"/>
                  </a:moveTo>
                  <a:lnTo>
                    <a:pt x="37960" y="34429"/>
                  </a:lnTo>
                  <a:lnTo>
                    <a:pt x="36753" y="20345"/>
                  </a:lnTo>
                  <a:lnTo>
                    <a:pt x="35864" y="9055"/>
                  </a:lnTo>
                  <a:lnTo>
                    <a:pt x="35344" y="4292"/>
                  </a:lnTo>
                  <a:lnTo>
                    <a:pt x="35153" y="4711"/>
                  </a:lnTo>
                  <a:lnTo>
                    <a:pt x="33007" y="4648"/>
                  </a:lnTo>
                  <a:lnTo>
                    <a:pt x="30721" y="4102"/>
                  </a:lnTo>
                  <a:lnTo>
                    <a:pt x="30619" y="4546"/>
                  </a:lnTo>
                  <a:lnTo>
                    <a:pt x="35255" y="5486"/>
                  </a:lnTo>
                  <a:lnTo>
                    <a:pt x="35344" y="4457"/>
                  </a:lnTo>
                  <a:lnTo>
                    <a:pt x="35648" y="9728"/>
                  </a:lnTo>
                  <a:lnTo>
                    <a:pt x="36461" y="21005"/>
                  </a:lnTo>
                  <a:lnTo>
                    <a:pt x="37731" y="34785"/>
                  </a:lnTo>
                  <a:lnTo>
                    <a:pt x="39446" y="47586"/>
                  </a:lnTo>
                  <a:close/>
                </a:path>
                <a:path w="45720" h="93345">
                  <a:moveTo>
                    <a:pt x="42964" y="85407"/>
                  </a:moveTo>
                  <a:lnTo>
                    <a:pt x="40500" y="76085"/>
                  </a:lnTo>
                  <a:lnTo>
                    <a:pt x="39573" y="67678"/>
                  </a:lnTo>
                  <a:lnTo>
                    <a:pt x="39509" y="61582"/>
                  </a:lnTo>
                  <a:lnTo>
                    <a:pt x="39636" y="59156"/>
                  </a:lnTo>
                  <a:lnTo>
                    <a:pt x="39090" y="59156"/>
                  </a:lnTo>
                  <a:lnTo>
                    <a:pt x="38976" y="61556"/>
                  </a:lnTo>
                  <a:lnTo>
                    <a:pt x="39090" y="67678"/>
                  </a:lnTo>
                  <a:lnTo>
                    <a:pt x="40182" y="76111"/>
                  </a:lnTo>
                  <a:lnTo>
                    <a:pt x="42964" y="85407"/>
                  </a:lnTo>
                  <a:close/>
                </a:path>
                <a:path w="45720" h="93345">
                  <a:moveTo>
                    <a:pt x="45453" y="86004"/>
                  </a:moveTo>
                  <a:lnTo>
                    <a:pt x="45326" y="79667"/>
                  </a:lnTo>
                  <a:lnTo>
                    <a:pt x="45199" y="78257"/>
                  </a:lnTo>
                  <a:lnTo>
                    <a:pt x="45199" y="85737"/>
                  </a:lnTo>
                  <a:lnTo>
                    <a:pt x="42710" y="86258"/>
                  </a:lnTo>
                  <a:lnTo>
                    <a:pt x="34658" y="86842"/>
                  </a:lnTo>
                  <a:lnTo>
                    <a:pt x="30975" y="86347"/>
                  </a:lnTo>
                  <a:lnTo>
                    <a:pt x="29425" y="86093"/>
                  </a:lnTo>
                  <a:lnTo>
                    <a:pt x="29311" y="79667"/>
                  </a:lnTo>
                  <a:lnTo>
                    <a:pt x="29400" y="61785"/>
                  </a:lnTo>
                  <a:lnTo>
                    <a:pt x="29870" y="53035"/>
                  </a:lnTo>
                  <a:lnTo>
                    <a:pt x="30530" y="46685"/>
                  </a:lnTo>
                  <a:lnTo>
                    <a:pt x="30708" y="46913"/>
                  </a:lnTo>
                  <a:lnTo>
                    <a:pt x="31470" y="47840"/>
                  </a:lnTo>
                  <a:lnTo>
                    <a:pt x="31394" y="50241"/>
                  </a:lnTo>
                  <a:lnTo>
                    <a:pt x="32004" y="47752"/>
                  </a:lnTo>
                  <a:lnTo>
                    <a:pt x="31127" y="46647"/>
                  </a:lnTo>
                  <a:lnTo>
                    <a:pt x="30607" y="45986"/>
                  </a:lnTo>
                  <a:lnTo>
                    <a:pt x="24790" y="29768"/>
                  </a:lnTo>
                  <a:lnTo>
                    <a:pt x="24536" y="30353"/>
                  </a:lnTo>
                  <a:lnTo>
                    <a:pt x="19367" y="44932"/>
                  </a:lnTo>
                  <a:lnTo>
                    <a:pt x="19138" y="47498"/>
                  </a:lnTo>
                  <a:lnTo>
                    <a:pt x="18453" y="49974"/>
                  </a:lnTo>
                  <a:lnTo>
                    <a:pt x="17424" y="51701"/>
                  </a:lnTo>
                  <a:lnTo>
                    <a:pt x="16129" y="53251"/>
                  </a:lnTo>
                  <a:lnTo>
                    <a:pt x="17780" y="52057"/>
                  </a:lnTo>
                  <a:lnTo>
                    <a:pt x="18872" y="50152"/>
                  </a:lnTo>
                  <a:lnTo>
                    <a:pt x="18923" y="49949"/>
                  </a:lnTo>
                  <a:lnTo>
                    <a:pt x="18529" y="62585"/>
                  </a:lnTo>
                  <a:lnTo>
                    <a:pt x="9271" y="92583"/>
                  </a:lnTo>
                  <a:lnTo>
                    <a:pt x="9271" y="85153"/>
                  </a:lnTo>
                  <a:lnTo>
                    <a:pt x="11417" y="76466"/>
                  </a:lnTo>
                  <a:lnTo>
                    <a:pt x="11836" y="75526"/>
                  </a:lnTo>
                  <a:lnTo>
                    <a:pt x="11417" y="75361"/>
                  </a:lnTo>
                  <a:lnTo>
                    <a:pt x="10820" y="76555"/>
                  </a:lnTo>
                  <a:lnTo>
                    <a:pt x="8737" y="85407"/>
                  </a:lnTo>
                  <a:lnTo>
                    <a:pt x="9232" y="92608"/>
                  </a:lnTo>
                  <a:lnTo>
                    <a:pt x="8928" y="92786"/>
                  </a:lnTo>
                  <a:lnTo>
                    <a:pt x="8737" y="93040"/>
                  </a:lnTo>
                  <a:lnTo>
                    <a:pt x="8737" y="92786"/>
                  </a:lnTo>
                  <a:lnTo>
                    <a:pt x="7048" y="92786"/>
                  </a:lnTo>
                  <a:lnTo>
                    <a:pt x="698" y="89496"/>
                  </a:lnTo>
                  <a:lnTo>
                    <a:pt x="571" y="88912"/>
                  </a:lnTo>
                  <a:lnTo>
                    <a:pt x="635" y="85737"/>
                  </a:lnTo>
                  <a:lnTo>
                    <a:pt x="1219" y="80111"/>
                  </a:lnTo>
                  <a:lnTo>
                    <a:pt x="2578" y="70523"/>
                  </a:lnTo>
                  <a:lnTo>
                    <a:pt x="4800" y="57619"/>
                  </a:lnTo>
                  <a:lnTo>
                    <a:pt x="5842" y="52463"/>
                  </a:lnTo>
                  <a:lnTo>
                    <a:pt x="5689" y="50495"/>
                  </a:lnTo>
                  <a:lnTo>
                    <a:pt x="5499" y="49136"/>
                  </a:lnTo>
                  <a:lnTo>
                    <a:pt x="5600" y="33705"/>
                  </a:lnTo>
                  <a:lnTo>
                    <a:pt x="5715" y="29768"/>
                  </a:lnTo>
                  <a:lnTo>
                    <a:pt x="6032" y="21869"/>
                  </a:lnTo>
                  <a:lnTo>
                    <a:pt x="6705" y="14478"/>
                  </a:lnTo>
                  <a:lnTo>
                    <a:pt x="6921" y="12903"/>
                  </a:lnTo>
                  <a:lnTo>
                    <a:pt x="7543" y="8648"/>
                  </a:lnTo>
                  <a:lnTo>
                    <a:pt x="10934" y="1549"/>
                  </a:lnTo>
                  <a:lnTo>
                    <a:pt x="11112" y="1054"/>
                  </a:lnTo>
                  <a:lnTo>
                    <a:pt x="11239" y="774"/>
                  </a:lnTo>
                  <a:lnTo>
                    <a:pt x="11252" y="508"/>
                  </a:lnTo>
                  <a:lnTo>
                    <a:pt x="11925" y="698"/>
                  </a:lnTo>
                  <a:lnTo>
                    <a:pt x="15430" y="1282"/>
                  </a:lnTo>
                  <a:lnTo>
                    <a:pt x="21107" y="1790"/>
                  </a:lnTo>
                  <a:lnTo>
                    <a:pt x="26670" y="2387"/>
                  </a:lnTo>
                  <a:lnTo>
                    <a:pt x="31051" y="2057"/>
                  </a:lnTo>
                  <a:lnTo>
                    <a:pt x="32753" y="1892"/>
                  </a:lnTo>
                  <a:lnTo>
                    <a:pt x="34658" y="1701"/>
                  </a:lnTo>
                  <a:lnTo>
                    <a:pt x="38087" y="1282"/>
                  </a:lnTo>
                  <a:lnTo>
                    <a:pt x="38163" y="1092"/>
                  </a:lnTo>
                  <a:lnTo>
                    <a:pt x="38341" y="1358"/>
                  </a:lnTo>
                  <a:lnTo>
                    <a:pt x="39255" y="3441"/>
                  </a:lnTo>
                  <a:lnTo>
                    <a:pt x="39357" y="5651"/>
                  </a:lnTo>
                  <a:lnTo>
                    <a:pt x="39535" y="7391"/>
                  </a:lnTo>
                  <a:lnTo>
                    <a:pt x="39801" y="11239"/>
                  </a:lnTo>
                  <a:lnTo>
                    <a:pt x="40157" y="15684"/>
                  </a:lnTo>
                  <a:lnTo>
                    <a:pt x="40843" y="23660"/>
                  </a:lnTo>
                  <a:lnTo>
                    <a:pt x="41592" y="33985"/>
                  </a:lnTo>
                  <a:lnTo>
                    <a:pt x="41744" y="37401"/>
                  </a:lnTo>
                  <a:lnTo>
                    <a:pt x="42430" y="40728"/>
                  </a:lnTo>
                  <a:lnTo>
                    <a:pt x="42456" y="53340"/>
                  </a:lnTo>
                  <a:lnTo>
                    <a:pt x="43649" y="66789"/>
                  </a:lnTo>
                  <a:lnTo>
                    <a:pt x="44335" y="73812"/>
                  </a:lnTo>
                  <a:lnTo>
                    <a:pt x="44945" y="81013"/>
                  </a:lnTo>
                  <a:lnTo>
                    <a:pt x="45199" y="85737"/>
                  </a:lnTo>
                  <a:lnTo>
                    <a:pt x="45199" y="78257"/>
                  </a:lnTo>
                  <a:lnTo>
                    <a:pt x="44462" y="70040"/>
                  </a:lnTo>
                  <a:lnTo>
                    <a:pt x="43586" y="59842"/>
                  </a:lnTo>
                  <a:lnTo>
                    <a:pt x="42976" y="53340"/>
                  </a:lnTo>
                  <a:lnTo>
                    <a:pt x="42976" y="40728"/>
                  </a:lnTo>
                  <a:lnTo>
                    <a:pt x="42202" y="37401"/>
                  </a:lnTo>
                  <a:lnTo>
                    <a:pt x="42100" y="33705"/>
                  </a:lnTo>
                  <a:lnTo>
                    <a:pt x="41122" y="21869"/>
                  </a:lnTo>
                  <a:lnTo>
                    <a:pt x="40309" y="11239"/>
                  </a:lnTo>
                  <a:lnTo>
                    <a:pt x="39966" y="7391"/>
                  </a:lnTo>
                  <a:lnTo>
                    <a:pt x="39801" y="3251"/>
                  </a:lnTo>
                  <a:lnTo>
                    <a:pt x="38709" y="1092"/>
                  </a:lnTo>
                  <a:lnTo>
                    <a:pt x="38341" y="774"/>
                  </a:lnTo>
                  <a:lnTo>
                    <a:pt x="34759" y="1282"/>
                  </a:lnTo>
                  <a:lnTo>
                    <a:pt x="31902" y="1549"/>
                  </a:lnTo>
                  <a:lnTo>
                    <a:pt x="28651" y="1790"/>
                  </a:lnTo>
                  <a:lnTo>
                    <a:pt x="26670" y="1892"/>
                  </a:lnTo>
                  <a:lnTo>
                    <a:pt x="14935" y="774"/>
                  </a:lnTo>
                  <a:lnTo>
                    <a:pt x="13716" y="508"/>
                  </a:lnTo>
                  <a:lnTo>
                    <a:pt x="11341" y="0"/>
                  </a:lnTo>
                  <a:lnTo>
                    <a:pt x="10985" y="241"/>
                  </a:lnTo>
                  <a:lnTo>
                    <a:pt x="10731" y="774"/>
                  </a:lnTo>
                  <a:lnTo>
                    <a:pt x="9512" y="3517"/>
                  </a:lnTo>
                  <a:lnTo>
                    <a:pt x="7137" y="8585"/>
                  </a:lnTo>
                  <a:lnTo>
                    <a:pt x="4978" y="49136"/>
                  </a:lnTo>
                  <a:lnTo>
                    <a:pt x="5143" y="50584"/>
                  </a:lnTo>
                  <a:lnTo>
                    <a:pt x="5410" y="52463"/>
                  </a:lnTo>
                  <a:lnTo>
                    <a:pt x="4381" y="57683"/>
                  </a:lnTo>
                  <a:lnTo>
                    <a:pt x="2209" y="70040"/>
                  </a:lnTo>
                  <a:lnTo>
                    <a:pt x="800" y="79667"/>
                  </a:lnTo>
                  <a:lnTo>
                    <a:pt x="101" y="86004"/>
                  </a:lnTo>
                  <a:lnTo>
                    <a:pt x="0" y="88912"/>
                  </a:lnTo>
                  <a:lnTo>
                    <a:pt x="279" y="90030"/>
                  </a:lnTo>
                  <a:lnTo>
                    <a:pt x="7137" y="93306"/>
                  </a:lnTo>
                  <a:lnTo>
                    <a:pt x="8737" y="93306"/>
                  </a:lnTo>
                  <a:lnTo>
                    <a:pt x="19291" y="53340"/>
                  </a:lnTo>
                  <a:lnTo>
                    <a:pt x="19494" y="48285"/>
                  </a:lnTo>
                  <a:lnTo>
                    <a:pt x="19558" y="47586"/>
                  </a:lnTo>
                  <a:lnTo>
                    <a:pt x="19913" y="45186"/>
                  </a:lnTo>
                  <a:lnTo>
                    <a:pt x="24536" y="31902"/>
                  </a:lnTo>
                  <a:lnTo>
                    <a:pt x="24790" y="30099"/>
                  </a:lnTo>
                  <a:lnTo>
                    <a:pt x="24866" y="31216"/>
                  </a:lnTo>
                  <a:lnTo>
                    <a:pt x="27495" y="37401"/>
                  </a:lnTo>
                  <a:lnTo>
                    <a:pt x="28067" y="38658"/>
                  </a:lnTo>
                  <a:lnTo>
                    <a:pt x="28549" y="40119"/>
                  </a:lnTo>
                  <a:lnTo>
                    <a:pt x="28905" y="40894"/>
                  </a:lnTo>
                  <a:lnTo>
                    <a:pt x="29654" y="43218"/>
                  </a:lnTo>
                  <a:lnTo>
                    <a:pt x="30099" y="45935"/>
                  </a:lnTo>
                  <a:lnTo>
                    <a:pt x="29349" y="53035"/>
                  </a:lnTo>
                  <a:lnTo>
                    <a:pt x="28879" y="61785"/>
                  </a:lnTo>
                  <a:lnTo>
                    <a:pt x="28778" y="81013"/>
                  </a:lnTo>
                  <a:lnTo>
                    <a:pt x="28905" y="86347"/>
                  </a:lnTo>
                  <a:lnTo>
                    <a:pt x="30010" y="86677"/>
                  </a:lnTo>
                  <a:lnTo>
                    <a:pt x="30886" y="86741"/>
                  </a:lnTo>
                  <a:lnTo>
                    <a:pt x="34658" y="87287"/>
                  </a:lnTo>
                  <a:lnTo>
                    <a:pt x="40703" y="86842"/>
                  </a:lnTo>
                  <a:lnTo>
                    <a:pt x="42811" y="86677"/>
                  </a:lnTo>
                  <a:lnTo>
                    <a:pt x="45453" y="86004"/>
                  </a:lnTo>
                  <a:close/>
                </a:path>
              </a:pathLst>
            </a:custGeom>
            <a:solidFill>
              <a:srgbClr val="000000"/>
            </a:solidFill>
          </p:spPr>
          <p:txBody>
            <a:bodyPr wrap="square" lIns="0" tIns="0" rIns="0" bIns="0" rtlCol="0"/>
            <a:lstStyle/>
            <a:p>
              <a:endParaRPr/>
            </a:p>
          </p:txBody>
        </p:sp>
        <p:sp>
          <p:nvSpPr>
            <p:cNvPr id="211" name="object 211"/>
            <p:cNvSpPr/>
            <p:nvPr/>
          </p:nvSpPr>
          <p:spPr>
            <a:xfrm>
              <a:off x="7103827" y="9350848"/>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81"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2" name="object 212"/>
            <p:cNvSpPr/>
            <p:nvPr/>
          </p:nvSpPr>
          <p:spPr>
            <a:xfrm>
              <a:off x="7103549" y="9350659"/>
              <a:ext cx="29845" cy="6985"/>
            </a:xfrm>
            <a:custGeom>
              <a:avLst/>
              <a:gdLst/>
              <a:ahLst/>
              <a:cxnLst/>
              <a:rect l="l" t="t" r="r" b="b"/>
              <a:pathLst>
                <a:path w="29845"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5" h="6984">
                  <a:moveTo>
                    <a:pt x="28199" y="680"/>
                  </a:moveTo>
                  <a:lnTo>
                    <a:pt x="2787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5"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5" h="6984">
                  <a:moveTo>
                    <a:pt x="28051" y="356"/>
                  </a:moveTo>
                  <a:lnTo>
                    <a:pt x="24533" y="1225"/>
                  </a:lnTo>
                  <a:lnTo>
                    <a:pt x="21109" y="1549"/>
                  </a:lnTo>
                  <a:lnTo>
                    <a:pt x="17674" y="1978"/>
                  </a:lnTo>
                  <a:lnTo>
                    <a:pt x="21824" y="1978"/>
                  </a:lnTo>
                  <a:lnTo>
                    <a:pt x="24365" y="1643"/>
                  </a:lnTo>
                  <a:lnTo>
                    <a:pt x="27705" y="869"/>
                  </a:lnTo>
                  <a:lnTo>
                    <a:pt x="27873" y="680"/>
                  </a:lnTo>
                  <a:lnTo>
                    <a:pt x="28199" y="680"/>
                  </a:lnTo>
                  <a:lnTo>
                    <a:pt x="28051" y="356"/>
                  </a:lnTo>
                  <a:close/>
                </a:path>
              </a:pathLst>
            </a:custGeom>
            <a:solidFill>
              <a:srgbClr val="000000"/>
            </a:solidFill>
          </p:spPr>
          <p:txBody>
            <a:bodyPr wrap="square" lIns="0" tIns="0" rIns="0" bIns="0" rtlCol="0"/>
            <a:lstStyle/>
            <a:p>
              <a:endParaRPr/>
            </a:p>
          </p:txBody>
        </p:sp>
        <p:sp>
          <p:nvSpPr>
            <p:cNvPr id="213" name="object 213"/>
            <p:cNvSpPr/>
            <p:nvPr/>
          </p:nvSpPr>
          <p:spPr>
            <a:xfrm>
              <a:off x="7106739" y="9351274"/>
              <a:ext cx="1905" cy="5080"/>
            </a:xfrm>
            <a:custGeom>
              <a:avLst/>
              <a:gdLst/>
              <a:ahLst/>
              <a:cxnLst/>
              <a:rect l="l" t="t" r="r" b="b"/>
              <a:pathLst>
                <a:path w="1904"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4" name="object 214"/>
            <p:cNvSpPr/>
            <p:nvPr/>
          </p:nvSpPr>
          <p:spPr>
            <a:xfrm>
              <a:off x="7106739" y="9351109"/>
              <a:ext cx="1905" cy="5715"/>
            </a:xfrm>
            <a:custGeom>
              <a:avLst/>
              <a:gdLst/>
              <a:ahLst/>
              <a:cxnLst/>
              <a:rect l="l" t="t" r="r" b="b"/>
              <a:pathLst>
                <a:path w="1904"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5" name="object 215"/>
            <p:cNvSpPr/>
            <p:nvPr/>
          </p:nvSpPr>
          <p:spPr>
            <a:xfrm>
              <a:off x="7127565" y="9351692"/>
              <a:ext cx="1270" cy="5715"/>
            </a:xfrm>
            <a:custGeom>
              <a:avLst/>
              <a:gdLst/>
              <a:ahLst/>
              <a:cxnLst/>
              <a:rect l="l" t="t" r="r" b="b"/>
              <a:pathLst>
                <a:path w="1270"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6" name="object 216"/>
            <p:cNvSpPr/>
            <p:nvPr/>
          </p:nvSpPr>
          <p:spPr>
            <a:xfrm>
              <a:off x="7127307" y="9351439"/>
              <a:ext cx="1905" cy="6350"/>
            </a:xfrm>
            <a:custGeom>
              <a:avLst/>
              <a:gdLst/>
              <a:ahLst/>
              <a:cxnLst/>
              <a:rect l="l" t="t" r="r" b="b"/>
              <a:pathLst>
                <a:path w="1904"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7" name="object 217"/>
            <p:cNvSpPr/>
            <p:nvPr/>
          </p:nvSpPr>
          <p:spPr>
            <a:xfrm>
              <a:off x="7112401" y="9351953"/>
              <a:ext cx="1905" cy="5080"/>
            </a:xfrm>
            <a:custGeom>
              <a:avLst/>
              <a:gdLst/>
              <a:ahLst/>
              <a:cxnLst/>
              <a:rect l="l" t="t" r="r" b="b"/>
              <a:pathLst>
                <a:path w="1904"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18" name="object 218"/>
            <p:cNvSpPr/>
            <p:nvPr/>
          </p:nvSpPr>
          <p:spPr>
            <a:xfrm>
              <a:off x="7112395" y="9351787"/>
              <a:ext cx="1905" cy="5715"/>
            </a:xfrm>
            <a:custGeom>
              <a:avLst/>
              <a:gdLst/>
              <a:ahLst/>
              <a:cxnLst/>
              <a:rect l="l" t="t" r="r" b="b"/>
              <a:pathLst>
                <a:path w="1904" h="5715">
                  <a:moveTo>
                    <a:pt x="1361" y="0"/>
                  </a:moveTo>
                  <a:lnTo>
                    <a:pt x="167" y="0"/>
                  </a:lnTo>
                  <a:lnTo>
                    <a:pt x="0" y="5402"/>
                  </a:lnTo>
                  <a:lnTo>
                    <a:pt x="942" y="5402"/>
                  </a:lnTo>
                  <a:lnTo>
                    <a:pt x="1361" y="0"/>
                  </a:lnTo>
                  <a:close/>
                </a:path>
              </a:pathLst>
            </a:custGeom>
            <a:solidFill>
              <a:srgbClr val="000000"/>
            </a:solidFill>
          </p:spPr>
          <p:txBody>
            <a:bodyPr wrap="square" lIns="0" tIns="0" rIns="0" bIns="0" rtlCol="0"/>
            <a:lstStyle/>
            <a:p>
              <a:endParaRPr/>
            </a:p>
          </p:txBody>
        </p:sp>
        <p:sp>
          <p:nvSpPr>
            <p:cNvPr id="219" name="object 219"/>
            <p:cNvSpPr/>
            <p:nvPr/>
          </p:nvSpPr>
          <p:spPr>
            <a:xfrm>
              <a:off x="7094720" y="9444987"/>
              <a:ext cx="13970" cy="12700"/>
            </a:xfrm>
            <a:custGeom>
              <a:avLst/>
              <a:gdLst/>
              <a:ahLst/>
              <a:cxnLst/>
              <a:rect l="l" t="t" r="r" b="b"/>
              <a:pathLst>
                <a:path w="13970" h="12700">
                  <a:moveTo>
                    <a:pt x="8652" y="11375"/>
                  </a:moveTo>
                  <a:lnTo>
                    <a:pt x="8502" y="12177"/>
                  </a:lnTo>
                  <a:lnTo>
                    <a:pt x="10826" y="11832"/>
                  </a:lnTo>
                  <a:lnTo>
                    <a:pt x="12020" y="11591"/>
                  </a:lnTo>
                  <a:lnTo>
                    <a:pt x="12061" y="11402"/>
                  </a:lnTo>
                  <a:lnTo>
                    <a:pt x="9371" y="11402"/>
                  </a:lnTo>
                  <a:lnTo>
                    <a:pt x="8652" y="11375"/>
                  </a:lnTo>
                  <a:close/>
                </a:path>
                <a:path w="13970" h="12700">
                  <a:moveTo>
                    <a:pt x="9371" y="7539"/>
                  </a:moveTo>
                  <a:lnTo>
                    <a:pt x="8652" y="11375"/>
                  </a:lnTo>
                  <a:lnTo>
                    <a:pt x="9371" y="11402"/>
                  </a:lnTo>
                  <a:lnTo>
                    <a:pt x="9371" y="7539"/>
                  </a:lnTo>
                  <a:close/>
                </a:path>
                <a:path w="13970" h="12700">
                  <a:moveTo>
                    <a:pt x="13094" y="7539"/>
                  </a:moveTo>
                  <a:lnTo>
                    <a:pt x="9371" y="7539"/>
                  </a:lnTo>
                  <a:lnTo>
                    <a:pt x="9371" y="11402"/>
                  </a:lnTo>
                  <a:lnTo>
                    <a:pt x="12061" y="11402"/>
                  </a:lnTo>
                  <a:lnTo>
                    <a:pt x="12606" y="8984"/>
                  </a:lnTo>
                  <a:lnTo>
                    <a:pt x="13094" y="7539"/>
                  </a:lnTo>
                  <a:close/>
                </a:path>
                <a:path w="13970" h="12700">
                  <a:moveTo>
                    <a:pt x="13202" y="7298"/>
                  </a:moveTo>
                  <a:lnTo>
                    <a:pt x="7465" y="7298"/>
                  </a:lnTo>
                  <a:lnTo>
                    <a:pt x="6952" y="11245"/>
                  </a:lnTo>
                  <a:lnTo>
                    <a:pt x="6010" y="11245"/>
                  </a:lnTo>
                  <a:lnTo>
                    <a:pt x="8652" y="11375"/>
                  </a:lnTo>
                  <a:lnTo>
                    <a:pt x="8676" y="11245"/>
                  </a:lnTo>
                  <a:lnTo>
                    <a:pt x="6952" y="11245"/>
                  </a:lnTo>
                  <a:lnTo>
                    <a:pt x="6060" y="11109"/>
                  </a:lnTo>
                  <a:lnTo>
                    <a:pt x="8702" y="11109"/>
                  </a:lnTo>
                  <a:lnTo>
                    <a:pt x="9371" y="7539"/>
                  </a:lnTo>
                  <a:lnTo>
                    <a:pt x="13094" y="7539"/>
                  </a:lnTo>
                  <a:lnTo>
                    <a:pt x="13202" y="7298"/>
                  </a:lnTo>
                  <a:close/>
                </a:path>
                <a:path w="13970" h="12700">
                  <a:moveTo>
                    <a:pt x="7465" y="7298"/>
                  </a:moveTo>
                  <a:lnTo>
                    <a:pt x="6060" y="11109"/>
                  </a:lnTo>
                  <a:lnTo>
                    <a:pt x="6952" y="11245"/>
                  </a:lnTo>
                  <a:lnTo>
                    <a:pt x="7465" y="7298"/>
                  </a:lnTo>
                  <a:close/>
                </a:path>
                <a:path w="13970"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70" h="12700">
                  <a:moveTo>
                    <a:pt x="4973" y="6942"/>
                  </a:moveTo>
                  <a:lnTo>
                    <a:pt x="4806" y="7978"/>
                  </a:lnTo>
                  <a:lnTo>
                    <a:pt x="3710" y="10419"/>
                  </a:lnTo>
                  <a:lnTo>
                    <a:pt x="4806" y="10638"/>
                  </a:lnTo>
                  <a:lnTo>
                    <a:pt x="4973" y="6942"/>
                  </a:lnTo>
                  <a:close/>
                </a:path>
                <a:path w="13970" h="12700">
                  <a:moveTo>
                    <a:pt x="1929" y="9564"/>
                  </a:moveTo>
                  <a:lnTo>
                    <a:pt x="1832" y="9884"/>
                  </a:lnTo>
                  <a:lnTo>
                    <a:pt x="3026" y="10282"/>
                  </a:lnTo>
                  <a:lnTo>
                    <a:pt x="3710" y="10419"/>
                  </a:lnTo>
                  <a:lnTo>
                    <a:pt x="4077" y="9601"/>
                  </a:lnTo>
                  <a:lnTo>
                    <a:pt x="2481" y="9601"/>
                  </a:lnTo>
                  <a:lnTo>
                    <a:pt x="1929" y="9564"/>
                  </a:lnTo>
                  <a:close/>
                </a:path>
                <a:path w="13970" h="12700">
                  <a:moveTo>
                    <a:pt x="2774" y="6785"/>
                  </a:moveTo>
                  <a:lnTo>
                    <a:pt x="1929" y="9564"/>
                  </a:lnTo>
                  <a:lnTo>
                    <a:pt x="2481" y="9601"/>
                  </a:lnTo>
                  <a:lnTo>
                    <a:pt x="2774" y="6785"/>
                  </a:lnTo>
                  <a:close/>
                </a:path>
                <a:path w="13970" h="12700">
                  <a:moveTo>
                    <a:pt x="13431" y="6785"/>
                  </a:moveTo>
                  <a:lnTo>
                    <a:pt x="2774" y="6785"/>
                  </a:lnTo>
                  <a:lnTo>
                    <a:pt x="2481" y="9601"/>
                  </a:lnTo>
                  <a:lnTo>
                    <a:pt x="4077" y="9601"/>
                  </a:lnTo>
                  <a:lnTo>
                    <a:pt x="4806" y="7978"/>
                  </a:lnTo>
                  <a:lnTo>
                    <a:pt x="4973" y="6942"/>
                  </a:lnTo>
                  <a:lnTo>
                    <a:pt x="13361" y="6942"/>
                  </a:lnTo>
                  <a:lnTo>
                    <a:pt x="13431" y="6785"/>
                  </a:lnTo>
                  <a:close/>
                </a:path>
                <a:path w="13970" h="12700">
                  <a:moveTo>
                    <a:pt x="1382" y="1193"/>
                  </a:moveTo>
                  <a:lnTo>
                    <a:pt x="680" y="4104"/>
                  </a:lnTo>
                  <a:lnTo>
                    <a:pt x="439" y="6334"/>
                  </a:lnTo>
                  <a:lnTo>
                    <a:pt x="354" y="7298"/>
                  </a:lnTo>
                  <a:lnTo>
                    <a:pt x="0" y="9434"/>
                  </a:lnTo>
                  <a:lnTo>
                    <a:pt x="1929" y="9564"/>
                  </a:lnTo>
                  <a:lnTo>
                    <a:pt x="2774" y="6785"/>
                  </a:lnTo>
                  <a:lnTo>
                    <a:pt x="13431" y="6785"/>
                  </a:lnTo>
                  <a:lnTo>
                    <a:pt x="13894" y="5748"/>
                  </a:lnTo>
                  <a:lnTo>
                    <a:pt x="13197" y="3937"/>
                  </a:lnTo>
                  <a:lnTo>
                    <a:pt x="6617" y="3937"/>
                  </a:lnTo>
                  <a:lnTo>
                    <a:pt x="1382" y="1193"/>
                  </a:lnTo>
                  <a:close/>
                </a:path>
                <a:path w="13970"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0" name="object 220"/>
            <p:cNvSpPr/>
            <p:nvPr/>
          </p:nvSpPr>
          <p:spPr>
            <a:xfrm>
              <a:off x="7094717" y="9444819"/>
              <a:ext cx="13970" cy="12700"/>
            </a:xfrm>
            <a:custGeom>
              <a:avLst/>
              <a:gdLst/>
              <a:ahLst/>
              <a:cxnLst/>
              <a:rect l="l" t="t" r="r" b="b"/>
              <a:pathLst>
                <a:path w="13970"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70"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70" h="12700">
                  <a:moveTo>
                    <a:pt x="7091" y="10544"/>
                  </a:moveTo>
                  <a:lnTo>
                    <a:pt x="6690" y="10544"/>
                  </a:lnTo>
                  <a:lnTo>
                    <a:pt x="7141" y="11319"/>
                  </a:lnTo>
                  <a:lnTo>
                    <a:pt x="7821" y="11758"/>
                  </a:lnTo>
                  <a:lnTo>
                    <a:pt x="8240" y="11758"/>
                  </a:lnTo>
                  <a:lnTo>
                    <a:pt x="8669" y="11507"/>
                  </a:lnTo>
                  <a:lnTo>
                    <a:pt x="8814" y="11245"/>
                  </a:lnTo>
                  <a:lnTo>
                    <a:pt x="8575" y="11245"/>
                  </a:lnTo>
                  <a:lnTo>
                    <a:pt x="7277" y="11057"/>
                  </a:lnTo>
                  <a:lnTo>
                    <a:pt x="7192" y="10900"/>
                  </a:lnTo>
                  <a:lnTo>
                    <a:pt x="7091" y="10544"/>
                  </a:lnTo>
                  <a:close/>
                </a:path>
                <a:path w="13970"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70" h="12700">
                  <a:moveTo>
                    <a:pt x="9109" y="7654"/>
                  </a:moveTo>
                  <a:lnTo>
                    <a:pt x="8921" y="8408"/>
                  </a:lnTo>
                  <a:lnTo>
                    <a:pt x="8813" y="10114"/>
                  </a:lnTo>
                  <a:lnTo>
                    <a:pt x="8575" y="11245"/>
                  </a:lnTo>
                  <a:lnTo>
                    <a:pt x="8814" y="11245"/>
                  </a:lnTo>
                  <a:lnTo>
                    <a:pt x="9109" y="10711"/>
                  </a:lnTo>
                  <a:lnTo>
                    <a:pt x="9496" y="10711"/>
                  </a:lnTo>
                  <a:lnTo>
                    <a:pt x="9622" y="7706"/>
                  </a:lnTo>
                  <a:lnTo>
                    <a:pt x="9109" y="7654"/>
                  </a:lnTo>
                  <a:close/>
                </a:path>
                <a:path w="13970"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70"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70"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70"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70" h="12700">
                  <a:moveTo>
                    <a:pt x="2586" y="6858"/>
                  </a:moveTo>
                  <a:lnTo>
                    <a:pt x="2355" y="7559"/>
                  </a:lnTo>
                  <a:lnTo>
                    <a:pt x="2242" y="8313"/>
                  </a:lnTo>
                  <a:lnTo>
                    <a:pt x="1999" y="9109"/>
                  </a:lnTo>
                  <a:lnTo>
                    <a:pt x="1738" y="9434"/>
                  </a:lnTo>
                  <a:lnTo>
                    <a:pt x="2586" y="9434"/>
                  </a:lnTo>
                  <a:lnTo>
                    <a:pt x="2701" y="8502"/>
                  </a:lnTo>
                  <a:lnTo>
                    <a:pt x="2931" y="7800"/>
                  </a:lnTo>
                  <a:lnTo>
                    <a:pt x="3026" y="7046"/>
                  </a:lnTo>
                  <a:lnTo>
                    <a:pt x="2586" y="6858"/>
                  </a:lnTo>
                  <a:close/>
                </a:path>
                <a:path w="13970" h="12700">
                  <a:moveTo>
                    <a:pt x="5591" y="7559"/>
                  </a:moveTo>
                  <a:lnTo>
                    <a:pt x="4816" y="7654"/>
                  </a:lnTo>
                  <a:lnTo>
                    <a:pt x="5550" y="7654"/>
                  </a:lnTo>
                  <a:close/>
                </a:path>
                <a:path w="13970" h="12700">
                  <a:moveTo>
                    <a:pt x="1549" y="1130"/>
                  </a:moveTo>
                  <a:lnTo>
                    <a:pt x="1313" y="1559"/>
                  </a:lnTo>
                  <a:lnTo>
                    <a:pt x="1476" y="1622"/>
                  </a:lnTo>
                  <a:lnTo>
                    <a:pt x="5591" y="3874"/>
                  </a:lnTo>
                  <a:lnTo>
                    <a:pt x="7633" y="3706"/>
                  </a:lnTo>
                  <a:lnTo>
                    <a:pt x="8221" y="3361"/>
                  </a:lnTo>
                  <a:lnTo>
                    <a:pt x="5779" y="3361"/>
                  </a:lnTo>
                  <a:lnTo>
                    <a:pt x="1549" y="1130"/>
                  </a:lnTo>
                  <a:close/>
                </a:path>
                <a:path w="13970"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1" name="object 221"/>
            <p:cNvSpPr/>
            <p:nvPr/>
          </p:nvSpPr>
          <p:spPr>
            <a:xfrm>
              <a:off x="7123571" y="9441746"/>
              <a:ext cx="26670" cy="6350"/>
            </a:xfrm>
            <a:custGeom>
              <a:avLst/>
              <a:gdLst/>
              <a:ahLst/>
              <a:cxnLst/>
              <a:rect l="l" t="t" r="r" b="b"/>
              <a:pathLst>
                <a:path w="26670"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70"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70" h="6350">
                  <a:moveTo>
                    <a:pt x="25858" y="5298"/>
                  </a:moveTo>
                  <a:lnTo>
                    <a:pt x="22428" y="5298"/>
                  </a:lnTo>
                  <a:lnTo>
                    <a:pt x="23883" y="5884"/>
                  </a:lnTo>
                  <a:lnTo>
                    <a:pt x="25265" y="5884"/>
                  </a:lnTo>
                  <a:lnTo>
                    <a:pt x="25858" y="5298"/>
                  </a:lnTo>
                  <a:close/>
                </a:path>
                <a:path w="26670"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2" name="object 222"/>
            <p:cNvSpPr/>
            <p:nvPr/>
          </p:nvSpPr>
          <p:spPr>
            <a:xfrm>
              <a:off x="7123177" y="9441650"/>
              <a:ext cx="27305" cy="6350"/>
            </a:xfrm>
            <a:custGeom>
              <a:avLst/>
              <a:gdLst/>
              <a:ahLst/>
              <a:cxnLst/>
              <a:rect l="l" t="t" r="r" b="b"/>
              <a:pathLst>
                <a:path w="27304"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4" h="6350">
                  <a:moveTo>
                    <a:pt x="26101" y="5821"/>
                  </a:moveTo>
                  <a:lnTo>
                    <a:pt x="23004" y="5821"/>
                  </a:lnTo>
                  <a:lnTo>
                    <a:pt x="23433" y="5916"/>
                  </a:lnTo>
                  <a:lnTo>
                    <a:pt x="23946" y="6083"/>
                  </a:lnTo>
                  <a:lnTo>
                    <a:pt x="25046" y="6334"/>
                  </a:lnTo>
                  <a:lnTo>
                    <a:pt x="25915" y="6083"/>
                  </a:lnTo>
                  <a:lnTo>
                    <a:pt x="26101" y="5821"/>
                  </a:lnTo>
                  <a:close/>
                </a:path>
                <a:path w="27304" h="6350">
                  <a:moveTo>
                    <a:pt x="890" y="94"/>
                  </a:moveTo>
                  <a:lnTo>
                    <a:pt x="356" y="94"/>
                  </a:lnTo>
                  <a:lnTo>
                    <a:pt x="312" y="1455"/>
                  </a:lnTo>
                  <a:lnTo>
                    <a:pt x="188" y="232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4"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4"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4"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4" h="6350">
                  <a:moveTo>
                    <a:pt x="8073" y="586"/>
                  </a:moveTo>
                  <a:lnTo>
                    <a:pt x="795" y="586"/>
                  </a:lnTo>
                  <a:lnTo>
                    <a:pt x="963" y="680"/>
                  </a:lnTo>
                  <a:lnTo>
                    <a:pt x="1287" y="774"/>
                  </a:lnTo>
                  <a:lnTo>
                    <a:pt x="4031" y="774"/>
                  </a:lnTo>
                  <a:lnTo>
                    <a:pt x="5580" y="680"/>
                  </a:lnTo>
                  <a:lnTo>
                    <a:pt x="6711" y="680"/>
                  </a:lnTo>
                  <a:lnTo>
                    <a:pt x="8073" y="586"/>
                  </a:lnTo>
                  <a:close/>
                </a:path>
                <a:path w="27304"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3" name="object 223"/>
            <p:cNvSpPr/>
            <p:nvPr/>
          </p:nvSpPr>
          <p:spPr>
            <a:xfrm>
              <a:off x="7203359" y="9275740"/>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36" y="59495"/>
                  </a:lnTo>
                  <a:lnTo>
                    <a:pt x="104193" y="59233"/>
                  </a:lnTo>
                  <a:lnTo>
                    <a:pt x="103337" y="59233"/>
                  </a:lnTo>
                  <a:lnTo>
                    <a:pt x="102755" y="57860"/>
                  </a:lnTo>
                  <a:lnTo>
                    <a:pt x="101787" y="57171"/>
                  </a:lnTo>
                  <a:lnTo>
                    <a:pt x="102143" y="56417"/>
                  </a:lnTo>
                  <a:lnTo>
                    <a:pt x="107154" y="56417"/>
                  </a:lnTo>
                  <a:lnTo>
                    <a:pt x="106436" y="55621"/>
                  </a:lnTo>
                  <a:lnTo>
                    <a:pt x="104436" y="53317"/>
                  </a:lnTo>
                  <a:lnTo>
                    <a:pt x="103693" y="53317"/>
                  </a:lnTo>
                  <a:lnTo>
                    <a:pt x="101012" y="53066"/>
                  </a:lnTo>
                  <a:lnTo>
                    <a:pt x="96227" y="51275"/>
                  </a:lnTo>
                  <a:lnTo>
                    <a:pt x="94510" y="49988"/>
                  </a:lnTo>
                  <a:lnTo>
                    <a:pt x="91410" y="47590"/>
                  </a:lnTo>
                  <a:lnTo>
                    <a:pt x="87212" y="45077"/>
                  </a:lnTo>
                  <a:lnTo>
                    <a:pt x="85819" y="44585"/>
                  </a:lnTo>
                  <a:lnTo>
                    <a:pt x="9601" y="3329"/>
                  </a:lnTo>
                  <a:lnTo>
                    <a:pt x="8408" y="2879"/>
                  </a:lnTo>
                  <a:lnTo>
                    <a:pt x="4303" y="0"/>
                  </a:lnTo>
                  <a:close/>
                </a:path>
                <a:path w="108584" h="64134">
                  <a:moveTo>
                    <a:pt x="102755" y="57860"/>
                  </a:moveTo>
                  <a:lnTo>
                    <a:pt x="103337" y="59233"/>
                  </a:lnTo>
                  <a:lnTo>
                    <a:pt x="104193" y="59233"/>
                  </a:lnTo>
                  <a:lnTo>
                    <a:pt x="103242" y="58207"/>
                  </a:lnTo>
                  <a:lnTo>
                    <a:pt x="102755" y="57860"/>
                  </a:lnTo>
                  <a:close/>
                </a:path>
                <a:path w="108584" h="64134">
                  <a:moveTo>
                    <a:pt x="107154" y="56417"/>
                  </a:moveTo>
                  <a:lnTo>
                    <a:pt x="102143" y="56417"/>
                  </a:lnTo>
                  <a:lnTo>
                    <a:pt x="102755" y="57860"/>
                  </a:lnTo>
                  <a:lnTo>
                    <a:pt x="103242" y="58207"/>
                  </a:lnTo>
                  <a:lnTo>
                    <a:pt x="104193"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4" name="object 224"/>
            <p:cNvSpPr/>
            <p:nvPr/>
          </p:nvSpPr>
          <p:spPr>
            <a:xfrm>
              <a:off x="7204227" y="9276848"/>
              <a:ext cx="107950" cy="63500"/>
            </a:xfrm>
            <a:custGeom>
              <a:avLst/>
              <a:gdLst/>
              <a:ahLst/>
              <a:cxnLst/>
              <a:rect l="l" t="t" r="r" b="b"/>
              <a:pathLst>
                <a:path w="107950" h="63500">
                  <a:moveTo>
                    <a:pt x="45427" y="25971"/>
                  </a:moveTo>
                  <a:lnTo>
                    <a:pt x="6083" y="5067"/>
                  </a:lnTo>
                  <a:lnTo>
                    <a:pt x="5918" y="5575"/>
                  </a:lnTo>
                  <a:lnTo>
                    <a:pt x="45427" y="25971"/>
                  </a:lnTo>
                  <a:close/>
                </a:path>
                <a:path w="107950" h="63500">
                  <a:moveTo>
                    <a:pt x="54902" y="31648"/>
                  </a:moveTo>
                  <a:lnTo>
                    <a:pt x="54127" y="31648"/>
                  </a:lnTo>
                  <a:lnTo>
                    <a:pt x="54610" y="31813"/>
                  </a:lnTo>
                  <a:lnTo>
                    <a:pt x="54902" y="31648"/>
                  </a:lnTo>
                  <a:close/>
                </a:path>
                <a:path w="107950" h="63500">
                  <a:moveTo>
                    <a:pt x="107416" y="56857"/>
                  </a:moveTo>
                  <a:lnTo>
                    <a:pt x="107022" y="55740"/>
                  </a:lnTo>
                  <a:lnTo>
                    <a:pt x="106781" y="55473"/>
                  </a:lnTo>
                  <a:lnTo>
                    <a:pt x="106781" y="57277"/>
                  </a:lnTo>
                  <a:lnTo>
                    <a:pt x="106680" y="57518"/>
                  </a:lnTo>
                  <a:lnTo>
                    <a:pt x="106502" y="57873"/>
                  </a:lnTo>
                  <a:lnTo>
                    <a:pt x="105727" y="57975"/>
                  </a:lnTo>
                  <a:lnTo>
                    <a:pt x="103555" y="57975"/>
                  </a:lnTo>
                  <a:lnTo>
                    <a:pt x="101942" y="56324"/>
                  </a:lnTo>
                  <a:lnTo>
                    <a:pt x="100723" y="56261"/>
                  </a:lnTo>
                  <a:lnTo>
                    <a:pt x="102209" y="57277"/>
                  </a:lnTo>
                  <a:lnTo>
                    <a:pt x="103492" y="58648"/>
                  </a:lnTo>
                  <a:lnTo>
                    <a:pt x="103581" y="58826"/>
                  </a:lnTo>
                  <a:lnTo>
                    <a:pt x="103898" y="60109"/>
                  </a:lnTo>
                  <a:lnTo>
                    <a:pt x="103797" y="60464"/>
                  </a:lnTo>
                  <a:lnTo>
                    <a:pt x="103073" y="62077"/>
                  </a:lnTo>
                  <a:lnTo>
                    <a:pt x="102552" y="62509"/>
                  </a:lnTo>
                  <a:lnTo>
                    <a:pt x="101777" y="62509"/>
                  </a:lnTo>
                  <a:lnTo>
                    <a:pt x="101777" y="62661"/>
                  </a:lnTo>
                  <a:lnTo>
                    <a:pt x="101688" y="62509"/>
                  </a:lnTo>
                  <a:lnTo>
                    <a:pt x="100914" y="62318"/>
                  </a:lnTo>
                  <a:lnTo>
                    <a:pt x="100584" y="62077"/>
                  </a:lnTo>
                  <a:lnTo>
                    <a:pt x="99618" y="60883"/>
                  </a:lnTo>
                  <a:lnTo>
                    <a:pt x="98945" y="60109"/>
                  </a:lnTo>
                  <a:lnTo>
                    <a:pt x="97751" y="58648"/>
                  </a:lnTo>
                  <a:lnTo>
                    <a:pt x="97650" y="58483"/>
                  </a:lnTo>
                  <a:lnTo>
                    <a:pt x="96494" y="55740"/>
                  </a:lnTo>
                  <a:lnTo>
                    <a:pt x="95427" y="52920"/>
                  </a:lnTo>
                  <a:lnTo>
                    <a:pt x="92341" y="52222"/>
                  </a:lnTo>
                  <a:lnTo>
                    <a:pt x="7632" y="10896"/>
                  </a:lnTo>
                  <a:lnTo>
                    <a:pt x="3581" y="9182"/>
                  </a:lnTo>
                  <a:lnTo>
                    <a:pt x="1282" y="7378"/>
                  </a:lnTo>
                  <a:lnTo>
                    <a:pt x="444" y="4889"/>
                  </a:lnTo>
                  <a:lnTo>
                    <a:pt x="584" y="4203"/>
                  </a:lnTo>
                  <a:lnTo>
                    <a:pt x="1968" y="1879"/>
                  </a:lnTo>
                  <a:lnTo>
                    <a:pt x="3098" y="1130"/>
                  </a:lnTo>
                  <a:lnTo>
                    <a:pt x="5905" y="1130"/>
                  </a:lnTo>
                  <a:lnTo>
                    <a:pt x="7175" y="1790"/>
                  </a:lnTo>
                  <a:lnTo>
                    <a:pt x="8636" y="2489"/>
                  </a:lnTo>
                  <a:lnTo>
                    <a:pt x="43637" y="21386"/>
                  </a:lnTo>
                  <a:lnTo>
                    <a:pt x="43802" y="21945"/>
                  </a:lnTo>
                  <a:lnTo>
                    <a:pt x="45110" y="23672"/>
                  </a:lnTo>
                  <a:lnTo>
                    <a:pt x="45504" y="25704"/>
                  </a:lnTo>
                  <a:lnTo>
                    <a:pt x="45593" y="26581"/>
                  </a:lnTo>
                  <a:lnTo>
                    <a:pt x="45885" y="27444"/>
                  </a:lnTo>
                  <a:lnTo>
                    <a:pt x="46304" y="28371"/>
                  </a:lnTo>
                  <a:lnTo>
                    <a:pt x="46888" y="29159"/>
                  </a:lnTo>
                  <a:lnTo>
                    <a:pt x="47942" y="29578"/>
                  </a:lnTo>
                  <a:lnTo>
                    <a:pt x="48882" y="30010"/>
                  </a:lnTo>
                  <a:lnTo>
                    <a:pt x="52285" y="31648"/>
                  </a:lnTo>
                  <a:lnTo>
                    <a:pt x="54127" y="31648"/>
                  </a:lnTo>
                  <a:lnTo>
                    <a:pt x="51181" y="30619"/>
                  </a:lnTo>
                  <a:lnTo>
                    <a:pt x="49110" y="29578"/>
                  </a:lnTo>
                  <a:lnTo>
                    <a:pt x="45593" y="23495"/>
                  </a:lnTo>
                  <a:lnTo>
                    <a:pt x="44932" y="22631"/>
                  </a:lnTo>
                  <a:lnTo>
                    <a:pt x="44234" y="21755"/>
                  </a:lnTo>
                  <a:lnTo>
                    <a:pt x="58115" y="29210"/>
                  </a:lnTo>
                  <a:lnTo>
                    <a:pt x="57785" y="29845"/>
                  </a:lnTo>
                  <a:lnTo>
                    <a:pt x="56934" y="30454"/>
                  </a:lnTo>
                  <a:lnTo>
                    <a:pt x="54902" y="31648"/>
                  </a:lnTo>
                  <a:lnTo>
                    <a:pt x="55384" y="31648"/>
                  </a:lnTo>
                  <a:lnTo>
                    <a:pt x="56324" y="31305"/>
                  </a:lnTo>
                  <a:lnTo>
                    <a:pt x="58127" y="30187"/>
                  </a:lnTo>
                  <a:lnTo>
                    <a:pt x="58547" y="29438"/>
                  </a:lnTo>
                  <a:lnTo>
                    <a:pt x="84886" y="43649"/>
                  </a:lnTo>
                  <a:lnTo>
                    <a:pt x="86080" y="44145"/>
                  </a:lnTo>
                  <a:lnTo>
                    <a:pt x="90373" y="46634"/>
                  </a:lnTo>
                  <a:lnTo>
                    <a:pt x="93446" y="49047"/>
                  </a:lnTo>
                  <a:lnTo>
                    <a:pt x="95186" y="50342"/>
                  </a:lnTo>
                  <a:lnTo>
                    <a:pt x="99796" y="52133"/>
                  </a:lnTo>
                  <a:lnTo>
                    <a:pt x="100393" y="52222"/>
                  </a:lnTo>
                  <a:lnTo>
                    <a:pt x="102819" y="52476"/>
                  </a:lnTo>
                  <a:lnTo>
                    <a:pt x="103555" y="52565"/>
                  </a:lnTo>
                  <a:lnTo>
                    <a:pt x="105371" y="54711"/>
                  </a:lnTo>
                  <a:lnTo>
                    <a:pt x="106768" y="56261"/>
                  </a:lnTo>
                  <a:lnTo>
                    <a:pt x="106781" y="57277"/>
                  </a:lnTo>
                  <a:lnTo>
                    <a:pt x="106781" y="55473"/>
                  </a:lnTo>
                  <a:lnTo>
                    <a:pt x="105829" y="54381"/>
                  </a:lnTo>
                  <a:lnTo>
                    <a:pt x="103733" y="52133"/>
                  </a:lnTo>
                  <a:lnTo>
                    <a:pt x="100139" y="51701"/>
                  </a:lnTo>
                  <a:lnTo>
                    <a:pt x="95427" y="49923"/>
                  </a:lnTo>
                  <a:lnTo>
                    <a:pt x="90792" y="46393"/>
                  </a:lnTo>
                  <a:lnTo>
                    <a:pt x="86499" y="43815"/>
                  </a:lnTo>
                  <a:lnTo>
                    <a:pt x="85128" y="43192"/>
                  </a:lnTo>
                  <a:lnTo>
                    <a:pt x="58775" y="29019"/>
                  </a:lnTo>
                  <a:lnTo>
                    <a:pt x="59245" y="28105"/>
                  </a:lnTo>
                  <a:lnTo>
                    <a:pt x="61556" y="24180"/>
                  </a:lnTo>
                  <a:lnTo>
                    <a:pt x="62826" y="21755"/>
                  </a:lnTo>
                  <a:lnTo>
                    <a:pt x="62230" y="19558"/>
                  </a:lnTo>
                  <a:lnTo>
                    <a:pt x="62204" y="21945"/>
                  </a:lnTo>
                  <a:lnTo>
                    <a:pt x="60934" y="24345"/>
                  </a:lnTo>
                  <a:lnTo>
                    <a:pt x="58813" y="27863"/>
                  </a:lnTo>
                  <a:lnTo>
                    <a:pt x="58331" y="28778"/>
                  </a:lnTo>
                  <a:lnTo>
                    <a:pt x="43980" y="21043"/>
                  </a:lnTo>
                  <a:lnTo>
                    <a:pt x="43878" y="20662"/>
                  </a:lnTo>
                  <a:lnTo>
                    <a:pt x="43662" y="19151"/>
                  </a:lnTo>
                  <a:lnTo>
                    <a:pt x="44018" y="18783"/>
                  </a:lnTo>
                  <a:lnTo>
                    <a:pt x="44323" y="18364"/>
                  </a:lnTo>
                  <a:lnTo>
                    <a:pt x="44462" y="18275"/>
                  </a:lnTo>
                  <a:lnTo>
                    <a:pt x="44932" y="18351"/>
                  </a:lnTo>
                  <a:lnTo>
                    <a:pt x="44856" y="18186"/>
                  </a:lnTo>
                  <a:lnTo>
                    <a:pt x="45021" y="18148"/>
                  </a:lnTo>
                  <a:lnTo>
                    <a:pt x="45034" y="18364"/>
                  </a:lnTo>
                  <a:lnTo>
                    <a:pt x="45237" y="18402"/>
                  </a:lnTo>
                  <a:lnTo>
                    <a:pt x="45529" y="18440"/>
                  </a:lnTo>
                  <a:lnTo>
                    <a:pt x="45491" y="18021"/>
                  </a:lnTo>
                  <a:lnTo>
                    <a:pt x="45466" y="17843"/>
                  </a:lnTo>
                  <a:lnTo>
                    <a:pt x="45339" y="16294"/>
                  </a:lnTo>
                  <a:lnTo>
                    <a:pt x="45186" y="15074"/>
                  </a:lnTo>
                  <a:lnTo>
                    <a:pt x="45326" y="11201"/>
                  </a:lnTo>
                  <a:lnTo>
                    <a:pt x="45377" y="11010"/>
                  </a:lnTo>
                  <a:lnTo>
                    <a:pt x="48437" y="12179"/>
                  </a:lnTo>
                  <a:lnTo>
                    <a:pt x="48577" y="12192"/>
                  </a:lnTo>
                  <a:lnTo>
                    <a:pt x="49898" y="12674"/>
                  </a:lnTo>
                  <a:lnTo>
                    <a:pt x="55575" y="12674"/>
                  </a:lnTo>
                  <a:lnTo>
                    <a:pt x="60782" y="12509"/>
                  </a:lnTo>
                  <a:lnTo>
                    <a:pt x="60655" y="12179"/>
                  </a:lnTo>
                  <a:lnTo>
                    <a:pt x="60617" y="12026"/>
                  </a:lnTo>
                  <a:lnTo>
                    <a:pt x="60794" y="12357"/>
                  </a:lnTo>
                  <a:lnTo>
                    <a:pt x="61569" y="15163"/>
                  </a:lnTo>
                  <a:lnTo>
                    <a:pt x="61785" y="15786"/>
                  </a:lnTo>
                  <a:lnTo>
                    <a:pt x="61696" y="17411"/>
                  </a:lnTo>
                  <a:lnTo>
                    <a:pt x="61480" y="19011"/>
                  </a:lnTo>
                  <a:lnTo>
                    <a:pt x="61722" y="19558"/>
                  </a:lnTo>
                  <a:lnTo>
                    <a:pt x="62179" y="21272"/>
                  </a:lnTo>
                  <a:lnTo>
                    <a:pt x="62204" y="21945"/>
                  </a:lnTo>
                  <a:lnTo>
                    <a:pt x="62204" y="19494"/>
                  </a:lnTo>
                  <a:lnTo>
                    <a:pt x="62039" y="19011"/>
                  </a:lnTo>
                  <a:lnTo>
                    <a:pt x="62153" y="17754"/>
                  </a:lnTo>
                  <a:lnTo>
                    <a:pt x="62242" y="15786"/>
                  </a:lnTo>
                  <a:lnTo>
                    <a:pt x="62077" y="15074"/>
                  </a:lnTo>
                  <a:lnTo>
                    <a:pt x="61531" y="13690"/>
                  </a:lnTo>
                  <a:lnTo>
                    <a:pt x="61988" y="13385"/>
                  </a:lnTo>
                  <a:lnTo>
                    <a:pt x="61912" y="12014"/>
                  </a:lnTo>
                  <a:lnTo>
                    <a:pt x="61137" y="8572"/>
                  </a:lnTo>
                  <a:lnTo>
                    <a:pt x="59918" y="7531"/>
                  </a:lnTo>
                  <a:lnTo>
                    <a:pt x="59245" y="6858"/>
                  </a:lnTo>
                  <a:lnTo>
                    <a:pt x="58318" y="5981"/>
                  </a:lnTo>
                  <a:lnTo>
                    <a:pt x="56769" y="5397"/>
                  </a:lnTo>
                  <a:lnTo>
                    <a:pt x="55829" y="5232"/>
                  </a:lnTo>
                  <a:lnTo>
                    <a:pt x="55384" y="5232"/>
                  </a:lnTo>
                  <a:lnTo>
                    <a:pt x="54775" y="5143"/>
                  </a:lnTo>
                  <a:lnTo>
                    <a:pt x="53835" y="4724"/>
                  </a:lnTo>
                  <a:lnTo>
                    <a:pt x="52285" y="4889"/>
                  </a:lnTo>
                  <a:lnTo>
                    <a:pt x="49479" y="5232"/>
                  </a:lnTo>
                  <a:lnTo>
                    <a:pt x="48336" y="5397"/>
                  </a:lnTo>
                  <a:lnTo>
                    <a:pt x="47434" y="5499"/>
                  </a:lnTo>
                  <a:lnTo>
                    <a:pt x="46304" y="6083"/>
                  </a:lnTo>
                  <a:lnTo>
                    <a:pt x="45008" y="6692"/>
                  </a:lnTo>
                  <a:lnTo>
                    <a:pt x="44754" y="6870"/>
                  </a:lnTo>
                  <a:lnTo>
                    <a:pt x="44754" y="17754"/>
                  </a:lnTo>
                  <a:lnTo>
                    <a:pt x="44399" y="17754"/>
                  </a:lnTo>
                  <a:lnTo>
                    <a:pt x="44577" y="17500"/>
                  </a:lnTo>
                  <a:lnTo>
                    <a:pt x="44754" y="17754"/>
                  </a:lnTo>
                  <a:lnTo>
                    <a:pt x="44754" y="6870"/>
                  </a:lnTo>
                  <a:lnTo>
                    <a:pt x="43637" y="7632"/>
                  </a:lnTo>
                  <a:lnTo>
                    <a:pt x="42938" y="9537"/>
                  </a:lnTo>
                  <a:lnTo>
                    <a:pt x="42608" y="10629"/>
                  </a:lnTo>
                  <a:lnTo>
                    <a:pt x="42278" y="11582"/>
                  </a:lnTo>
                  <a:lnTo>
                    <a:pt x="42189" y="13385"/>
                  </a:lnTo>
                  <a:lnTo>
                    <a:pt x="42506" y="18351"/>
                  </a:lnTo>
                  <a:lnTo>
                    <a:pt x="42633" y="18973"/>
                  </a:lnTo>
                  <a:lnTo>
                    <a:pt x="42735" y="19100"/>
                  </a:lnTo>
                  <a:lnTo>
                    <a:pt x="42773" y="19812"/>
                  </a:lnTo>
                  <a:lnTo>
                    <a:pt x="42951" y="19621"/>
                  </a:lnTo>
                  <a:lnTo>
                    <a:pt x="43446" y="20764"/>
                  </a:lnTo>
                  <a:lnTo>
                    <a:pt x="6997" y="1130"/>
                  </a:lnTo>
                  <a:lnTo>
                    <a:pt x="6337" y="774"/>
                  </a:lnTo>
                  <a:lnTo>
                    <a:pt x="2489" y="0"/>
                  </a:lnTo>
                  <a:lnTo>
                    <a:pt x="88" y="4038"/>
                  </a:lnTo>
                  <a:lnTo>
                    <a:pt x="0" y="4889"/>
                  </a:lnTo>
                  <a:lnTo>
                    <a:pt x="254" y="5816"/>
                  </a:lnTo>
                  <a:lnTo>
                    <a:pt x="838" y="7632"/>
                  </a:lnTo>
                  <a:lnTo>
                    <a:pt x="3238" y="9537"/>
                  </a:lnTo>
                  <a:lnTo>
                    <a:pt x="7442" y="11315"/>
                  </a:lnTo>
                  <a:lnTo>
                    <a:pt x="92252" y="52743"/>
                  </a:lnTo>
                  <a:lnTo>
                    <a:pt x="94996" y="53251"/>
                  </a:lnTo>
                  <a:lnTo>
                    <a:pt x="95491" y="54381"/>
                  </a:lnTo>
                  <a:lnTo>
                    <a:pt x="96647" y="57518"/>
                  </a:lnTo>
                  <a:lnTo>
                    <a:pt x="97231" y="58826"/>
                  </a:lnTo>
                  <a:lnTo>
                    <a:pt x="98602" y="60464"/>
                  </a:lnTo>
                  <a:lnTo>
                    <a:pt x="100685" y="62852"/>
                  </a:lnTo>
                  <a:lnTo>
                    <a:pt x="101777" y="62928"/>
                  </a:lnTo>
                  <a:lnTo>
                    <a:pt x="102717" y="62928"/>
                  </a:lnTo>
                  <a:lnTo>
                    <a:pt x="103073" y="62661"/>
                  </a:lnTo>
                  <a:lnTo>
                    <a:pt x="103403" y="62407"/>
                  </a:lnTo>
                  <a:lnTo>
                    <a:pt x="104254" y="60464"/>
                  </a:lnTo>
                  <a:lnTo>
                    <a:pt x="104317" y="60109"/>
                  </a:lnTo>
                  <a:lnTo>
                    <a:pt x="104127" y="58826"/>
                  </a:lnTo>
                  <a:lnTo>
                    <a:pt x="104000" y="58483"/>
                  </a:lnTo>
                  <a:lnTo>
                    <a:pt x="103733" y="58229"/>
                  </a:lnTo>
                  <a:lnTo>
                    <a:pt x="105029" y="58648"/>
                  </a:lnTo>
                  <a:lnTo>
                    <a:pt x="106756" y="58483"/>
                  </a:lnTo>
                  <a:lnTo>
                    <a:pt x="106895" y="58140"/>
                  </a:lnTo>
                  <a:lnTo>
                    <a:pt x="106972" y="57975"/>
                  </a:lnTo>
                  <a:lnTo>
                    <a:pt x="107416" y="56857"/>
                  </a:lnTo>
                  <a:close/>
                </a:path>
              </a:pathLst>
            </a:custGeom>
            <a:solidFill>
              <a:srgbClr val="000000"/>
            </a:solidFill>
          </p:spPr>
          <p:txBody>
            <a:bodyPr wrap="square" lIns="0" tIns="0" rIns="0" bIns="0" rtlCol="0"/>
            <a:lstStyle/>
            <a:p>
              <a:endParaRPr/>
            </a:p>
          </p:txBody>
        </p:sp>
        <p:pic>
          <p:nvPicPr>
            <p:cNvPr id="225" name="object 225"/>
            <p:cNvPicPr/>
            <p:nvPr/>
          </p:nvPicPr>
          <p:blipFill>
            <a:blip r:embed="rId10" cstate="print"/>
            <a:stretch>
              <a:fillRect/>
            </a:stretch>
          </p:blipFill>
          <p:spPr>
            <a:xfrm>
              <a:off x="7214094" y="9299475"/>
              <a:ext cx="82384" cy="55066"/>
            </a:xfrm>
            <a:prstGeom prst="rect">
              <a:avLst/>
            </a:prstGeom>
          </p:spPr>
        </p:pic>
        <p:sp>
          <p:nvSpPr>
            <p:cNvPr id="226" name="object 226"/>
            <p:cNvSpPr/>
            <p:nvPr/>
          </p:nvSpPr>
          <p:spPr>
            <a:xfrm>
              <a:off x="7214082" y="9292977"/>
              <a:ext cx="83185" cy="62230"/>
            </a:xfrm>
            <a:custGeom>
              <a:avLst/>
              <a:gdLst/>
              <a:ahLst/>
              <a:cxnLst/>
              <a:rect l="l" t="t" r="r" b="b"/>
              <a:pathLst>
                <a:path w="83184" h="62229">
                  <a:moveTo>
                    <a:pt x="21551" y="23088"/>
                  </a:moveTo>
                  <a:lnTo>
                    <a:pt x="20662" y="23507"/>
                  </a:lnTo>
                  <a:lnTo>
                    <a:pt x="20662" y="24066"/>
                  </a:lnTo>
                  <a:lnTo>
                    <a:pt x="21551" y="23088"/>
                  </a:lnTo>
                  <a:close/>
                </a:path>
                <a:path w="83184" h="62229">
                  <a:moveTo>
                    <a:pt x="32854" y="36512"/>
                  </a:moveTo>
                  <a:lnTo>
                    <a:pt x="32397" y="36258"/>
                  </a:lnTo>
                  <a:lnTo>
                    <a:pt x="31369" y="36258"/>
                  </a:lnTo>
                  <a:lnTo>
                    <a:pt x="30886" y="36512"/>
                  </a:lnTo>
                  <a:lnTo>
                    <a:pt x="30886" y="37452"/>
                  </a:lnTo>
                  <a:lnTo>
                    <a:pt x="31369" y="37807"/>
                  </a:lnTo>
                  <a:lnTo>
                    <a:pt x="31889" y="37807"/>
                  </a:lnTo>
                  <a:lnTo>
                    <a:pt x="32397" y="37807"/>
                  </a:lnTo>
                  <a:lnTo>
                    <a:pt x="32854" y="37452"/>
                  </a:lnTo>
                  <a:lnTo>
                    <a:pt x="32854" y="36512"/>
                  </a:lnTo>
                  <a:close/>
                </a:path>
                <a:path w="83184" h="62229">
                  <a:moveTo>
                    <a:pt x="37642" y="52120"/>
                  </a:moveTo>
                  <a:lnTo>
                    <a:pt x="37223" y="51955"/>
                  </a:lnTo>
                  <a:lnTo>
                    <a:pt x="36766" y="52120"/>
                  </a:lnTo>
                  <a:lnTo>
                    <a:pt x="36347" y="52476"/>
                  </a:lnTo>
                  <a:lnTo>
                    <a:pt x="35090" y="53428"/>
                  </a:lnTo>
                  <a:lnTo>
                    <a:pt x="34277" y="55905"/>
                  </a:lnTo>
                  <a:lnTo>
                    <a:pt x="34734" y="58978"/>
                  </a:lnTo>
                  <a:lnTo>
                    <a:pt x="34734" y="54622"/>
                  </a:lnTo>
                  <a:lnTo>
                    <a:pt x="36182" y="53136"/>
                  </a:lnTo>
                  <a:lnTo>
                    <a:pt x="36677" y="52832"/>
                  </a:lnTo>
                  <a:lnTo>
                    <a:pt x="36957" y="52578"/>
                  </a:lnTo>
                  <a:lnTo>
                    <a:pt x="37287" y="52476"/>
                  </a:lnTo>
                  <a:lnTo>
                    <a:pt x="37566" y="52578"/>
                  </a:lnTo>
                  <a:lnTo>
                    <a:pt x="37642" y="52120"/>
                  </a:lnTo>
                  <a:close/>
                </a:path>
                <a:path w="83184" h="62229">
                  <a:moveTo>
                    <a:pt x="37985" y="41910"/>
                  </a:moveTo>
                  <a:lnTo>
                    <a:pt x="37566" y="41744"/>
                  </a:lnTo>
                  <a:lnTo>
                    <a:pt x="36182" y="43383"/>
                  </a:lnTo>
                  <a:lnTo>
                    <a:pt x="32499" y="47917"/>
                  </a:lnTo>
                  <a:lnTo>
                    <a:pt x="33693" y="50419"/>
                  </a:lnTo>
                  <a:lnTo>
                    <a:pt x="33020" y="48018"/>
                  </a:lnTo>
                  <a:lnTo>
                    <a:pt x="36677" y="43459"/>
                  </a:lnTo>
                  <a:lnTo>
                    <a:pt x="37896" y="42011"/>
                  </a:lnTo>
                  <a:close/>
                </a:path>
                <a:path w="83184" h="62229">
                  <a:moveTo>
                    <a:pt x="38417" y="22606"/>
                  </a:moveTo>
                  <a:lnTo>
                    <a:pt x="37223" y="22212"/>
                  </a:lnTo>
                  <a:lnTo>
                    <a:pt x="35483" y="22123"/>
                  </a:lnTo>
                  <a:lnTo>
                    <a:pt x="32931" y="22021"/>
                  </a:lnTo>
                  <a:lnTo>
                    <a:pt x="30264" y="22961"/>
                  </a:lnTo>
                  <a:lnTo>
                    <a:pt x="32931" y="22479"/>
                  </a:lnTo>
                  <a:lnTo>
                    <a:pt x="35483" y="22606"/>
                  </a:lnTo>
                  <a:lnTo>
                    <a:pt x="38417" y="22606"/>
                  </a:lnTo>
                  <a:close/>
                </a:path>
                <a:path w="83184" h="62229">
                  <a:moveTo>
                    <a:pt x="41160" y="52743"/>
                  </a:moveTo>
                  <a:lnTo>
                    <a:pt x="40386" y="50317"/>
                  </a:lnTo>
                  <a:lnTo>
                    <a:pt x="40386" y="45351"/>
                  </a:lnTo>
                  <a:lnTo>
                    <a:pt x="40652" y="44399"/>
                  </a:lnTo>
                  <a:lnTo>
                    <a:pt x="40132" y="44335"/>
                  </a:lnTo>
                  <a:lnTo>
                    <a:pt x="39966" y="45237"/>
                  </a:lnTo>
                  <a:lnTo>
                    <a:pt x="39966" y="50317"/>
                  </a:lnTo>
                  <a:lnTo>
                    <a:pt x="41160" y="52743"/>
                  </a:lnTo>
                  <a:close/>
                </a:path>
                <a:path w="83184" h="62229">
                  <a:moveTo>
                    <a:pt x="41681" y="28625"/>
                  </a:moveTo>
                  <a:lnTo>
                    <a:pt x="41160" y="26238"/>
                  </a:lnTo>
                  <a:lnTo>
                    <a:pt x="41160" y="30949"/>
                  </a:lnTo>
                  <a:lnTo>
                    <a:pt x="40906" y="32753"/>
                  </a:lnTo>
                  <a:lnTo>
                    <a:pt x="41325" y="32854"/>
                  </a:lnTo>
                  <a:lnTo>
                    <a:pt x="41681" y="30949"/>
                  </a:lnTo>
                  <a:lnTo>
                    <a:pt x="41681" y="28625"/>
                  </a:lnTo>
                  <a:close/>
                </a:path>
                <a:path w="83184" h="62229">
                  <a:moveTo>
                    <a:pt x="43611" y="15633"/>
                  </a:moveTo>
                  <a:lnTo>
                    <a:pt x="39522" y="13728"/>
                  </a:lnTo>
                  <a:lnTo>
                    <a:pt x="38087" y="12966"/>
                  </a:lnTo>
                  <a:lnTo>
                    <a:pt x="37223" y="12585"/>
                  </a:lnTo>
                  <a:lnTo>
                    <a:pt x="36449" y="11188"/>
                  </a:lnTo>
                  <a:lnTo>
                    <a:pt x="36182" y="10553"/>
                  </a:lnTo>
                  <a:lnTo>
                    <a:pt x="36068" y="9664"/>
                  </a:lnTo>
                  <a:lnTo>
                    <a:pt x="35928" y="8902"/>
                  </a:lnTo>
                  <a:lnTo>
                    <a:pt x="35877" y="8140"/>
                  </a:lnTo>
                  <a:lnTo>
                    <a:pt x="35788" y="7759"/>
                  </a:lnTo>
                  <a:lnTo>
                    <a:pt x="35674" y="7251"/>
                  </a:lnTo>
                  <a:lnTo>
                    <a:pt x="34632" y="6743"/>
                  </a:lnTo>
                  <a:lnTo>
                    <a:pt x="34759" y="7251"/>
                  </a:lnTo>
                  <a:lnTo>
                    <a:pt x="34848" y="8267"/>
                  </a:lnTo>
                  <a:lnTo>
                    <a:pt x="34721" y="9664"/>
                  </a:lnTo>
                  <a:lnTo>
                    <a:pt x="34645" y="11188"/>
                  </a:lnTo>
                  <a:lnTo>
                    <a:pt x="34531" y="16014"/>
                  </a:lnTo>
                  <a:lnTo>
                    <a:pt x="34632" y="17411"/>
                  </a:lnTo>
                  <a:lnTo>
                    <a:pt x="32080" y="18808"/>
                  </a:lnTo>
                  <a:lnTo>
                    <a:pt x="28130" y="19951"/>
                  </a:lnTo>
                  <a:lnTo>
                    <a:pt x="22796" y="21729"/>
                  </a:lnTo>
                  <a:lnTo>
                    <a:pt x="21551" y="23088"/>
                  </a:lnTo>
                  <a:lnTo>
                    <a:pt x="25031" y="21475"/>
                  </a:lnTo>
                  <a:lnTo>
                    <a:pt x="28295" y="20459"/>
                  </a:lnTo>
                  <a:lnTo>
                    <a:pt x="32397" y="19062"/>
                  </a:lnTo>
                  <a:lnTo>
                    <a:pt x="35153" y="17665"/>
                  </a:lnTo>
                  <a:lnTo>
                    <a:pt x="34912" y="14363"/>
                  </a:lnTo>
                  <a:lnTo>
                    <a:pt x="35013" y="12585"/>
                  </a:lnTo>
                  <a:lnTo>
                    <a:pt x="35140" y="11569"/>
                  </a:lnTo>
                  <a:lnTo>
                    <a:pt x="35267" y="9664"/>
                  </a:lnTo>
                  <a:lnTo>
                    <a:pt x="35344" y="7759"/>
                  </a:lnTo>
                  <a:lnTo>
                    <a:pt x="35458" y="8902"/>
                  </a:lnTo>
                  <a:lnTo>
                    <a:pt x="37896" y="13474"/>
                  </a:lnTo>
                  <a:lnTo>
                    <a:pt x="41681" y="15633"/>
                  </a:lnTo>
                  <a:lnTo>
                    <a:pt x="43611" y="15633"/>
                  </a:lnTo>
                  <a:close/>
                </a:path>
                <a:path w="83184" h="62229">
                  <a:moveTo>
                    <a:pt x="44754" y="495"/>
                  </a:moveTo>
                  <a:lnTo>
                    <a:pt x="42176" y="241"/>
                  </a:lnTo>
                  <a:lnTo>
                    <a:pt x="39865" y="165"/>
                  </a:lnTo>
                  <a:lnTo>
                    <a:pt x="39509" y="419"/>
                  </a:lnTo>
                  <a:lnTo>
                    <a:pt x="38315" y="1790"/>
                  </a:lnTo>
                  <a:lnTo>
                    <a:pt x="39776" y="774"/>
                  </a:lnTo>
                  <a:lnTo>
                    <a:pt x="43294" y="838"/>
                  </a:lnTo>
                  <a:lnTo>
                    <a:pt x="44170" y="1193"/>
                  </a:lnTo>
                  <a:lnTo>
                    <a:pt x="44234" y="1371"/>
                  </a:lnTo>
                  <a:lnTo>
                    <a:pt x="44754" y="1371"/>
                  </a:lnTo>
                  <a:lnTo>
                    <a:pt x="44754" y="685"/>
                  </a:lnTo>
                  <a:lnTo>
                    <a:pt x="44754" y="495"/>
                  </a:lnTo>
                  <a:close/>
                </a:path>
                <a:path w="83184" h="62229">
                  <a:moveTo>
                    <a:pt x="45008" y="15633"/>
                  </a:moveTo>
                  <a:lnTo>
                    <a:pt x="43611" y="15633"/>
                  </a:lnTo>
                  <a:lnTo>
                    <a:pt x="44424" y="16014"/>
                  </a:lnTo>
                  <a:lnTo>
                    <a:pt x="45008" y="15633"/>
                  </a:lnTo>
                  <a:close/>
                </a:path>
                <a:path w="83184" h="62229">
                  <a:moveTo>
                    <a:pt x="45783" y="16522"/>
                  </a:moveTo>
                  <a:lnTo>
                    <a:pt x="45364" y="16459"/>
                  </a:lnTo>
                  <a:lnTo>
                    <a:pt x="45186" y="16878"/>
                  </a:lnTo>
                  <a:lnTo>
                    <a:pt x="45186" y="17399"/>
                  </a:lnTo>
                  <a:lnTo>
                    <a:pt x="45110" y="17919"/>
                  </a:lnTo>
                  <a:lnTo>
                    <a:pt x="44919" y="19862"/>
                  </a:lnTo>
                  <a:lnTo>
                    <a:pt x="44754" y="21856"/>
                  </a:lnTo>
                  <a:lnTo>
                    <a:pt x="41910" y="22606"/>
                  </a:lnTo>
                  <a:lnTo>
                    <a:pt x="45186" y="22288"/>
                  </a:lnTo>
                  <a:lnTo>
                    <a:pt x="45618" y="18008"/>
                  </a:lnTo>
                  <a:lnTo>
                    <a:pt x="45618" y="17475"/>
                  </a:lnTo>
                  <a:lnTo>
                    <a:pt x="45720" y="16979"/>
                  </a:lnTo>
                  <a:lnTo>
                    <a:pt x="45783" y="16522"/>
                  </a:lnTo>
                  <a:close/>
                </a:path>
                <a:path w="83184" h="62229">
                  <a:moveTo>
                    <a:pt x="46024" y="55130"/>
                  </a:moveTo>
                  <a:lnTo>
                    <a:pt x="45796" y="53327"/>
                  </a:lnTo>
                  <a:lnTo>
                    <a:pt x="44246" y="52387"/>
                  </a:lnTo>
                  <a:lnTo>
                    <a:pt x="42976" y="52387"/>
                  </a:lnTo>
                  <a:lnTo>
                    <a:pt x="42976" y="52908"/>
                  </a:lnTo>
                  <a:lnTo>
                    <a:pt x="43815" y="52908"/>
                  </a:lnTo>
                  <a:lnTo>
                    <a:pt x="45364" y="53492"/>
                  </a:lnTo>
                  <a:lnTo>
                    <a:pt x="46024" y="55130"/>
                  </a:lnTo>
                  <a:close/>
                </a:path>
                <a:path w="83184" h="62229">
                  <a:moveTo>
                    <a:pt x="47307" y="14363"/>
                  </a:moveTo>
                  <a:lnTo>
                    <a:pt x="46990" y="14363"/>
                  </a:lnTo>
                  <a:lnTo>
                    <a:pt x="45008" y="15633"/>
                  </a:lnTo>
                  <a:lnTo>
                    <a:pt x="45364" y="15633"/>
                  </a:lnTo>
                  <a:lnTo>
                    <a:pt x="46304" y="15379"/>
                  </a:lnTo>
                  <a:lnTo>
                    <a:pt x="47307" y="14363"/>
                  </a:lnTo>
                  <a:close/>
                </a:path>
                <a:path w="83184" h="62229">
                  <a:moveTo>
                    <a:pt x="48107" y="14109"/>
                  </a:moveTo>
                  <a:lnTo>
                    <a:pt x="47574" y="14236"/>
                  </a:lnTo>
                  <a:lnTo>
                    <a:pt x="47409" y="15125"/>
                  </a:lnTo>
                  <a:lnTo>
                    <a:pt x="47104" y="17513"/>
                  </a:lnTo>
                  <a:lnTo>
                    <a:pt x="48018" y="14363"/>
                  </a:lnTo>
                  <a:lnTo>
                    <a:pt x="48107" y="14109"/>
                  </a:lnTo>
                  <a:close/>
                </a:path>
                <a:path w="83184" h="62229">
                  <a:moveTo>
                    <a:pt x="50927" y="52908"/>
                  </a:moveTo>
                  <a:lnTo>
                    <a:pt x="49060" y="50927"/>
                  </a:lnTo>
                  <a:lnTo>
                    <a:pt x="46558" y="43624"/>
                  </a:lnTo>
                  <a:lnTo>
                    <a:pt x="46558" y="42849"/>
                  </a:lnTo>
                  <a:lnTo>
                    <a:pt x="46012" y="42849"/>
                  </a:lnTo>
                  <a:lnTo>
                    <a:pt x="46012" y="43878"/>
                  </a:lnTo>
                  <a:lnTo>
                    <a:pt x="48704" y="51282"/>
                  </a:lnTo>
                  <a:lnTo>
                    <a:pt x="50673" y="52908"/>
                  </a:lnTo>
                  <a:lnTo>
                    <a:pt x="47167" y="54356"/>
                  </a:lnTo>
                  <a:lnTo>
                    <a:pt x="48094" y="59334"/>
                  </a:lnTo>
                  <a:lnTo>
                    <a:pt x="47675" y="54610"/>
                  </a:lnTo>
                  <a:lnTo>
                    <a:pt x="50673" y="53327"/>
                  </a:lnTo>
                  <a:lnTo>
                    <a:pt x="50927" y="52908"/>
                  </a:lnTo>
                  <a:close/>
                </a:path>
                <a:path w="83184" h="62229">
                  <a:moveTo>
                    <a:pt x="51714" y="495"/>
                  </a:moveTo>
                  <a:lnTo>
                    <a:pt x="51028" y="0"/>
                  </a:lnTo>
                  <a:lnTo>
                    <a:pt x="49898" y="0"/>
                  </a:lnTo>
                  <a:lnTo>
                    <a:pt x="48183" y="495"/>
                  </a:lnTo>
                  <a:lnTo>
                    <a:pt x="46723" y="1295"/>
                  </a:lnTo>
                  <a:lnTo>
                    <a:pt x="47307" y="2654"/>
                  </a:lnTo>
                  <a:lnTo>
                    <a:pt x="48183" y="4953"/>
                  </a:lnTo>
                  <a:lnTo>
                    <a:pt x="48463" y="5486"/>
                  </a:lnTo>
                  <a:lnTo>
                    <a:pt x="48704" y="5994"/>
                  </a:lnTo>
                  <a:lnTo>
                    <a:pt x="48463" y="6438"/>
                  </a:lnTo>
                  <a:lnTo>
                    <a:pt x="46024" y="6769"/>
                  </a:lnTo>
                  <a:lnTo>
                    <a:pt x="46024" y="7023"/>
                  </a:lnTo>
                  <a:lnTo>
                    <a:pt x="44754" y="6921"/>
                  </a:lnTo>
                  <a:lnTo>
                    <a:pt x="44335" y="6769"/>
                  </a:lnTo>
                  <a:lnTo>
                    <a:pt x="44513" y="5994"/>
                  </a:lnTo>
                  <a:lnTo>
                    <a:pt x="44170" y="5486"/>
                  </a:lnTo>
                  <a:lnTo>
                    <a:pt x="43980" y="5994"/>
                  </a:lnTo>
                  <a:lnTo>
                    <a:pt x="43903" y="7023"/>
                  </a:lnTo>
                  <a:lnTo>
                    <a:pt x="45440" y="7378"/>
                  </a:lnTo>
                  <a:lnTo>
                    <a:pt x="46469" y="7188"/>
                  </a:lnTo>
                  <a:lnTo>
                    <a:pt x="47663" y="7188"/>
                  </a:lnTo>
                  <a:lnTo>
                    <a:pt x="48120" y="7277"/>
                  </a:lnTo>
                  <a:lnTo>
                    <a:pt x="48463" y="7277"/>
                  </a:lnTo>
                  <a:lnTo>
                    <a:pt x="48768" y="6667"/>
                  </a:lnTo>
                  <a:lnTo>
                    <a:pt x="49212" y="6070"/>
                  </a:lnTo>
                  <a:lnTo>
                    <a:pt x="48628" y="4787"/>
                  </a:lnTo>
                  <a:lnTo>
                    <a:pt x="48374" y="4876"/>
                  </a:lnTo>
                  <a:lnTo>
                    <a:pt x="48183" y="3695"/>
                  </a:lnTo>
                  <a:lnTo>
                    <a:pt x="47663" y="2298"/>
                  </a:lnTo>
                  <a:lnTo>
                    <a:pt x="47409" y="1435"/>
                  </a:lnTo>
                  <a:lnTo>
                    <a:pt x="48374" y="1028"/>
                  </a:lnTo>
                  <a:lnTo>
                    <a:pt x="50253" y="330"/>
                  </a:lnTo>
                  <a:lnTo>
                    <a:pt x="51028" y="584"/>
                  </a:lnTo>
                  <a:lnTo>
                    <a:pt x="51447" y="850"/>
                  </a:lnTo>
                  <a:lnTo>
                    <a:pt x="51714" y="495"/>
                  </a:lnTo>
                  <a:close/>
                </a:path>
                <a:path w="83184" h="62229">
                  <a:moveTo>
                    <a:pt x="52717" y="44335"/>
                  </a:moveTo>
                  <a:lnTo>
                    <a:pt x="50761" y="40462"/>
                  </a:lnTo>
                  <a:lnTo>
                    <a:pt x="50507" y="39852"/>
                  </a:lnTo>
                  <a:lnTo>
                    <a:pt x="49974" y="40030"/>
                  </a:lnTo>
                  <a:lnTo>
                    <a:pt x="50317" y="40652"/>
                  </a:lnTo>
                  <a:lnTo>
                    <a:pt x="50673" y="41135"/>
                  </a:lnTo>
                  <a:lnTo>
                    <a:pt x="51028" y="41744"/>
                  </a:lnTo>
                  <a:lnTo>
                    <a:pt x="51523" y="42684"/>
                  </a:lnTo>
                  <a:lnTo>
                    <a:pt x="52133" y="43637"/>
                  </a:lnTo>
                  <a:lnTo>
                    <a:pt x="52717" y="44335"/>
                  </a:lnTo>
                  <a:close/>
                </a:path>
                <a:path w="83184" h="62229">
                  <a:moveTo>
                    <a:pt x="54356" y="23215"/>
                  </a:moveTo>
                  <a:lnTo>
                    <a:pt x="53581" y="22618"/>
                  </a:lnTo>
                  <a:lnTo>
                    <a:pt x="51523" y="22466"/>
                  </a:lnTo>
                  <a:lnTo>
                    <a:pt x="49733" y="22212"/>
                  </a:lnTo>
                  <a:lnTo>
                    <a:pt x="45885" y="22618"/>
                  </a:lnTo>
                  <a:lnTo>
                    <a:pt x="49733" y="22618"/>
                  </a:lnTo>
                  <a:lnTo>
                    <a:pt x="53505" y="23126"/>
                  </a:lnTo>
                  <a:lnTo>
                    <a:pt x="54356" y="23215"/>
                  </a:lnTo>
                  <a:close/>
                </a:path>
                <a:path w="83184" h="62229">
                  <a:moveTo>
                    <a:pt x="54533" y="36258"/>
                  </a:moveTo>
                  <a:lnTo>
                    <a:pt x="54190" y="35902"/>
                  </a:lnTo>
                  <a:lnTo>
                    <a:pt x="53073" y="35902"/>
                  </a:lnTo>
                  <a:lnTo>
                    <a:pt x="52641" y="36258"/>
                  </a:lnTo>
                  <a:lnTo>
                    <a:pt x="52641" y="37185"/>
                  </a:lnTo>
                  <a:lnTo>
                    <a:pt x="53073" y="37541"/>
                  </a:lnTo>
                  <a:lnTo>
                    <a:pt x="53581" y="37541"/>
                  </a:lnTo>
                  <a:lnTo>
                    <a:pt x="54190" y="37541"/>
                  </a:lnTo>
                  <a:lnTo>
                    <a:pt x="54533" y="37185"/>
                  </a:lnTo>
                  <a:lnTo>
                    <a:pt x="54533" y="36258"/>
                  </a:lnTo>
                  <a:close/>
                </a:path>
                <a:path w="83184" h="62229">
                  <a:moveTo>
                    <a:pt x="58394" y="37985"/>
                  </a:moveTo>
                  <a:lnTo>
                    <a:pt x="58267" y="35991"/>
                  </a:lnTo>
                  <a:lnTo>
                    <a:pt x="58204" y="34074"/>
                  </a:lnTo>
                  <a:lnTo>
                    <a:pt x="57467" y="37719"/>
                  </a:lnTo>
                  <a:lnTo>
                    <a:pt x="58394" y="37985"/>
                  </a:lnTo>
                  <a:close/>
                </a:path>
                <a:path w="83184" h="62229">
                  <a:moveTo>
                    <a:pt x="62242" y="39090"/>
                  </a:moveTo>
                  <a:lnTo>
                    <a:pt x="60236" y="38519"/>
                  </a:lnTo>
                  <a:lnTo>
                    <a:pt x="60337" y="38646"/>
                  </a:lnTo>
                  <a:lnTo>
                    <a:pt x="62242" y="39090"/>
                  </a:lnTo>
                  <a:close/>
                </a:path>
                <a:path w="83184" h="62229">
                  <a:moveTo>
                    <a:pt x="63284" y="46469"/>
                  </a:moveTo>
                  <a:lnTo>
                    <a:pt x="62763" y="45237"/>
                  </a:lnTo>
                  <a:lnTo>
                    <a:pt x="61760" y="44691"/>
                  </a:lnTo>
                  <a:lnTo>
                    <a:pt x="60858" y="44145"/>
                  </a:lnTo>
                  <a:lnTo>
                    <a:pt x="59855" y="43561"/>
                  </a:lnTo>
                  <a:lnTo>
                    <a:pt x="59080" y="43141"/>
                  </a:lnTo>
                  <a:lnTo>
                    <a:pt x="59016" y="43002"/>
                  </a:lnTo>
                  <a:lnTo>
                    <a:pt x="59080" y="42595"/>
                  </a:lnTo>
                  <a:lnTo>
                    <a:pt x="59334" y="41046"/>
                  </a:lnTo>
                  <a:lnTo>
                    <a:pt x="58915" y="38138"/>
                  </a:lnTo>
                  <a:lnTo>
                    <a:pt x="60236" y="38519"/>
                  </a:lnTo>
                  <a:lnTo>
                    <a:pt x="59334" y="37452"/>
                  </a:lnTo>
                  <a:lnTo>
                    <a:pt x="58915" y="36410"/>
                  </a:lnTo>
                  <a:lnTo>
                    <a:pt x="58915" y="30594"/>
                  </a:lnTo>
                  <a:lnTo>
                    <a:pt x="58661" y="30505"/>
                  </a:lnTo>
                  <a:lnTo>
                    <a:pt x="58394" y="30403"/>
                  </a:lnTo>
                  <a:lnTo>
                    <a:pt x="58204" y="31635"/>
                  </a:lnTo>
                  <a:lnTo>
                    <a:pt x="58204" y="34074"/>
                  </a:lnTo>
                  <a:lnTo>
                    <a:pt x="58394" y="33147"/>
                  </a:lnTo>
                  <a:lnTo>
                    <a:pt x="58394" y="37985"/>
                  </a:lnTo>
                  <a:lnTo>
                    <a:pt x="58394" y="38150"/>
                  </a:lnTo>
                  <a:lnTo>
                    <a:pt x="47929" y="38150"/>
                  </a:lnTo>
                  <a:lnTo>
                    <a:pt x="45186" y="36601"/>
                  </a:lnTo>
                  <a:lnTo>
                    <a:pt x="43129" y="35509"/>
                  </a:lnTo>
                  <a:lnTo>
                    <a:pt x="44919" y="37058"/>
                  </a:lnTo>
                  <a:lnTo>
                    <a:pt x="47752" y="38646"/>
                  </a:lnTo>
                  <a:lnTo>
                    <a:pt x="50253" y="38646"/>
                  </a:lnTo>
                  <a:lnTo>
                    <a:pt x="54876" y="38646"/>
                  </a:lnTo>
                  <a:lnTo>
                    <a:pt x="58458" y="38646"/>
                  </a:lnTo>
                  <a:lnTo>
                    <a:pt x="58826" y="40970"/>
                  </a:lnTo>
                  <a:lnTo>
                    <a:pt x="58699" y="42202"/>
                  </a:lnTo>
                  <a:lnTo>
                    <a:pt x="58661" y="42595"/>
                  </a:lnTo>
                  <a:lnTo>
                    <a:pt x="58305" y="44234"/>
                  </a:lnTo>
                  <a:lnTo>
                    <a:pt x="58051" y="46189"/>
                  </a:lnTo>
                  <a:lnTo>
                    <a:pt x="58470" y="46278"/>
                  </a:lnTo>
                  <a:lnTo>
                    <a:pt x="58661" y="45593"/>
                  </a:lnTo>
                  <a:lnTo>
                    <a:pt x="58928" y="43624"/>
                  </a:lnTo>
                  <a:lnTo>
                    <a:pt x="59588" y="43980"/>
                  </a:lnTo>
                  <a:lnTo>
                    <a:pt x="60604" y="44589"/>
                  </a:lnTo>
                  <a:lnTo>
                    <a:pt x="61480" y="45085"/>
                  </a:lnTo>
                  <a:lnTo>
                    <a:pt x="62420" y="45593"/>
                  </a:lnTo>
                  <a:lnTo>
                    <a:pt x="62865" y="46634"/>
                  </a:lnTo>
                  <a:lnTo>
                    <a:pt x="63284" y="46469"/>
                  </a:lnTo>
                  <a:close/>
                </a:path>
                <a:path w="83184" h="62229">
                  <a:moveTo>
                    <a:pt x="78117" y="41236"/>
                  </a:moveTo>
                  <a:lnTo>
                    <a:pt x="77673" y="41135"/>
                  </a:lnTo>
                  <a:lnTo>
                    <a:pt x="77533" y="41910"/>
                  </a:lnTo>
                  <a:lnTo>
                    <a:pt x="77343" y="42519"/>
                  </a:lnTo>
                  <a:lnTo>
                    <a:pt x="76923" y="44843"/>
                  </a:lnTo>
                  <a:lnTo>
                    <a:pt x="76060" y="49187"/>
                  </a:lnTo>
                  <a:lnTo>
                    <a:pt x="72301" y="54025"/>
                  </a:lnTo>
                  <a:lnTo>
                    <a:pt x="76479" y="49479"/>
                  </a:lnTo>
                  <a:lnTo>
                    <a:pt x="77343" y="45008"/>
                  </a:lnTo>
                  <a:lnTo>
                    <a:pt x="77762" y="42595"/>
                  </a:lnTo>
                  <a:lnTo>
                    <a:pt x="77927" y="42011"/>
                  </a:lnTo>
                  <a:lnTo>
                    <a:pt x="78117" y="41236"/>
                  </a:lnTo>
                  <a:close/>
                </a:path>
                <a:path w="83184" h="62229">
                  <a:moveTo>
                    <a:pt x="82575" y="36461"/>
                  </a:moveTo>
                  <a:lnTo>
                    <a:pt x="82486" y="36207"/>
                  </a:lnTo>
                  <a:lnTo>
                    <a:pt x="73825" y="31889"/>
                  </a:lnTo>
                  <a:lnTo>
                    <a:pt x="73914" y="31127"/>
                  </a:lnTo>
                  <a:lnTo>
                    <a:pt x="73875" y="30238"/>
                  </a:lnTo>
                  <a:lnTo>
                    <a:pt x="73240" y="28841"/>
                  </a:lnTo>
                  <a:lnTo>
                    <a:pt x="73406" y="28841"/>
                  </a:lnTo>
                  <a:lnTo>
                    <a:pt x="74523" y="28714"/>
                  </a:lnTo>
                  <a:lnTo>
                    <a:pt x="74637" y="27698"/>
                  </a:lnTo>
                  <a:lnTo>
                    <a:pt x="74599" y="26936"/>
                  </a:lnTo>
                  <a:lnTo>
                    <a:pt x="74231" y="26682"/>
                  </a:lnTo>
                  <a:lnTo>
                    <a:pt x="73494" y="26174"/>
                  </a:lnTo>
                  <a:lnTo>
                    <a:pt x="70485" y="27317"/>
                  </a:lnTo>
                  <a:lnTo>
                    <a:pt x="70231" y="28333"/>
                  </a:lnTo>
                  <a:lnTo>
                    <a:pt x="69875" y="29095"/>
                  </a:lnTo>
                  <a:lnTo>
                    <a:pt x="70307" y="31127"/>
                  </a:lnTo>
                  <a:lnTo>
                    <a:pt x="70573" y="32778"/>
                  </a:lnTo>
                  <a:lnTo>
                    <a:pt x="70840" y="33794"/>
                  </a:lnTo>
                  <a:lnTo>
                    <a:pt x="70954" y="34429"/>
                  </a:lnTo>
                  <a:lnTo>
                    <a:pt x="71424" y="35318"/>
                  </a:lnTo>
                  <a:lnTo>
                    <a:pt x="71843" y="35953"/>
                  </a:lnTo>
                  <a:lnTo>
                    <a:pt x="72085" y="36461"/>
                  </a:lnTo>
                  <a:lnTo>
                    <a:pt x="72199" y="39382"/>
                  </a:lnTo>
                  <a:lnTo>
                    <a:pt x="69977" y="40398"/>
                  </a:lnTo>
                  <a:lnTo>
                    <a:pt x="69875" y="40779"/>
                  </a:lnTo>
                  <a:lnTo>
                    <a:pt x="68745" y="37604"/>
                  </a:lnTo>
                  <a:lnTo>
                    <a:pt x="67233" y="35699"/>
                  </a:lnTo>
                  <a:lnTo>
                    <a:pt x="65925" y="34810"/>
                  </a:lnTo>
                  <a:lnTo>
                    <a:pt x="66040" y="34302"/>
                  </a:lnTo>
                  <a:lnTo>
                    <a:pt x="66192" y="33921"/>
                  </a:lnTo>
                  <a:lnTo>
                    <a:pt x="67056" y="30238"/>
                  </a:lnTo>
                  <a:lnTo>
                    <a:pt x="65608" y="27698"/>
                  </a:lnTo>
                  <a:lnTo>
                    <a:pt x="65506" y="27444"/>
                  </a:lnTo>
                  <a:lnTo>
                    <a:pt x="50774" y="19697"/>
                  </a:lnTo>
                  <a:lnTo>
                    <a:pt x="47053" y="17945"/>
                  </a:lnTo>
                  <a:lnTo>
                    <a:pt x="46990" y="18427"/>
                  </a:lnTo>
                  <a:lnTo>
                    <a:pt x="50507" y="20078"/>
                  </a:lnTo>
                  <a:lnTo>
                    <a:pt x="51714" y="20840"/>
                  </a:lnTo>
                  <a:lnTo>
                    <a:pt x="65087" y="27698"/>
                  </a:lnTo>
                  <a:lnTo>
                    <a:pt x="66484" y="30238"/>
                  </a:lnTo>
                  <a:lnTo>
                    <a:pt x="66484" y="30619"/>
                  </a:lnTo>
                  <a:lnTo>
                    <a:pt x="65709" y="33794"/>
                  </a:lnTo>
                  <a:lnTo>
                    <a:pt x="65341" y="34937"/>
                  </a:lnTo>
                  <a:lnTo>
                    <a:pt x="66040" y="35318"/>
                  </a:lnTo>
                  <a:lnTo>
                    <a:pt x="67056" y="36207"/>
                  </a:lnTo>
                  <a:lnTo>
                    <a:pt x="68427" y="38112"/>
                  </a:lnTo>
                  <a:lnTo>
                    <a:pt x="69494" y="40678"/>
                  </a:lnTo>
                  <a:lnTo>
                    <a:pt x="68681" y="41135"/>
                  </a:lnTo>
                  <a:lnTo>
                    <a:pt x="66446" y="42684"/>
                  </a:lnTo>
                  <a:lnTo>
                    <a:pt x="66192" y="45694"/>
                  </a:lnTo>
                  <a:lnTo>
                    <a:pt x="66103" y="47078"/>
                  </a:lnTo>
                  <a:lnTo>
                    <a:pt x="65354" y="48437"/>
                  </a:lnTo>
                  <a:lnTo>
                    <a:pt x="65747" y="48704"/>
                  </a:lnTo>
                  <a:lnTo>
                    <a:pt x="66636" y="47244"/>
                  </a:lnTo>
                  <a:lnTo>
                    <a:pt x="66636" y="45694"/>
                  </a:lnTo>
                  <a:lnTo>
                    <a:pt x="66967" y="42951"/>
                  </a:lnTo>
                  <a:lnTo>
                    <a:pt x="68935" y="41592"/>
                  </a:lnTo>
                  <a:lnTo>
                    <a:pt x="69659" y="41059"/>
                  </a:lnTo>
                  <a:lnTo>
                    <a:pt x="70523" y="40779"/>
                  </a:lnTo>
                  <a:lnTo>
                    <a:pt x="72694" y="39763"/>
                  </a:lnTo>
                  <a:lnTo>
                    <a:pt x="72580" y="36461"/>
                  </a:lnTo>
                  <a:lnTo>
                    <a:pt x="72301" y="35826"/>
                  </a:lnTo>
                  <a:lnTo>
                    <a:pt x="71843" y="35191"/>
                  </a:lnTo>
                  <a:lnTo>
                    <a:pt x="71589" y="34556"/>
                  </a:lnTo>
                  <a:lnTo>
                    <a:pt x="71335" y="34175"/>
                  </a:lnTo>
                  <a:lnTo>
                    <a:pt x="70815" y="31127"/>
                  </a:lnTo>
                  <a:lnTo>
                    <a:pt x="70548" y="29857"/>
                  </a:lnTo>
                  <a:lnTo>
                    <a:pt x="70650" y="28460"/>
                  </a:lnTo>
                  <a:lnTo>
                    <a:pt x="70891" y="27698"/>
                  </a:lnTo>
                  <a:lnTo>
                    <a:pt x="71843" y="27317"/>
                  </a:lnTo>
                  <a:lnTo>
                    <a:pt x="72631" y="26936"/>
                  </a:lnTo>
                  <a:lnTo>
                    <a:pt x="73494" y="26682"/>
                  </a:lnTo>
                  <a:lnTo>
                    <a:pt x="74168" y="26682"/>
                  </a:lnTo>
                  <a:lnTo>
                    <a:pt x="74079" y="28333"/>
                  </a:lnTo>
                  <a:lnTo>
                    <a:pt x="72631" y="28841"/>
                  </a:lnTo>
                  <a:lnTo>
                    <a:pt x="73367" y="30238"/>
                  </a:lnTo>
                  <a:lnTo>
                    <a:pt x="73494" y="32143"/>
                  </a:lnTo>
                  <a:lnTo>
                    <a:pt x="82232" y="36207"/>
                  </a:lnTo>
                  <a:lnTo>
                    <a:pt x="81026" y="37731"/>
                  </a:lnTo>
                  <a:lnTo>
                    <a:pt x="80683" y="38493"/>
                  </a:lnTo>
                  <a:lnTo>
                    <a:pt x="80518" y="38620"/>
                  </a:lnTo>
                  <a:lnTo>
                    <a:pt x="80327" y="39382"/>
                  </a:lnTo>
                  <a:lnTo>
                    <a:pt x="80073" y="41160"/>
                  </a:lnTo>
                  <a:lnTo>
                    <a:pt x="79476" y="44208"/>
                  </a:lnTo>
                  <a:lnTo>
                    <a:pt x="78549" y="49288"/>
                  </a:lnTo>
                  <a:lnTo>
                    <a:pt x="74942" y="55257"/>
                  </a:lnTo>
                  <a:lnTo>
                    <a:pt x="73990" y="55511"/>
                  </a:lnTo>
                  <a:lnTo>
                    <a:pt x="72885" y="55892"/>
                  </a:lnTo>
                  <a:lnTo>
                    <a:pt x="70650" y="57797"/>
                  </a:lnTo>
                  <a:lnTo>
                    <a:pt x="70040" y="57924"/>
                  </a:lnTo>
                  <a:lnTo>
                    <a:pt x="68745" y="57924"/>
                  </a:lnTo>
                  <a:lnTo>
                    <a:pt x="67386" y="57797"/>
                  </a:lnTo>
                  <a:lnTo>
                    <a:pt x="67005" y="56781"/>
                  </a:lnTo>
                  <a:lnTo>
                    <a:pt x="66294" y="55257"/>
                  </a:lnTo>
                  <a:lnTo>
                    <a:pt x="65836" y="54368"/>
                  </a:lnTo>
                  <a:lnTo>
                    <a:pt x="63957" y="52844"/>
                  </a:lnTo>
                  <a:lnTo>
                    <a:pt x="62153" y="51447"/>
                  </a:lnTo>
                  <a:lnTo>
                    <a:pt x="58470" y="47764"/>
                  </a:lnTo>
                  <a:lnTo>
                    <a:pt x="58191" y="46748"/>
                  </a:lnTo>
                  <a:lnTo>
                    <a:pt x="58051" y="46240"/>
                  </a:lnTo>
                  <a:lnTo>
                    <a:pt x="55994" y="52209"/>
                  </a:lnTo>
                  <a:lnTo>
                    <a:pt x="55930" y="53733"/>
                  </a:lnTo>
                  <a:lnTo>
                    <a:pt x="56159" y="55892"/>
                  </a:lnTo>
                  <a:lnTo>
                    <a:pt x="56222" y="57327"/>
                  </a:lnTo>
                  <a:lnTo>
                    <a:pt x="54610" y="54610"/>
                  </a:lnTo>
                  <a:lnTo>
                    <a:pt x="54267" y="50927"/>
                  </a:lnTo>
                  <a:lnTo>
                    <a:pt x="56426" y="45250"/>
                  </a:lnTo>
                  <a:lnTo>
                    <a:pt x="55397" y="39941"/>
                  </a:lnTo>
                  <a:lnTo>
                    <a:pt x="55308" y="39090"/>
                  </a:lnTo>
                  <a:lnTo>
                    <a:pt x="55308" y="38735"/>
                  </a:lnTo>
                  <a:lnTo>
                    <a:pt x="54876" y="38646"/>
                  </a:lnTo>
                  <a:lnTo>
                    <a:pt x="54800" y="39090"/>
                  </a:lnTo>
                  <a:lnTo>
                    <a:pt x="54965" y="39852"/>
                  </a:lnTo>
                  <a:lnTo>
                    <a:pt x="55130" y="40906"/>
                  </a:lnTo>
                  <a:lnTo>
                    <a:pt x="55905" y="45173"/>
                  </a:lnTo>
                  <a:lnTo>
                    <a:pt x="55130" y="47332"/>
                  </a:lnTo>
                  <a:lnTo>
                    <a:pt x="53771" y="50927"/>
                  </a:lnTo>
                  <a:lnTo>
                    <a:pt x="54190" y="54775"/>
                  </a:lnTo>
                  <a:lnTo>
                    <a:pt x="56235" y="57442"/>
                  </a:lnTo>
                  <a:lnTo>
                    <a:pt x="56261" y="57797"/>
                  </a:lnTo>
                  <a:lnTo>
                    <a:pt x="48272" y="59321"/>
                  </a:lnTo>
                  <a:lnTo>
                    <a:pt x="48107" y="59334"/>
                  </a:lnTo>
                  <a:lnTo>
                    <a:pt x="40576" y="59448"/>
                  </a:lnTo>
                  <a:lnTo>
                    <a:pt x="34023" y="59448"/>
                  </a:lnTo>
                  <a:lnTo>
                    <a:pt x="30530" y="58432"/>
                  </a:lnTo>
                  <a:lnTo>
                    <a:pt x="29705" y="52590"/>
                  </a:lnTo>
                  <a:lnTo>
                    <a:pt x="29591" y="51193"/>
                  </a:lnTo>
                  <a:lnTo>
                    <a:pt x="30010" y="51092"/>
                  </a:lnTo>
                  <a:lnTo>
                    <a:pt x="30010" y="47332"/>
                  </a:lnTo>
                  <a:lnTo>
                    <a:pt x="29273" y="45351"/>
                  </a:lnTo>
                  <a:lnTo>
                    <a:pt x="28549" y="42189"/>
                  </a:lnTo>
                  <a:lnTo>
                    <a:pt x="29006" y="40043"/>
                  </a:lnTo>
                  <a:lnTo>
                    <a:pt x="29235" y="38836"/>
                  </a:lnTo>
                  <a:lnTo>
                    <a:pt x="29464" y="37998"/>
                  </a:lnTo>
                  <a:lnTo>
                    <a:pt x="29527" y="37807"/>
                  </a:lnTo>
                  <a:lnTo>
                    <a:pt x="29502" y="37122"/>
                  </a:lnTo>
                  <a:lnTo>
                    <a:pt x="30340" y="37998"/>
                  </a:lnTo>
                  <a:lnTo>
                    <a:pt x="31470" y="38392"/>
                  </a:lnTo>
                  <a:lnTo>
                    <a:pt x="37020" y="38392"/>
                  </a:lnTo>
                  <a:lnTo>
                    <a:pt x="37884" y="37896"/>
                  </a:lnTo>
                  <a:lnTo>
                    <a:pt x="38684" y="37452"/>
                  </a:lnTo>
                  <a:lnTo>
                    <a:pt x="39357" y="36703"/>
                  </a:lnTo>
                  <a:lnTo>
                    <a:pt x="39878" y="36093"/>
                  </a:lnTo>
                  <a:lnTo>
                    <a:pt x="39878" y="35509"/>
                  </a:lnTo>
                  <a:lnTo>
                    <a:pt x="38417" y="37122"/>
                  </a:lnTo>
                  <a:lnTo>
                    <a:pt x="36779" y="37896"/>
                  </a:lnTo>
                  <a:lnTo>
                    <a:pt x="31369" y="37896"/>
                  </a:lnTo>
                  <a:lnTo>
                    <a:pt x="30276" y="37376"/>
                  </a:lnTo>
                  <a:lnTo>
                    <a:pt x="30060" y="37122"/>
                  </a:lnTo>
                  <a:lnTo>
                    <a:pt x="29502" y="36449"/>
                  </a:lnTo>
                  <a:lnTo>
                    <a:pt x="27546" y="33782"/>
                  </a:lnTo>
                  <a:lnTo>
                    <a:pt x="28879" y="28359"/>
                  </a:lnTo>
                  <a:lnTo>
                    <a:pt x="28460" y="28206"/>
                  </a:lnTo>
                  <a:lnTo>
                    <a:pt x="27355" y="31813"/>
                  </a:lnTo>
                  <a:lnTo>
                    <a:pt x="27457" y="34544"/>
                  </a:lnTo>
                  <a:lnTo>
                    <a:pt x="28879" y="36703"/>
                  </a:lnTo>
                  <a:lnTo>
                    <a:pt x="29108" y="37122"/>
                  </a:lnTo>
                  <a:lnTo>
                    <a:pt x="29095" y="37376"/>
                  </a:lnTo>
                  <a:lnTo>
                    <a:pt x="28968" y="37807"/>
                  </a:lnTo>
                  <a:lnTo>
                    <a:pt x="28511" y="40208"/>
                  </a:lnTo>
                  <a:lnTo>
                    <a:pt x="28041" y="42189"/>
                  </a:lnTo>
                  <a:lnTo>
                    <a:pt x="28333" y="43561"/>
                  </a:lnTo>
                  <a:lnTo>
                    <a:pt x="28206" y="43878"/>
                  </a:lnTo>
                  <a:lnTo>
                    <a:pt x="28041" y="44335"/>
                  </a:lnTo>
                  <a:lnTo>
                    <a:pt x="27368" y="46139"/>
                  </a:lnTo>
                  <a:lnTo>
                    <a:pt x="26746" y="47599"/>
                  </a:lnTo>
                  <a:lnTo>
                    <a:pt x="25387" y="49542"/>
                  </a:lnTo>
                  <a:lnTo>
                    <a:pt x="27190" y="47917"/>
                  </a:lnTo>
                  <a:lnTo>
                    <a:pt x="27787" y="46278"/>
                  </a:lnTo>
                  <a:lnTo>
                    <a:pt x="28460" y="44589"/>
                  </a:lnTo>
                  <a:lnTo>
                    <a:pt x="28524" y="44411"/>
                  </a:lnTo>
                  <a:lnTo>
                    <a:pt x="28740" y="45351"/>
                  </a:lnTo>
                  <a:lnTo>
                    <a:pt x="29464" y="47332"/>
                  </a:lnTo>
                  <a:lnTo>
                    <a:pt x="29489" y="51066"/>
                  </a:lnTo>
                  <a:lnTo>
                    <a:pt x="28295" y="55003"/>
                  </a:lnTo>
                  <a:lnTo>
                    <a:pt x="26695" y="57924"/>
                  </a:lnTo>
                  <a:lnTo>
                    <a:pt x="25996" y="59448"/>
                  </a:lnTo>
                  <a:lnTo>
                    <a:pt x="25031" y="61226"/>
                  </a:lnTo>
                  <a:lnTo>
                    <a:pt x="23647" y="61353"/>
                  </a:lnTo>
                  <a:lnTo>
                    <a:pt x="23571" y="61607"/>
                  </a:lnTo>
                  <a:lnTo>
                    <a:pt x="23571" y="61353"/>
                  </a:lnTo>
                  <a:lnTo>
                    <a:pt x="21602" y="61353"/>
                  </a:lnTo>
                  <a:lnTo>
                    <a:pt x="20154" y="59448"/>
                  </a:lnTo>
                  <a:lnTo>
                    <a:pt x="19888" y="58686"/>
                  </a:lnTo>
                  <a:lnTo>
                    <a:pt x="19659" y="52336"/>
                  </a:lnTo>
                  <a:lnTo>
                    <a:pt x="19646" y="52209"/>
                  </a:lnTo>
                  <a:lnTo>
                    <a:pt x="10706" y="52336"/>
                  </a:lnTo>
                  <a:lnTo>
                    <a:pt x="9779" y="52717"/>
                  </a:lnTo>
                  <a:lnTo>
                    <a:pt x="7962" y="53352"/>
                  </a:lnTo>
                  <a:lnTo>
                    <a:pt x="6756" y="53352"/>
                  </a:lnTo>
                  <a:lnTo>
                    <a:pt x="6172" y="53225"/>
                  </a:lnTo>
                  <a:lnTo>
                    <a:pt x="5829" y="52971"/>
                  </a:lnTo>
                  <a:lnTo>
                    <a:pt x="5727" y="52590"/>
                  </a:lnTo>
                  <a:lnTo>
                    <a:pt x="6210" y="51701"/>
                  </a:lnTo>
                  <a:lnTo>
                    <a:pt x="6337" y="51447"/>
                  </a:lnTo>
                  <a:lnTo>
                    <a:pt x="5219" y="51447"/>
                  </a:lnTo>
                  <a:lnTo>
                    <a:pt x="3937" y="52209"/>
                  </a:lnTo>
                  <a:lnTo>
                    <a:pt x="1371" y="52044"/>
                  </a:lnTo>
                  <a:lnTo>
                    <a:pt x="1879" y="51511"/>
                  </a:lnTo>
                  <a:lnTo>
                    <a:pt x="2654" y="51282"/>
                  </a:lnTo>
                  <a:lnTo>
                    <a:pt x="3175" y="51028"/>
                  </a:lnTo>
                  <a:lnTo>
                    <a:pt x="6083" y="49796"/>
                  </a:lnTo>
                  <a:lnTo>
                    <a:pt x="6438" y="49644"/>
                  </a:lnTo>
                  <a:lnTo>
                    <a:pt x="6515" y="49022"/>
                  </a:lnTo>
                  <a:lnTo>
                    <a:pt x="6273" y="49187"/>
                  </a:lnTo>
                  <a:lnTo>
                    <a:pt x="5930" y="49288"/>
                  </a:lnTo>
                  <a:lnTo>
                    <a:pt x="5473" y="49479"/>
                  </a:lnTo>
                  <a:lnTo>
                    <a:pt x="5118" y="49542"/>
                  </a:lnTo>
                  <a:lnTo>
                    <a:pt x="2463" y="50838"/>
                  </a:lnTo>
                  <a:lnTo>
                    <a:pt x="1625" y="51193"/>
                  </a:lnTo>
                  <a:lnTo>
                    <a:pt x="800" y="51993"/>
                  </a:lnTo>
                  <a:lnTo>
                    <a:pt x="254" y="51955"/>
                  </a:lnTo>
                  <a:lnTo>
                    <a:pt x="609" y="50812"/>
                  </a:lnTo>
                  <a:lnTo>
                    <a:pt x="3162" y="49669"/>
                  </a:lnTo>
                  <a:lnTo>
                    <a:pt x="5918" y="48653"/>
                  </a:lnTo>
                  <a:lnTo>
                    <a:pt x="7378" y="48018"/>
                  </a:lnTo>
                  <a:lnTo>
                    <a:pt x="8407" y="48018"/>
                  </a:lnTo>
                  <a:lnTo>
                    <a:pt x="10210" y="47764"/>
                  </a:lnTo>
                  <a:lnTo>
                    <a:pt x="11328" y="47891"/>
                  </a:lnTo>
                  <a:lnTo>
                    <a:pt x="14554" y="48399"/>
                  </a:lnTo>
                  <a:lnTo>
                    <a:pt x="15595" y="48653"/>
                  </a:lnTo>
                  <a:lnTo>
                    <a:pt x="18110" y="48907"/>
                  </a:lnTo>
                  <a:lnTo>
                    <a:pt x="19570" y="49669"/>
                  </a:lnTo>
                  <a:lnTo>
                    <a:pt x="20027" y="49669"/>
                  </a:lnTo>
                  <a:lnTo>
                    <a:pt x="20993" y="49999"/>
                  </a:lnTo>
                  <a:lnTo>
                    <a:pt x="21869" y="50584"/>
                  </a:lnTo>
                  <a:lnTo>
                    <a:pt x="22644" y="51282"/>
                  </a:lnTo>
                  <a:lnTo>
                    <a:pt x="23482" y="51777"/>
                  </a:lnTo>
                  <a:lnTo>
                    <a:pt x="24091" y="51777"/>
                  </a:lnTo>
                  <a:lnTo>
                    <a:pt x="24193" y="51600"/>
                  </a:lnTo>
                  <a:lnTo>
                    <a:pt x="23152" y="51015"/>
                  </a:lnTo>
                  <a:lnTo>
                    <a:pt x="22453" y="50584"/>
                  </a:lnTo>
                  <a:lnTo>
                    <a:pt x="22377" y="50241"/>
                  </a:lnTo>
                  <a:lnTo>
                    <a:pt x="21094" y="49466"/>
                  </a:lnTo>
                  <a:lnTo>
                    <a:pt x="20624" y="49352"/>
                  </a:lnTo>
                  <a:lnTo>
                    <a:pt x="20662" y="49161"/>
                  </a:lnTo>
                  <a:lnTo>
                    <a:pt x="20548" y="48018"/>
                  </a:lnTo>
                  <a:lnTo>
                    <a:pt x="19888" y="45097"/>
                  </a:lnTo>
                  <a:lnTo>
                    <a:pt x="19964" y="42557"/>
                  </a:lnTo>
                  <a:lnTo>
                    <a:pt x="21958" y="38874"/>
                  </a:lnTo>
                  <a:lnTo>
                    <a:pt x="21831" y="36461"/>
                  </a:lnTo>
                  <a:lnTo>
                    <a:pt x="21704" y="35191"/>
                  </a:lnTo>
                  <a:lnTo>
                    <a:pt x="21513" y="34302"/>
                  </a:lnTo>
                  <a:lnTo>
                    <a:pt x="21348" y="33286"/>
                  </a:lnTo>
                  <a:lnTo>
                    <a:pt x="20777" y="30492"/>
                  </a:lnTo>
                  <a:lnTo>
                    <a:pt x="20662" y="24066"/>
                  </a:lnTo>
                  <a:lnTo>
                    <a:pt x="20243" y="24523"/>
                  </a:lnTo>
                  <a:lnTo>
                    <a:pt x="20332" y="30365"/>
                  </a:lnTo>
                  <a:lnTo>
                    <a:pt x="20967" y="34302"/>
                  </a:lnTo>
                  <a:lnTo>
                    <a:pt x="21183" y="35191"/>
                  </a:lnTo>
                  <a:lnTo>
                    <a:pt x="21513" y="38874"/>
                  </a:lnTo>
                  <a:lnTo>
                    <a:pt x="20497" y="40525"/>
                  </a:lnTo>
                  <a:lnTo>
                    <a:pt x="19570" y="42430"/>
                  </a:lnTo>
                  <a:lnTo>
                    <a:pt x="19558" y="46240"/>
                  </a:lnTo>
                  <a:lnTo>
                    <a:pt x="19786" y="49149"/>
                  </a:lnTo>
                  <a:lnTo>
                    <a:pt x="18249" y="48399"/>
                  </a:lnTo>
                  <a:lnTo>
                    <a:pt x="15697" y="48018"/>
                  </a:lnTo>
                  <a:lnTo>
                    <a:pt x="14236" y="48018"/>
                  </a:lnTo>
                  <a:lnTo>
                    <a:pt x="13144" y="47764"/>
                  </a:lnTo>
                  <a:lnTo>
                    <a:pt x="11518" y="47383"/>
                  </a:lnTo>
                  <a:lnTo>
                    <a:pt x="10210" y="47256"/>
                  </a:lnTo>
                  <a:lnTo>
                    <a:pt x="8407" y="47510"/>
                  </a:lnTo>
                  <a:lnTo>
                    <a:pt x="7277" y="47637"/>
                  </a:lnTo>
                  <a:lnTo>
                    <a:pt x="5829" y="48272"/>
                  </a:lnTo>
                  <a:lnTo>
                    <a:pt x="2235" y="49669"/>
                  </a:lnTo>
                  <a:lnTo>
                    <a:pt x="165" y="50685"/>
                  </a:lnTo>
                  <a:lnTo>
                    <a:pt x="0" y="52590"/>
                  </a:lnTo>
                  <a:lnTo>
                    <a:pt x="4114" y="52590"/>
                  </a:lnTo>
                  <a:lnTo>
                    <a:pt x="4838" y="52209"/>
                  </a:lnTo>
                  <a:lnTo>
                    <a:pt x="5308" y="51955"/>
                  </a:lnTo>
                  <a:lnTo>
                    <a:pt x="5918" y="51701"/>
                  </a:lnTo>
                  <a:lnTo>
                    <a:pt x="5422" y="52336"/>
                  </a:lnTo>
                  <a:lnTo>
                    <a:pt x="5308" y="53352"/>
                  </a:lnTo>
                  <a:lnTo>
                    <a:pt x="6019" y="53733"/>
                  </a:lnTo>
                  <a:lnTo>
                    <a:pt x="7023" y="53860"/>
                  </a:lnTo>
                  <a:lnTo>
                    <a:pt x="8051" y="53860"/>
                  </a:lnTo>
                  <a:lnTo>
                    <a:pt x="9436" y="53352"/>
                  </a:lnTo>
                  <a:lnTo>
                    <a:pt x="11569" y="52590"/>
                  </a:lnTo>
                  <a:lnTo>
                    <a:pt x="19469" y="52336"/>
                  </a:lnTo>
                  <a:lnTo>
                    <a:pt x="19469" y="58686"/>
                  </a:lnTo>
                  <a:lnTo>
                    <a:pt x="19697" y="59702"/>
                  </a:lnTo>
                  <a:lnTo>
                    <a:pt x="21348" y="61734"/>
                  </a:lnTo>
                  <a:lnTo>
                    <a:pt x="23647" y="61734"/>
                  </a:lnTo>
                  <a:lnTo>
                    <a:pt x="25387" y="61607"/>
                  </a:lnTo>
                  <a:lnTo>
                    <a:pt x="26517" y="59321"/>
                  </a:lnTo>
                  <a:lnTo>
                    <a:pt x="27190" y="58051"/>
                  </a:lnTo>
                  <a:lnTo>
                    <a:pt x="27546" y="57543"/>
                  </a:lnTo>
                  <a:lnTo>
                    <a:pt x="28041" y="56527"/>
                  </a:lnTo>
                  <a:lnTo>
                    <a:pt x="28562" y="55638"/>
                  </a:lnTo>
                  <a:lnTo>
                    <a:pt x="29146" y="53860"/>
                  </a:lnTo>
                  <a:lnTo>
                    <a:pt x="29400" y="52590"/>
                  </a:lnTo>
                  <a:lnTo>
                    <a:pt x="29476" y="54368"/>
                  </a:lnTo>
                  <a:lnTo>
                    <a:pt x="33782" y="59956"/>
                  </a:lnTo>
                  <a:lnTo>
                    <a:pt x="41160" y="59956"/>
                  </a:lnTo>
                  <a:lnTo>
                    <a:pt x="48374" y="59829"/>
                  </a:lnTo>
                  <a:lnTo>
                    <a:pt x="50215" y="59448"/>
                  </a:lnTo>
                  <a:lnTo>
                    <a:pt x="56349" y="58178"/>
                  </a:lnTo>
                  <a:lnTo>
                    <a:pt x="56464" y="58051"/>
                  </a:lnTo>
                  <a:lnTo>
                    <a:pt x="56464" y="57734"/>
                  </a:lnTo>
                  <a:lnTo>
                    <a:pt x="56578" y="52717"/>
                  </a:lnTo>
                  <a:lnTo>
                    <a:pt x="57835" y="48526"/>
                  </a:lnTo>
                  <a:lnTo>
                    <a:pt x="57962" y="48018"/>
                  </a:lnTo>
                  <a:lnTo>
                    <a:pt x="58051" y="46748"/>
                  </a:lnTo>
                  <a:lnTo>
                    <a:pt x="58559" y="48653"/>
                  </a:lnTo>
                  <a:lnTo>
                    <a:pt x="62090" y="51955"/>
                  </a:lnTo>
                  <a:lnTo>
                    <a:pt x="63703" y="53225"/>
                  </a:lnTo>
                  <a:lnTo>
                    <a:pt x="65506" y="54749"/>
                  </a:lnTo>
                  <a:lnTo>
                    <a:pt x="66636" y="57035"/>
                  </a:lnTo>
                  <a:lnTo>
                    <a:pt x="67056" y="58305"/>
                  </a:lnTo>
                  <a:lnTo>
                    <a:pt x="68681" y="58432"/>
                  </a:lnTo>
                  <a:lnTo>
                    <a:pt x="70142" y="58432"/>
                  </a:lnTo>
                  <a:lnTo>
                    <a:pt x="70840" y="58305"/>
                  </a:lnTo>
                  <a:lnTo>
                    <a:pt x="71297" y="57924"/>
                  </a:lnTo>
                  <a:lnTo>
                    <a:pt x="73558" y="56019"/>
                  </a:lnTo>
                  <a:lnTo>
                    <a:pt x="74168" y="55892"/>
                  </a:lnTo>
                  <a:lnTo>
                    <a:pt x="80518" y="41160"/>
                  </a:lnTo>
                  <a:lnTo>
                    <a:pt x="80810" y="39763"/>
                  </a:lnTo>
                  <a:lnTo>
                    <a:pt x="80937" y="38874"/>
                  </a:lnTo>
                  <a:lnTo>
                    <a:pt x="81127" y="38747"/>
                  </a:lnTo>
                  <a:lnTo>
                    <a:pt x="81457" y="38112"/>
                  </a:lnTo>
                  <a:lnTo>
                    <a:pt x="82575" y="36461"/>
                  </a:lnTo>
                  <a:close/>
                </a:path>
              </a:pathLst>
            </a:custGeom>
            <a:solidFill>
              <a:srgbClr val="000000"/>
            </a:solidFill>
          </p:spPr>
          <p:txBody>
            <a:bodyPr wrap="square" lIns="0" tIns="0" rIns="0" bIns="0" rtlCol="0"/>
            <a:lstStyle/>
            <a:p>
              <a:endParaRPr/>
            </a:p>
          </p:txBody>
        </p:sp>
        <p:sp>
          <p:nvSpPr>
            <p:cNvPr id="227" name="object 227"/>
            <p:cNvSpPr/>
            <p:nvPr/>
          </p:nvSpPr>
          <p:spPr>
            <a:xfrm>
              <a:off x="7261268" y="9294072"/>
              <a:ext cx="4445" cy="3175"/>
            </a:xfrm>
            <a:custGeom>
              <a:avLst/>
              <a:gdLst/>
              <a:ahLst/>
              <a:cxnLst/>
              <a:rect l="l" t="t" r="r" b="b"/>
              <a:pathLst>
                <a:path w="4445"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28" name="object 228"/>
            <p:cNvSpPr/>
            <p:nvPr/>
          </p:nvSpPr>
          <p:spPr>
            <a:xfrm>
              <a:off x="7257389" y="9294412"/>
              <a:ext cx="8255" cy="10795"/>
            </a:xfrm>
            <a:custGeom>
              <a:avLst/>
              <a:gdLst/>
              <a:ahLst/>
              <a:cxnLst/>
              <a:rect l="l" t="t" r="r" b="b"/>
              <a:pathLst>
                <a:path w="8254" h="10795">
                  <a:moveTo>
                    <a:pt x="4978" y="9525"/>
                  </a:moveTo>
                  <a:lnTo>
                    <a:pt x="3517" y="10299"/>
                  </a:lnTo>
                  <a:lnTo>
                    <a:pt x="2057" y="10045"/>
                  </a:lnTo>
                  <a:lnTo>
                    <a:pt x="330" y="9525"/>
                  </a:lnTo>
                  <a:lnTo>
                    <a:pt x="152" y="9944"/>
                  </a:lnTo>
                  <a:lnTo>
                    <a:pt x="927" y="10236"/>
                  </a:lnTo>
                  <a:lnTo>
                    <a:pt x="1701" y="10490"/>
                  </a:lnTo>
                  <a:lnTo>
                    <a:pt x="2578" y="10490"/>
                  </a:lnTo>
                  <a:lnTo>
                    <a:pt x="3327" y="10490"/>
                  </a:lnTo>
                  <a:lnTo>
                    <a:pt x="4203" y="10236"/>
                  </a:lnTo>
                  <a:lnTo>
                    <a:pt x="4978" y="9525"/>
                  </a:lnTo>
                  <a:close/>
                </a:path>
                <a:path w="8254" h="10795">
                  <a:moveTo>
                    <a:pt x="5397" y="9017"/>
                  </a:moveTo>
                  <a:lnTo>
                    <a:pt x="4800" y="8585"/>
                  </a:lnTo>
                  <a:lnTo>
                    <a:pt x="3517" y="8686"/>
                  </a:lnTo>
                  <a:lnTo>
                    <a:pt x="1968" y="8763"/>
                  </a:lnTo>
                  <a:lnTo>
                    <a:pt x="0" y="9296"/>
                  </a:lnTo>
                  <a:lnTo>
                    <a:pt x="673" y="9296"/>
                  </a:lnTo>
                  <a:lnTo>
                    <a:pt x="1358" y="9194"/>
                  </a:lnTo>
                  <a:lnTo>
                    <a:pt x="1968" y="9194"/>
                  </a:lnTo>
                  <a:lnTo>
                    <a:pt x="3327" y="9118"/>
                  </a:lnTo>
                  <a:lnTo>
                    <a:pt x="4610" y="9017"/>
                  </a:lnTo>
                  <a:lnTo>
                    <a:pt x="5156" y="9436"/>
                  </a:lnTo>
                  <a:lnTo>
                    <a:pt x="5397" y="9017"/>
                  </a:lnTo>
                  <a:close/>
                </a:path>
                <a:path w="8254" h="10795">
                  <a:moveTo>
                    <a:pt x="5651" y="8585"/>
                  </a:moveTo>
                  <a:lnTo>
                    <a:pt x="5156" y="7810"/>
                  </a:lnTo>
                  <a:lnTo>
                    <a:pt x="4356" y="7658"/>
                  </a:lnTo>
                  <a:lnTo>
                    <a:pt x="3683" y="8331"/>
                  </a:lnTo>
                  <a:lnTo>
                    <a:pt x="3683" y="7975"/>
                  </a:lnTo>
                  <a:lnTo>
                    <a:pt x="2057" y="7747"/>
                  </a:lnTo>
                  <a:lnTo>
                    <a:pt x="1257" y="7747"/>
                  </a:lnTo>
                  <a:lnTo>
                    <a:pt x="863" y="7975"/>
                  </a:lnTo>
                  <a:lnTo>
                    <a:pt x="317" y="8750"/>
                  </a:lnTo>
                  <a:lnTo>
                    <a:pt x="1028" y="8407"/>
                  </a:lnTo>
                  <a:lnTo>
                    <a:pt x="1447" y="8153"/>
                  </a:lnTo>
                  <a:lnTo>
                    <a:pt x="2057" y="8153"/>
                  </a:lnTo>
                  <a:lnTo>
                    <a:pt x="2578" y="8242"/>
                  </a:lnTo>
                  <a:lnTo>
                    <a:pt x="3162" y="8407"/>
                  </a:lnTo>
                  <a:lnTo>
                    <a:pt x="3606" y="8585"/>
                  </a:lnTo>
                  <a:lnTo>
                    <a:pt x="4546" y="8077"/>
                  </a:lnTo>
                  <a:lnTo>
                    <a:pt x="5054" y="8407"/>
                  </a:lnTo>
                  <a:lnTo>
                    <a:pt x="5321" y="8851"/>
                  </a:lnTo>
                  <a:lnTo>
                    <a:pt x="5651" y="8585"/>
                  </a:lnTo>
                  <a:close/>
                </a:path>
                <a:path w="8254" h="10795">
                  <a:moveTo>
                    <a:pt x="7975" y="1308"/>
                  </a:moveTo>
                  <a:lnTo>
                    <a:pt x="7886" y="342"/>
                  </a:lnTo>
                  <a:lnTo>
                    <a:pt x="7886" y="508"/>
                  </a:lnTo>
                  <a:lnTo>
                    <a:pt x="7162" y="215"/>
                  </a:lnTo>
                  <a:lnTo>
                    <a:pt x="7023" y="0"/>
                  </a:lnTo>
                  <a:lnTo>
                    <a:pt x="6667" y="0"/>
                  </a:lnTo>
                  <a:lnTo>
                    <a:pt x="6261" y="0"/>
                  </a:lnTo>
                  <a:lnTo>
                    <a:pt x="6134" y="38"/>
                  </a:lnTo>
                  <a:lnTo>
                    <a:pt x="5651" y="190"/>
                  </a:lnTo>
                  <a:lnTo>
                    <a:pt x="4546" y="1130"/>
                  </a:lnTo>
                  <a:lnTo>
                    <a:pt x="4622" y="1651"/>
                  </a:lnTo>
                  <a:lnTo>
                    <a:pt x="6261" y="2159"/>
                  </a:lnTo>
                  <a:lnTo>
                    <a:pt x="6667" y="2159"/>
                  </a:lnTo>
                  <a:lnTo>
                    <a:pt x="7721" y="2159"/>
                  </a:lnTo>
                  <a:lnTo>
                    <a:pt x="7975" y="1308"/>
                  </a:lnTo>
                  <a:close/>
                </a:path>
              </a:pathLst>
            </a:custGeom>
            <a:solidFill>
              <a:srgbClr val="000000"/>
            </a:solidFill>
          </p:spPr>
          <p:txBody>
            <a:bodyPr wrap="square" lIns="0" tIns="0" rIns="0" bIns="0" rtlCol="0"/>
            <a:lstStyle/>
            <a:p>
              <a:endParaRPr/>
            </a:p>
          </p:txBody>
        </p:sp>
        <p:sp>
          <p:nvSpPr>
            <p:cNvPr id="229" name="object 229"/>
            <p:cNvSpPr/>
            <p:nvPr/>
          </p:nvSpPr>
          <p:spPr>
            <a:xfrm>
              <a:off x="7253282" y="9294589"/>
              <a:ext cx="4445" cy="2540"/>
            </a:xfrm>
            <a:custGeom>
              <a:avLst/>
              <a:gdLst/>
              <a:ahLst/>
              <a:cxnLst/>
              <a:rect l="l" t="t" r="r" b="b"/>
              <a:pathLst>
                <a:path w="4445"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0" name="object 230"/>
            <p:cNvSpPr/>
            <p:nvPr/>
          </p:nvSpPr>
          <p:spPr>
            <a:xfrm>
              <a:off x="7253186" y="9294602"/>
              <a:ext cx="5080" cy="2540"/>
            </a:xfrm>
            <a:custGeom>
              <a:avLst/>
              <a:gdLst/>
              <a:ahLst/>
              <a:cxnLst/>
              <a:rect l="l" t="t" r="r" b="b"/>
              <a:pathLst>
                <a:path w="5079" h="2540">
                  <a:moveTo>
                    <a:pt x="4533" y="863"/>
                  </a:moveTo>
                  <a:lnTo>
                    <a:pt x="4356" y="1028"/>
                  </a:lnTo>
                  <a:lnTo>
                    <a:pt x="4191" y="1270"/>
                  </a:lnTo>
                  <a:lnTo>
                    <a:pt x="3937" y="1549"/>
                  </a:lnTo>
                  <a:lnTo>
                    <a:pt x="3683" y="1625"/>
                  </a:lnTo>
                  <a:lnTo>
                    <a:pt x="3327" y="1803"/>
                  </a:lnTo>
                  <a:lnTo>
                    <a:pt x="2984" y="1866"/>
                  </a:lnTo>
                  <a:lnTo>
                    <a:pt x="2806" y="1866"/>
                  </a:lnTo>
                  <a:lnTo>
                    <a:pt x="2235" y="1612"/>
                  </a:lnTo>
                  <a:lnTo>
                    <a:pt x="2667" y="1612"/>
                  </a:lnTo>
                  <a:lnTo>
                    <a:pt x="3073" y="1612"/>
                  </a:lnTo>
                  <a:lnTo>
                    <a:pt x="3327" y="1257"/>
                  </a:lnTo>
                  <a:lnTo>
                    <a:pt x="3327" y="381"/>
                  </a:lnTo>
                  <a:lnTo>
                    <a:pt x="3937" y="609"/>
                  </a:lnTo>
                  <a:lnTo>
                    <a:pt x="4292" y="774"/>
                  </a:lnTo>
                  <a:lnTo>
                    <a:pt x="4127" y="317"/>
                  </a:lnTo>
                  <a:lnTo>
                    <a:pt x="3263" y="63"/>
                  </a:lnTo>
                  <a:lnTo>
                    <a:pt x="3111" y="63"/>
                  </a:lnTo>
                  <a:lnTo>
                    <a:pt x="2311" y="0"/>
                  </a:lnTo>
                  <a:lnTo>
                    <a:pt x="2209" y="1612"/>
                  </a:lnTo>
                  <a:lnTo>
                    <a:pt x="1130" y="1117"/>
                  </a:lnTo>
                  <a:lnTo>
                    <a:pt x="939" y="939"/>
                  </a:lnTo>
                  <a:lnTo>
                    <a:pt x="774" y="939"/>
                  </a:lnTo>
                  <a:lnTo>
                    <a:pt x="419" y="774"/>
                  </a:lnTo>
                  <a:lnTo>
                    <a:pt x="1968" y="431"/>
                  </a:lnTo>
                  <a:lnTo>
                    <a:pt x="1968" y="1257"/>
                  </a:lnTo>
                  <a:lnTo>
                    <a:pt x="2209" y="1612"/>
                  </a:lnTo>
                  <a:lnTo>
                    <a:pt x="2209" y="101"/>
                  </a:lnTo>
                  <a:lnTo>
                    <a:pt x="0" y="774"/>
                  </a:lnTo>
                  <a:lnTo>
                    <a:pt x="165" y="863"/>
                  </a:lnTo>
                  <a:lnTo>
                    <a:pt x="1866" y="1866"/>
                  </a:lnTo>
                  <a:lnTo>
                    <a:pt x="2806" y="2159"/>
                  </a:lnTo>
                  <a:lnTo>
                    <a:pt x="3073" y="2159"/>
                  </a:lnTo>
                  <a:lnTo>
                    <a:pt x="3416" y="2057"/>
                  </a:lnTo>
                  <a:lnTo>
                    <a:pt x="3771" y="1866"/>
                  </a:lnTo>
                  <a:lnTo>
                    <a:pt x="4533" y="863"/>
                  </a:lnTo>
                  <a:close/>
                </a:path>
              </a:pathLst>
            </a:custGeom>
            <a:solidFill>
              <a:srgbClr val="000000"/>
            </a:solidFill>
          </p:spPr>
          <p:txBody>
            <a:bodyPr wrap="square" lIns="0" tIns="0" rIns="0" bIns="0" rtlCol="0"/>
            <a:lstStyle/>
            <a:p>
              <a:endParaRPr/>
            </a:p>
          </p:txBody>
        </p:sp>
        <p:sp>
          <p:nvSpPr>
            <p:cNvPr id="231" name="object 231"/>
            <p:cNvSpPr/>
            <p:nvPr/>
          </p:nvSpPr>
          <p:spPr>
            <a:xfrm>
              <a:off x="7237573" y="9355640"/>
              <a:ext cx="45085" cy="93345"/>
            </a:xfrm>
            <a:custGeom>
              <a:avLst/>
              <a:gdLst/>
              <a:ahLst/>
              <a:cxnLst/>
              <a:rect l="l" t="t" r="r" b="b"/>
              <a:pathLst>
                <a:path w="45084" h="93345">
                  <a:moveTo>
                    <a:pt x="39750" y="29580"/>
                  </a:moveTo>
                  <a:lnTo>
                    <a:pt x="20240" y="29580"/>
                  </a:lnTo>
                  <a:lnTo>
                    <a:pt x="25632"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76" y="50689"/>
                  </a:lnTo>
                  <a:lnTo>
                    <a:pt x="40051" y="49474"/>
                  </a:lnTo>
                  <a:lnTo>
                    <a:pt x="39930" y="37056"/>
                  </a:lnTo>
                  <a:lnTo>
                    <a:pt x="39866" y="33034"/>
                  </a:lnTo>
                  <a:lnTo>
                    <a:pt x="39750" y="29580"/>
                  </a:lnTo>
                  <a:close/>
                </a:path>
                <a:path w="45084" h="93345">
                  <a:moveTo>
                    <a:pt x="6785" y="795"/>
                  </a:moveTo>
                  <a:lnTo>
                    <a:pt x="5654" y="3099"/>
                  </a:lnTo>
                  <a:lnTo>
                    <a:pt x="5580" y="5308"/>
                  </a:lnTo>
                  <a:lnTo>
                    <a:pt x="5153" y="11528"/>
                  </a:lnTo>
                  <a:lnTo>
                    <a:pt x="3684"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2" name="object 232"/>
            <p:cNvSpPr/>
            <p:nvPr/>
          </p:nvSpPr>
          <p:spPr>
            <a:xfrm>
              <a:off x="7237489" y="9355397"/>
              <a:ext cx="45720" cy="93345"/>
            </a:xfrm>
            <a:custGeom>
              <a:avLst/>
              <a:gdLst/>
              <a:ahLst/>
              <a:cxnLst/>
              <a:rect l="l" t="t" r="r" b="b"/>
              <a:pathLst>
                <a:path w="45720" h="93345">
                  <a:moveTo>
                    <a:pt x="6311" y="61556"/>
                  </a:moveTo>
                  <a:lnTo>
                    <a:pt x="6184" y="59169"/>
                  </a:lnTo>
                  <a:lnTo>
                    <a:pt x="5740" y="59169"/>
                  </a:lnTo>
                  <a:lnTo>
                    <a:pt x="5918" y="63385"/>
                  </a:lnTo>
                  <a:lnTo>
                    <a:pt x="5702" y="69811"/>
                  </a:lnTo>
                  <a:lnTo>
                    <a:pt x="4787" y="77508"/>
                  </a:lnTo>
                  <a:lnTo>
                    <a:pt x="2819" y="85547"/>
                  </a:lnTo>
                  <a:lnTo>
                    <a:pt x="5308" y="76174"/>
                  </a:lnTo>
                  <a:lnTo>
                    <a:pt x="6248" y="67703"/>
                  </a:lnTo>
                  <a:lnTo>
                    <a:pt x="6311" y="61556"/>
                  </a:lnTo>
                  <a:close/>
                </a:path>
                <a:path w="45720" h="93345">
                  <a:moveTo>
                    <a:pt x="14719" y="4546"/>
                  </a:moveTo>
                  <a:lnTo>
                    <a:pt x="14681" y="4102"/>
                  </a:lnTo>
                  <a:lnTo>
                    <a:pt x="12268" y="4648"/>
                  </a:lnTo>
                  <a:lnTo>
                    <a:pt x="10121" y="4711"/>
                  </a:lnTo>
                  <a:lnTo>
                    <a:pt x="9525" y="4381"/>
                  </a:lnTo>
                  <a:lnTo>
                    <a:pt x="8547" y="20358"/>
                  </a:lnTo>
                  <a:lnTo>
                    <a:pt x="7531" y="34429"/>
                  </a:lnTo>
                  <a:lnTo>
                    <a:pt x="6350" y="47586"/>
                  </a:lnTo>
                  <a:lnTo>
                    <a:pt x="7759" y="34836"/>
                  </a:lnTo>
                  <a:lnTo>
                    <a:pt x="8864" y="21132"/>
                  </a:lnTo>
                  <a:lnTo>
                    <a:pt x="9525" y="9867"/>
                  </a:lnTo>
                  <a:lnTo>
                    <a:pt x="9613" y="4457"/>
                  </a:lnTo>
                  <a:lnTo>
                    <a:pt x="10033" y="5486"/>
                  </a:lnTo>
                  <a:lnTo>
                    <a:pt x="14719" y="4546"/>
                  </a:lnTo>
                  <a:close/>
                </a:path>
                <a:path w="45720" h="93345">
                  <a:moveTo>
                    <a:pt x="15176" y="25565"/>
                  </a:moveTo>
                  <a:lnTo>
                    <a:pt x="14719" y="25273"/>
                  </a:lnTo>
                  <a:lnTo>
                    <a:pt x="14592" y="25565"/>
                  </a:lnTo>
                  <a:lnTo>
                    <a:pt x="12865" y="28016"/>
                  </a:lnTo>
                  <a:lnTo>
                    <a:pt x="13817" y="29159"/>
                  </a:lnTo>
                  <a:lnTo>
                    <a:pt x="13462" y="28206"/>
                  </a:lnTo>
                  <a:lnTo>
                    <a:pt x="15176" y="25565"/>
                  </a:lnTo>
                  <a:close/>
                </a:path>
                <a:path w="45720" h="93345">
                  <a:moveTo>
                    <a:pt x="17500" y="23393"/>
                  </a:moveTo>
                  <a:lnTo>
                    <a:pt x="16979" y="9677"/>
                  </a:lnTo>
                  <a:lnTo>
                    <a:pt x="16979" y="7886"/>
                  </a:lnTo>
                  <a:lnTo>
                    <a:pt x="16560" y="7886"/>
                  </a:lnTo>
                  <a:lnTo>
                    <a:pt x="16560" y="9677"/>
                  </a:lnTo>
                  <a:lnTo>
                    <a:pt x="16979" y="23393"/>
                  </a:lnTo>
                  <a:lnTo>
                    <a:pt x="17500" y="23393"/>
                  </a:lnTo>
                  <a:close/>
                </a:path>
                <a:path w="45720" h="93345">
                  <a:moveTo>
                    <a:pt x="19913" y="25057"/>
                  </a:moveTo>
                  <a:lnTo>
                    <a:pt x="19761" y="24904"/>
                  </a:lnTo>
                  <a:lnTo>
                    <a:pt x="19913" y="25057"/>
                  </a:lnTo>
                  <a:close/>
                </a:path>
                <a:path w="45720" h="93345">
                  <a:moveTo>
                    <a:pt x="20574" y="29832"/>
                  </a:moveTo>
                  <a:lnTo>
                    <a:pt x="20408" y="25565"/>
                  </a:lnTo>
                  <a:lnTo>
                    <a:pt x="19913" y="25057"/>
                  </a:lnTo>
                  <a:lnTo>
                    <a:pt x="20574" y="29832"/>
                  </a:lnTo>
                  <a:close/>
                </a:path>
                <a:path w="45720" h="93345">
                  <a:moveTo>
                    <a:pt x="21107" y="20383"/>
                  </a:moveTo>
                  <a:lnTo>
                    <a:pt x="20574" y="6680"/>
                  </a:lnTo>
                  <a:lnTo>
                    <a:pt x="20320" y="4546"/>
                  </a:lnTo>
                  <a:lnTo>
                    <a:pt x="19900" y="4546"/>
                  </a:lnTo>
                  <a:lnTo>
                    <a:pt x="20066" y="6781"/>
                  </a:lnTo>
                  <a:lnTo>
                    <a:pt x="20675" y="20383"/>
                  </a:lnTo>
                  <a:lnTo>
                    <a:pt x="20574" y="22364"/>
                  </a:lnTo>
                  <a:lnTo>
                    <a:pt x="19215" y="23660"/>
                  </a:lnTo>
                  <a:lnTo>
                    <a:pt x="18440" y="24434"/>
                  </a:lnTo>
                  <a:lnTo>
                    <a:pt x="19761" y="24904"/>
                  </a:lnTo>
                  <a:lnTo>
                    <a:pt x="19291" y="24434"/>
                  </a:lnTo>
                  <a:lnTo>
                    <a:pt x="18770" y="24333"/>
                  </a:lnTo>
                  <a:lnTo>
                    <a:pt x="19824" y="23825"/>
                  </a:lnTo>
                  <a:lnTo>
                    <a:pt x="21107" y="22364"/>
                  </a:lnTo>
                  <a:lnTo>
                    <a:pt x="21107" y="20383"/>
                  </a:lnTo>
                  <a:close/>
                </a:path>
                <a:path w="45720" h="93345">
                  <a:moveTo>
                    <a:pt x="27266" y="28206"/>
                  </a:moveTo>
                  <a:lnTo>
                    <a:pt x="26225" y="25717"/>
                  </a:lnTo>
                  <a:lnTo>
                    <a:pt x="24701" y="19291"/>
                  </a:lnTo>
                  <a:lnTo>
                    <a:pt x="24523" y="17665"/>
                  </a:lnTo>
                  <a:lnTo>
                    <a:pt x="24003" y="17665"/>
                  </a:lnTo>
                  <a:lnTo>
                    <a:pt x="24168" y="19291"/>
                  </a:lnTo>
                  <a:lnTo>
                    <a:pt x="25717" y="25717"/>
                  </a:lnTo>
                  <a:lnTo>
                    <a:pt x="27266" y="28206"/>
                  </a:lnTo>
                  <a:close/>
                </a:path>
                <a:path w="45720" h="93345">
                  <a:moveTo>
                    <a:pt x="31394" y="46291"/>
                  </a:moveTo>
                  <a:lnTo>
                    <a:pt x="30251" y="30619"/>
                  </a:lnTo>
                  <a:lnTo>
                    <a:pt x="28422" y="17576"/>
                  </a:lnTo>
                  <a:lnTo>
                    <a:pt x="26606" y="8191"/>
                  </a:lnTo>
                  <a:lnTo>
                    <a:pt x="25463" y="3505"/>
                  </a:lnTo>
                  <a:lnTo>
                    <a:pt x="24955" y="3695"/>
                  </a:lnTo>
                  <a:lnTo>
                    <a:pt x="26136" y="8318"/>
                  </a:lnTo>
                  <a:lnTo>
                    <a:pt x="28016" y="17627"/>
                  </a:lnTo>
                  <a:lnTo>
                    <a:pt x="29959" y="30632"/>
                  </a:lnTo>
                  <a:lnTo>
                    <a:pt x="31394" y="46291"/>
                  </a:lnTo>
                  <a:close/>
                </a:path>
                <a:path w="45720" h="93345">
                  <a:moveTo>
                    <a:pt x="33185" y="72517"/>
                  </a:moveTo>
                  <a:lnTo>
                    <a:pt x="33108" y="71323"/>
                  </a:lnTo>
                  <a:lnTo>
                    <a:pt x="32766" y="67564"/>
                  </a:lnTo>
                  <a:lnTo>
                    <a:pt x="32499" y="63627"/>
                  </a:lnTo>
                  <a:lnTo>
                    <a:pt x="31800" y="54089"/>
                  </a:lnTo>
                  <a:lnTo>
                    <a:pt x="31661" y="52984"/>
                  </a:lnTo>
                  <a:lnTo>
                    <a:pt x="31203" y="53073"/>
                  </a:lnTo>
                  <a:lnTo>
                    <a:pt x="31407" y="54190"/>
                  </a:lnTo>
                  <a:lnTo>
                    <a:pt x="32600" y="71424"/>
                  </a:lnTo>
                  <a:lnTo>
                    <a:pt x="33185" y="72517"/>
                  </a:lnTo>
                  <a:close/>
                </a:path>
                <a:path w="45720" h="93345">
                  <a:moveTo>
                    <a:pt x="33629" y="8648"/>
                  </a:moveTo>
                  <a:lnTo>
                    <a:pt x="32156" y="2552"/>
                  </a:lnTo>
                  <a:lnTo>
                    <a:pt x="31737" y="2552"/>
                  </a:lnTo>
                  <a:lnTo>
                    <a:pt x="32054" y="4381"/>
                  </a:lnTo>
                  <a:lnTo>
                    <a:pt x="33629" y="8648"/>
                  </a:lnTo>
                  <a:close/>
                </a:path>
                <a:path w="45720" h="93345">
                  <a:moveTo>
                    <a:pt x="45275" y="88912"/>
                  </a:moveTo>
                  <a:lnTo>
                    <a:pt x="45173" y="85839"/>
                  </a:lnTo>
                  <a:lnTo>
                    <a:pt x="44742" y="81813"/>
                  </a:lnTo>
                  <a:lnTo>
                    <a:pt x="44742" y="88912"/>
                  </a:lnTo>
                  <a:lnTo>
                    <a:pt x="44602" y="89496"/>
                  </a:lnTo>
                  <a:lnTo>
                    <a:pt x="38252" y="92786"/>
                  </a:lnTo>
                  <a:lnTo>
                    <a:pt x="36537" y="92786"/>
                  </a:lnTo>
                  <a:lnTo>
                    <a:pt x="36537" y="84963"/>
                  </a:lnTo>
                  <a:lnTo>
                    <a:pt x="34442" y="76301"/>
                  </a:lnTo>
                  <a:lnTo>
                    <a:pt x="33959" y="75361"/>
                  </a:lnTo>
                  <a:lnTo>
                    <a:pt x="33515" y="75526"/>
                  </a:lnTo>
                  <a:lnTo>
                    <a:pt x="34048" y="76555"/>
                  </a:lnTo>
                  <a:lnTo>
                    <a:pt x="36106" y="85255"/>
                  </a:lnTo>
                  <a:lnTo>
                    <a:pt x="36512" y="92786"/>
                  </a:lnTo>
                  <a:lnTo>
                    <a:pt x="35420" y="92163"/>
                  </a:lnTo>
                  <a:lnTo>
                    <a:pt x="27952" y="86423"/>
                  </a:lnTo>
                  <a:lnTo>
                    <a:pt x="27597" y="83223"/>
                  </a:lnTo>
                  <a:lnTo>
                    <a:pt x="27317" y="77038"/>
                  </a:lnTo>
                  <a:lnTo>
                    <a:pt x="26492" y="54279"/>
                  </a:lnTo>
                  <a:lnTo>
                    <a:pt x="26390" y="50495"/>
                  </a:lnTo>
                  <a:lnTo>
                    <a:pt x="26352" y="49936"/>
                  </a:lnTo>
                  <a:lnTo>
                    <a:pt x="26403" y="50076"/>
                  </a:lnTo>
                  <a:lnTo>
                    <a:pt x="27609" y="51955"/>
                  </a:lnTo>
                  <a:lnTo>
                    <a:pt x="29502" y="52793"/>
                  </a:lnTo>
                  <a:lnTo>
                    <a:pt x="27952" y="51625"/>
                  </a:lnTo>
                  <a:lnTo>
                    <a:pt x="26847" y="49885"/>
                  </a:lnTo>
                  <a:lnTo>
                    <a:pt x="26238" y="47752"/>
                  </a:lnTo>
                  <a:lnTo>
                    <a:pt x="26238" y="47586"/>
                  </a:lnTo>
                  <a:lnTo>
                    <a:pt x="25908" y="44932"/>
                  </a:lnTo>
                  <a:lnTo>
                    <a:pt x="20764" y="30353"/>
                  </a:lnTo>
                  <a:lnTo>
                    <a:pt x="20421" y="30099"/>
                  </a:lnTo>
                  <a:lnTo>
                    <a:pt x="20053" y="29832"/>
                  </a:lnTo>
                  <a:lnTo>
                    <a:pt x="20053" y="30772"/>
                  </a:lnTo>
                  <a:lnTo>
                    <a:pt x="16878" y="38404"/>
                  </a:lnTo>
                  <a:lnTo>
                    <a:pt x="15925" y="40805"/>
                  </a:lnTo>
                  <a:lnTo>
                    <a:pt x="15176" y="43218"/>
                  </a:lnTo>
                  <a:lnTo>
                    <a:pt x="14757" y="45872"/>
                  </a:lnTo>
                  <a:lnTo>
                    <a:pt x="14236" y="46647"/>
                  </a:lnTo>
                  <a:lnTo>
                    <a:pt x="13360" y="47752"/>
                  </a:lnTo>
                  <a:lnTo>
                    <a:pt x="14427" y="50076"/>
                  </a:lnTo>
                  <a:lnTo>
                    <a:pt x="13881" y="47840"/>
                  </a:lnTo>
                  <a:lnTo>
                    <a:pt x="14592" y="46901"/>
                  </a:lnTo>
                  <a:lnTo>
                    <a:pt x="14795" y="46659"/>
                  </a:lnTo>
                  <a:lnTo>
                    <a:pt x="15455" y="53098"/>
                  </a:lnTo>
                  <a:lnTo>
                    <a:pt x="15925" y="61823"/>
                  </a:lnTo>
                  <a:lnTo>
                    <a:pt x="16027" y="83223"/>
                  </a:lnTo>
                  <a:lnTo>
                    <a:pt x="15913" y="86004"/>
                  </a:lnTo>
                  <a:lnTo>
                    <a:pt x="15786" y="86512"/>
                  </a:lnTo>
                  <a:lnTo>
                    <a:pt x="6604" y="86512"/>
                  </a:lnTo>
                  <a:lnTo>
                    <a:pt x="2654" y="86258"/>
                  </a:lnTo>
                  <a:lnTo>
                    <a:pt x="342" y="86004"/>
                  </a:lnTo>
                  <a:lnTo>
                    <a:pt x="431" y="80124"/>
                  </a:lnTo>
                  <a:lnTo>
                    <a:pt x="1041" y="73736"/>
                  </a:lnTo>
                  <a:lnTo>
                    <a:pt x="1638" y="66725"/>
                  </a:lnTo>
                  <a:lnTo>
                    <a:pt x="2743" y="54279"/>
                  </a:lnTo>
                  <a:lnTo>
                    <a:pt x="2832" y="40728"/>
                  </a:lnTo>
                  <a:lnTo>
                    <a:pt x="3594" y="37401"/>
                  </a:lnTo>
                  <a:lnTo>
                    <a:pt x="3797" y="33959"/>
                  </a:lnTo>
                  <a:lnTo>
                    <a:pt x="5740" y="7708"/>
                  </a:lnTo>
                  <a:lnTo>
                    <a:pt x="5918" y="5549"/>
                  </a:lnTo>
                  <a:lnTo>
                    <a:pt x="5994" y="3517"/>
                  </a:lnTo>
                  <a:lnTo>
                    <a:pt x="7035" y="1358"/>
                  </a:lnTo>
                  <a:lnTo>
                    <a:pt x="6858" y="1282"/>
                  </a:lnTo>
                  <a:lnTo>
                    <a:pt x="7188" y="1282"/>
                  </a:lnTo>
                  <a:lnTo>
                    <a:pt x="10718" y="1790"/>
                  </a:lnTo>
                  <a:lnTo>
                    <a:pt x="18669" y="2374"/>
                  </a:lnTo>
                  <a:lnTo>
                    <a:pt x="23368" y="1892"/>
                  </a:lnTo>
                  <a:lnTo>
                    <a:pt x="24269" y="1790"/>
                  </a:lnTo>
                  <a:lnTo>
                    <a:pt x="30594" y="1282"/>
                  </a:lnTo>
                  <a:lnTo>
                    <a:pt x="34112" y="431"/>
                  </a:lnTo>
                  <a:lnTo>
                    <a:pt x="34213" y="1054"/>
                  </a:lnTo>
                  <a:lnTo>
                    <a:pt x="35229" y="3251"/>
                  </a:lnTo>
                  <a:lnTo>
                    <a:pt x="37744" y="8331"/>
                  </a:lnTo>
                  <a:lnTo>
                    <a:pt x="38328" y="12306"/>
                  </a:lnTo>
                  <a:lnTo>
                    <a:pt x="33743" y="8953"/>
                  </a:lnTo>
                  <a:lnTo>
                    <a:pt x="34061" y="9779"/>
                  </a:lnTo>
                  <a:lnTo>
                    <a:pt x="39789" y="49136"/>
                  </a:lnTo>
                  <a:lnTo>
                    <a:pt x="39674" y="50584"/>
                  </a:lnTo>
                  <a:lnTo>
                    <a:pt x="39446" y="52463"/>
                  </a:lnTo>
                  <a:lnTo>
                    <a:pt x="40487" y="57683"/>
                  </a:lnTo>
                  <a:lnTo>
                    <a:pt x="42748" y="70523"/>
                  </a:lnTo>
                  <a:lnTo>
                    <a:pt x="44119" y="80124"/>
                  </a:lnTo>
                  <a:lnTo>
                    <a:pt x="44704" y="85839"/>
                  </a:lnTo>
                  <a:lnTo>
                    <a:pt x="44742" y="88912"/>
                  </a:lnTo>
                  <a:lnTo>
                    <a:pt x="44742" y="81813"/>
                  </a:lnTo>
                  <a:lnTo>
                    <a:pt x="44513" y="79667"/>
                  </a:lnTo>
                  <a:lnTo>
                    <a:pt x="43141" y="70040"/>
                  </a:lnTo>
                  <a:lnTo>
                    <a:pt x="41008" y="57619"/>
                  </a:lnTo>
                  <a:lnTo>
                    <a:pt x="39954" y="52463"/>
                  </a:lnTo>
                  <a:lnTo>
                    <a:pt x="40144" y="50495"/>
                  </a:lnTo>
                  <a:lnTo>
                    <a:pt x="40297" y="49136"/>
                  </a:lnTo>
                  <a:lnTo>
                    <a:pt x="40195" y="33959"/>
                  </a:lnTo>
                  <a:lnTo>
                    <a:pt x="39801" y="22910"/>
                  </a:lnTo>
                  <a:lnTo>
                    <a:pt x="39103" y="14478"/>
                  </a:lnTo>
                  <a:lnTo>
                    <a:pt x="38163" y="8229"/>
                  </a:lnTo>
                  <a:lnTo>
                    <a:pt x="34417" y="431"/>
                  </a:lnTo>
                  <a:lnTo>
                    <a:pt x="34213" y="0"/>
                  </a:lnTo>
                  <a:lnTo>
                    <a:pt x="34061" y="0"/>
                  </a:lnTo>
                  <a:lnTo>
                    <a:pt x="30505" y="774"/>
                  </a:lnTo>
                  <a:lnTo>
                    <a:pt x="18605" y="1892"/>
                  </a:lnTo>
                  <a:lnTo>
                    <a:pt x="17767" y="1790"/>
                  </a:lnTo>
                  <a:lnTo>
                    <a:pt x="13462" y="1549"/>
                  </a:lnTo>
                  <a:lnTo>
                    <a:pt x="10553" y="1282"/>
                  </a:lnTo>
                  <a:lnTo>
                    <a:pt x="6934" y="774"/>
                  </a:lnTo>
                  <a:lnTo>
                    <a:pt x="6604" y="1054"/>
                  </a:lnTo>
                  <a:lnTo>
                    <a:pt x="5486" y="3251"/>
                  </a:lnTo>
                  <a:lnTo>
                    <a:pt x="5283" y="8331"/>
                  </a:lnTo>
                  <a:lnTo>
                    <a:pt x="3860" y="26149"/>
                  </a:lnTo>
                  <a:lnTo>
                    <a:pt x="3276" y="33959"/>
                  </a:lnTo>
                  <a:lnTo>
                    <a:pt x="3187" y="36791"/>
                  </a:lnTo>
                  <a:lnTo>
                    <a:pt x="2400" y="40728"/>
                  </a:lnTo>
                  <a:lnTo>
                    <a:pt x="2311" y="54279"/>
                  </a:lnTo>
                  <a:lnTo>
                    <a:pt x="1104" y="66789"/>
                  </a:lnTo>
                  <a:lnTo>
                    <a:pt x="495" y="73812"/>
                  </a:lnTo>
                  <a:lnTo>
                    <a:pt x="38" y="79667"/>
                  </a:lnTo>
                  <a:lnTo>
                    <a:pt x="0" y="83223"/>
                  </a:lnTo>
                  <a:lnTo>
                    <a:pt x="76" y="86156"/>
                  </a:lnTo>
                  <a:lnTo>
                    <a:pt x="2590" y="86677"/>
                  </a:lnTo>
                  <a:lnTo>
                    <a:pt x="6540" y="87033"/>
                  </a:lnTo>
                  <a:lnTo>
                    <a:pt x="15684" y="87033"/>
                  </a:lnTo>
                  <a:lnTo>
                    <a:pt x="16268" y="86512"/>
                  </a:lnTo>
                  <a:lnTo>
                    <a:pt x="16510" y="80124"/>
                  </a:lnTo>
                  <a:lnTo>
                    <a:pt x="16395" y="61823"/>
                  </a:lnTo>
                  <a:lnTo>
                    <a:pt x="15925" y="53098"/>
                  </a:lnTo>
                  <a:lnTo>
                    <a:pt x="15176" y="46037"/>
                  </a:lnTo>
                  <a:lnTo>
                    <a:pt x="15709" y="43218"/>
                  </a:lnTo>
                  <a:lnTo>
                    <a:pt x="16764" y="39954"/>
                  </a:lnTo>
                  <a:lnTo>
                    <a:pt x="20408" y="31216"/>
                  </a:lnTo>
                  <a:lnTo>
                    <a:pt x="20154" y="30099"/>
                  </a:lnTo>
                  <a:lnTo>
                    <a:pt x="20764" y="31711"/>
                  </a:lnTo>
                  <a:lnTo>
                    <a:pt x="25463" y="45186"/>
                  </a:lnTo>
                  <a:lnTo>
                    <a:pt x="25717" y="47586"/>
                  </a:lnTo>
                  <a:lnTo>
                    <a:pt x="25768" y="47904"/>
                  </a:lnTo>
                  <a:lnTo>
                    <a:pt x="25908" y="48526"/>
                  </a:lnTo>
                  <a:lnTo>
                    <a:pt x="26263" y="61861"/>
                  </a:lnTo>
                  <a:lnTo>
                    <a:pt x="26797" y="77139"/>
                  </a:lnTo>
                  <a:lnTo>
                    <a:pt x="27114" y="83223"/>
                  </a:lnTo>
                  <a:lnTo>
                    <a:pt x="27457" y="86677"/>
                  </a:lnTo>
                  <a:lnTo>
                    <a:pt x="27787" y="86842"/>
                  </a:lnTo>
                  <a:lnTo>
                    <a:pt x="35153" y="92595"/>
                  </a:lnTo>
                  <a:lnTo>
                    <a:pt x="36195" y="93205"/>
                  </a:lnTo>
                  <a:lnTo>
                    <a:pt x="36537" y="93294"/>
                  </a:lnTo>
                  <a:lnTo>
                    <a:pt x="38252" y="93294"/>
                  </a:lnTo>
                  <a:lnTo>
                    <a:pt x="39319" y="92786"/>
                  </a:lnTo>
                  <a:lnTo>
                    <a:pt x="45021" y="90030"/>
                  </a:lnTo>
                  <a:lnTo>
                    <a:pt x="45275" y="88912"/>
                  </a:lnTo>
                  <a:close/>
                </a:path>
              </a:pathLst>
            </a:custGeom>
            <a:solidFill>
              <a:srgbClr val="000000"/>
            </a:solidFill>
          </p:spPr>
          <p:txBody>
            <a:bodyPr wrap="square" lIns="0" tIns="0" rIns="0" bIns="0" rtlCol="0"/>
            <a:lstStyle/>
            <a:p>
              <a:endParaRPr/>
            </a:p>
          </p:txBody>
        </p:sp>
        <p:sp>
          <p:nvSpPr>
            <p:cNvPr id="233" name="object 233"/>
            <p:cNvSpPr/>
            <p:nvPr/>
          </p:nvSpPr>
          <p:spPr>
            <a:xfrm>
              <a:off x="7243421" y="9350848"/>
              <a:ext cx="29209" cy="6985"/>
            </a:xfrm>
            <a:custGeom>
              <a:avLst/>
              <a:gdLst/>
              <a:ahLst/>
              <a:cxnLst/>
              <a:rect l="l" t="t" r="r" b="b"/>
              <a:pathLst>
                <a:path w="29209" h="6984">
                  <a:moveTo>
                    <a:pt x="931" y="429"/>
                  </a:moveTo>
                  <a:lnTo>
                    <a:pt x="0" y="4889"/>
                  </a:lnTo>
                  <a:lnTo>
                    <a:pt x="513" y="5591"/>
                  </a:lnTo>
                  <a:lnTo>
                    <a:pt x="4293" y="6345"/>
                  </a:lnTo>
                  <a:lnTo>
                    <a:pt x="8408"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4" name="object 234"/>
            <p:cNvSpPr/>
            <p:nvPr/>
          </p:nvSpPr>
          <p:spPr>
            <a:xfrm>
              <a:off x="7243282" y="9350595"/>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58"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8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5" name="object 235"/>
            <p:cNvSpPr/>
            <p:nvPr/>
          </p:nvSpPr>
          <p:spPr>
            <a:xfrm>
              <a:off x="7267766" y="9351274"/>
              <a:ext cx="1905" cy="5080"/>
            </a:xfrm>
            <a:custGeom>
              <a:avLst/>
              <a:gdLst/>
              <a:ahLst/>
              <a:cxnLst/>
              <a:rect l="l" t="t" r="r" b="b"/>
              <a:pathLst>
                <a:path w="1904" h="5079">
                  <a:moveTo>
                    <a:pt x="1036" y="0"/>
                  </a:moveTo>
                  <a:lnTo>
                    <a:pt x="0" y="73"/>
                  </a:lnTo>
                  <a:lnTo>
                    <a:pt x="230" y="4816"/>
                  </a:lnTo>
                  <a:lnTo>
                    <a:pt x="1528" y="4554"/>
                  </a:lnTo>
                  <a:lnTo>
                    <a:pt x="1036" y="0"/>
                  </a:lnTo>
                  <a:close/>
                </a:path>
              </a:pathLst>
            </a:custGeom>
            <a:solidFill>
              <a:srgbClr val="FFFFFF"/>
            </a:solidFill>
          </p:spPr>
          <p:txBody>
            <a:bodyPr wrap="square" lIns="0" tIns="0" rIns="0" bIns="0" rtlCol="0"/>
            <a:lstStyle/>
            <a:p>
              <a:endParaRPr/>
            </a:p>
          </p:txBody>
        </p:sp>
        <p:sp>
          <p:nvSpPr>
            <p:cNvPr id="236" name="object 236"/>
            <p:cNvSpPr/>
            <p:nvPr/>
          </p:nvSpPr>
          <p:spPr>
            <a:xfrm>
              <a:off x="7267505" y="9351015"/>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7" name="object 237"/>
            <p:cNvSpPr/>
            <p:nvPr/>
          </p:nvSpPr>
          <p:spPr>
            <a:xfrm>
              <a:off x="7247269" y="9351692"/>
              <a:ext cx="1905" cy="5715"/>
            </a:xfrm>
            <a:custGeom>
              <a:avLst/>
              <a:gdLst/>
              <a:ahLst/>
              <a:cxnLst/>
              <a:rect l="l" t="t" r="r" b="b"/>
              <a:pathLst>
                <a:path w="1904"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38" name="object 238"/>
            <p:cNvSpPr/>
            <p:nvPr/>
          </p:nvSpPr>
          <p:spPr>
            <a:xfrm>
              <a:off x="7247099" y="9351695"/>
              <a:ext cx="1905" cy="6350"/>
            </a:xfrm>
            <a:custGeom>
              <a:avLst/>
              <a:gdLst/>
              <a:ahLst/>
              <a:cxnLst/>
              <a:rect l="l" t="t" r="r" b="b"/>
              <a:pathLst>
                <a:path w="1904" h="6350">
                  <a:moveTo>
                    <a:pt x="0" y="0"/>
                  </a:moveTo>
                  <a:lnTo>
                    <a:pt x="167" y="5497"/>
                  </a:lnTo>
                  <a:lnTo>
                    <a:pt x="1528" y="5758"/>
                  </a:lnTo>
                  <a:lnTo>
                    <a:pt x="1528" y="5235"/>
                  </a:lnTo>
                  <a:lnTo>
                    <a:pt x="429" y="5235"/>
                  </a:lnTo>
                  <a:lnTo>
                    <a:pt x="261" y="188"/>
                  </a:lnTo>
                  <a:lnTo>
                    <a:pt x="1528" y="188"/>
                  </a:lnTo>
                  <a:lnTo>
                    <a:pt x="0" y="0"/>
                  </a:lnTo>
                  <a:close/>
                </a:path>
                <a:path w="1904"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39" name="object 239"/>
            <p:cNvSpPr/>
            <p:nvPr/>
          </p:nvSpPr>
          <p:spPr>
            <a:xfrm>
              <a:off x="7262361" y="9351953"/>
              <a:ext cx="1905" cy="5080"/>
            </a:xfrm>
            <a:custGeom>
              <a:avLst/>
              <a:gdLst/>
              <a:ahLst/>
              <a:cxnLst/>
              <a:rect l="l" t="t" r="r" b="b"/>
              <a:pathLst>
                <a:path w="1904"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0" name="object 240"/>
            <p:cNvSpPr/>
            <p:nvPr/>
          </p:nvSpPr>
          <p:spPr>
            <a:xfrm>
              <a:off x="7262017" y="9351787"/>
              <a:ext cx="1905" cy="5715"/>
            </a:xfrm>
            <a:custGeom>
              <a:avLst/>
              <a:gdLst/>
              <a:ahLst/>
              <a:cxnLst/>
              <a:rect l="l" t="t" r="r" b="b"/>
              <a:pathLst>
                <a:path w="1904"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1" name="object 241"/>
            <p:cNvSpPr/>
            <p:nvPr/>
          </p:nvSpPr>
          <p:spPr>
            <a:xfrm>
              <a:off x="7267510" y="9444987"/>
              <a:ext cx="13970" cy="12700"/>
            </a:xfrm>
            <a:custGeom>
              <a:avLst/>
              <a:gdLst/>
              <a:ahLst/>
              <a:cxnLst/>
              <a:rect l="l" t="t" r="r" b="b"/>
              <a:pathLst>
                <a:path w="13970"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392" y="12177"/>
                  </a:lnTo>
                  <a:lnTo>
                    <a:pt x="5233"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70" h="12700">
                  <a:moveTo>
                    <a:pt x="4439" y="7539"/>
                  </a:moveTo>
                  <a:lnTo>
                    <a:pt x="4439" y="11402"/>
                  </a:lnTo>
                  <a:lnTo>
                    <a:pt x="5227" y="11374"/>
                  </a:lnTo>
                  <a:lnTo>
                    <a:pt x="4439" y="7539"/>
                  </a:lnTo>
                  <a:close/>
                </a:path>
                <a:path w="13970" h="12700">
                  <a:moveTo>
                    <a:pt x="5227" y="11374"/>
                  </a:moveTo>
                  <a:lnTo>
                    <a:pt x="4439" y="11402"/>
                  </a:lnTo>
                  <a:lnTo>
                    <a:pt x="5233" y="11402"/>
                  </a:lnTo>
                  <a:close/>
                </a:path>
                <a:path w="13970" h="12700">
                  <a:moveTo>
                    <a:pt x="6456" y="7539"/>
                  </a:moveTo>
                  <a:lnTo>
                    <a:pt x="4439" y="7539"/>
                  </a:lnTo>
                  <a:lnTo>
                    <a:pt x="5227" y="11374"/>
                  </a:lnTo>
                  <a:lnTo>
                    <a:pt x="7884" y="11245"/>
                  </a:lnTo>
                  <a:lnTo>
                    <a:pt x="6879" y="11245"/>
                  </a:lnTo>
                  <a:lnTo>
                    <a:pt x="6456" y="7539"/>
                  </a:lnTo>
                  <a:close/>
                </a:path>
                <a:path w="13970" h="12700">
                  <a:moveTo>
                    <a:pt x="6429" y="7298"/>
                  </a:moveTo>
                  <a:lnTo>
                    <a:pt x="6879" y="11245"/>
                  </a:lnTo>
                  <a:lnTo>
                    <a:pt x="7830" y="11098"/>
                  </a:lnTo>
                  <a:lnTo>
                    <a:pt x="6429" y="7298"/>
                  </a:lnTo>
                  <a:close/>
                </a:path>
                <a:path w="13970" h="12700">
                  <a:moveTo>
                    <a:pt x="7830" y="11098"/>
                  </a:moveTo>
                  <a:lnTo>
                    <a:pt x="6879" y="11245"/>
                  </a:lnTo>
                  <a:lnTo>
                    <a:pt x="7884" y="11245"/>
                  </a:lnTo>
                  <a:lnTo>
                    <a:pt x="7830" y="11098"/>
                  </a:lnTo>
                  <a:close/>
                </a:path>
                <a:path w="13970" h="12700">
                  <a:moveTo>
                    <a:pt x="8946" y="7298"/>
                  </a:moveTo>
                  <a:lnTo>
                    <a:pt x="6429" y="7298"/>
                  </a:lnTo>
                  <a:lnTo>
                    <a:pt x="7830" y="11098"/>
                  </a:lnTo>
                  <a:lnTo>
                    <a:pt x="8565" y="10983"/>
                  </a:lnTo>
                  <a:lnTo>
                    <a:pt x="10282" y="10638"/>
                  </a:lnTo>
                  <a:lnTo>
                    <a:pt x="9182" y="10638"/>
                  </a:lnTo>
                  <a:lnTo>
                    <a:pt x="8946" y="7298"/>
                  </a:lnTo>
                  <a:close/>
                </a:path>
                <a:path w="13970" h="12700">
                  <a:moveTo>
                    <a:pt x="8921" y="6942"/>
                  </a:moveTo>
                  <a:lnTo>
                    <a:pt x="9182" y="10638"/>
                  </a:lnTo>
                  <a:lnTo>
                    <a:pt x="10190" y="10415"/>
                  </a:lnTo>
                  <a:lnTo>
                    <a:pt x="9182" y="7978"/>
                  </a:lnTo>
                  <a:lnTo>
                    <a:pt x="8921" y="6942"/>
                  </a:lnTo>
                  <a:close/>
                </a:path>
                <a:path w="13970" h="12700">
                  <a:moveTo>
                    <a:pt x="10190" y="10415"/>
                  </a:moveTo>
                  <a:lnTo>
                    <a:pt x="9182" y="10638"/>
                  </a:lnTo>
                  <a:lnTo>
                    <a:pt x="10282" y="10638"/>
                  </a:lnTo>
                  <a:lnTo>
                    <a:pt x="10190" y="10415"/>
                  </a:lnTo>
                  <a:close/>
                </a:path>
                <a:path w="13970" h="12700">
                  <a:moveTo>
                    <a:pt x="11080" y="6942"/>
                  </a:moveTo>
                  <a:lnTo>
                    <a:pt x="8921" y="6942"/>
                  </a:lnTo>
                  <a:lnTo>
                    <a:pt x="9182" y="7978"/>
                  </a:lnTo>
                  <a:lnTo>
                    <a:pt x="10190" y="10415"/>
                  </a:lnTo>
                  <a:lnTo>
                    <a:pt x="10795" y="10282"/>
                  </a:lnTo>
                  <a:lnTo>
                    <a:pt x="12093" y="9884"/>
                  </a:lnTo>
                  <a:lnTo>
                    <a:pt x="11999" y="9601"/>
                  </a:lnTo>
                  <a:lnTo>
                    <a:pt x="11476" y="9601"/>
                  </a:lnTo>
                  <a:lnTo>
                    <a:pt x="11080" y="6942"/>
                  </a:lnTo>
                  <a:close/>
                </a:path>
                <a:path w="13970" h="12700">
                  <a:moveTo>
                    <a:pt x="11057" y="6785"/>
                  </a:moveTo>
                  <a:lnTo>
                    <a:pt x="11476" y="9601"/>
                  </a:lnTo>
                  <a:lnTo>
                    <a:pt x="11987" y="9566"/>
                  </a:lnTo>
                  <a:lnTo>
                    <a:pt x="11057" y="6785"/>
                  </a:lnTo>
                  <a:close/>
                </a:path>
                <a:path w="13970" h="12700">
                  <a:moveTo>
                    <a:pt x="11987" y="9566"/>
                  </a:moveTo>
                  <a:lnTo>
                    <a:pt x="11476" y="9601"/>
                  </a:lnTo>
                  <a:lnTo>
                    <a:pt x="11999" y="9601"/>
                  </a:lnTo>
                  <a:close/>
                </a:path>
                <a:path w="13970" h="12700">
                  <a:moveTo>
                    <a:pt x="13381" y="6785"/>
                  </a:moveTo>
                  <a:lnTo>
                    <a:pt x="11057" y="6785"/>
                  </a:lnTo>
                  <a:lnTo>
                    <a:pt x="11987" y="9566"/>
                  </a:lnTo>
                  <a:lnTo>
                    <a:pt x="13873" y="9434"/>
                  </a:lnTo>
                  <a:lnTo>
                    <a:pt x="13381" y="6785"/>
                  </a:lnTo>
                  <a:close/>
                </a:path>
                <a:path w="13970"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2" name="object 242"/>
            <p:cNvSpPr/>
            <p:nvPr/>
          </p:nvSpPr>
          <p:spPr>
            <a:xfrm>
              <a:off x="7267439" y="9444820"/>
              <a:ext cx="13970" cy="12700"/>
            </a:xfrm>
            <a:custGeom>
              <a:avLst/>
              <a:gdLst/>
              <a:ahLst/>
              <a:cxnLst/>
              <a:rect l="l" t="t" r="r" b="b"/>
              <a:pathLst>
                <a:path w="13970"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70" h="12700">
                  <a:moveTo>
                    <a:pt x="4431"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31" y="7559"/>
                  </a:lnTo>
                  <a:close/>
                </a:path>
                <a:path w="13970" h="12700">
                  <a:moveTo>
                    <a:pt x="5266" y="10711"/>
                  </a:moveTo>
                  <a:lnTo>
                    <a:pt x="4861" y="10711"/>
                  </a:lnTo>
                  <a:lnTo>
                    <a:pt x="5301" y="11507"/>
                  </a:lnTo>
                  <a:lnTo>
                    <a:pt x="5981" y="11664"/>
                  </a:lnTo>
                  <a:lnTo>
                    <a:pt x="6997" y="11413"/>
                  </a:lnTo>
                  <a:lnTo>
                    <a:pt x="7081" y="11245"/>
                  </a:lnTo>
                  <a:lnTo>
                    <a:pt x="5468" y="11245"/>
                  </a:lnTo>
                  <a:lnTo>
                    <a:pt x="5266" y="10711"/>
                  </a:lnTo>
                  <a:close/>
                </a:path>
                <a:path w="13970" h="12700">
                  <a:moveTo>
                    <a:pt x="7730" y="10638"/>
                  </a:moveTo>
                  <a:lnTo>
                    <a:pt x="7259" y="10638"/>
                  </a:lnTo>
                  <a:lnTo>
                    <a:pt x="7604" y="11151"/>
                  </a:lnTo>
                  <a:lnTo>
                    <a:pt x="8735" y="11319"/>
                  </a:lnTo>
                  <a:lnTo>
                    <a:pt x="9154" y="11245"/>
                  </a:lnTo>
                  <a:lnTo>
                    <a:pt x="9604" y="10963"/>
                  </a:lnTo>
                  <a:lnTo>
                    <a:pt x="7866" y="10889"/>
                  </a:lnTo>
                  <a:lnTo>
                    <a:pt x="7730" y="10638"/>
                  </a:lnTo>
                  <a:close/>
                </a:path>
                <a:path w="13970"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70" h="12700">
                  <a:moveTo>
                    <a:pt x="8735" y="7109"/>
                  </a:moveTo>
                  <a:lnTo>
                    <a:pt x="8783" y="8313"/>
                  </a:lnTo>
                  <a:lnTo>
                    <a:pt x="8895" y="8826"/>
                  </a:lnTo>
                  <a:lnTo>
                    <a:pt x="9342" y="9601"/>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986" y="7465"/>
                  </a:lnTo>
                  <a:lnTo>
                    <a:pt x="8798" y="7298"/>
                  </a:lnTo>
                  <a:lnTo>
                    <a:pt x="8735" y="7109"/>
                  </a:lnTo>
                  <a:close/>
                </a:path>
                <a:path w="13970" h="12700">
                  <a:moveTo>
                    <a:pt x="11546" y="10303"/>
                  </a:moveTo>
                  <a:lnTo>
                    <a:pt x="9740" y="10303"/>
                  </a:lnTo>
                  <a:lnTo>
                    <a:pt x="10002" y="10544"/>
                  </a:lnTo>
                  <a:lnTo>
                    <a:pt x="10536" y="10638"/>
                  </a:lnTo>
                  <a:lnTo>
                    <a:pt x="10965" y="10638"/>
                  </a:lnTo>
                  <a:lnTo>
                    <a:pt x="11290" y="10544"/>
                  </a:lnTo>
                  <a:lnTo>
                    <a:pt x="11546" y="10303"/>
                  </a:lnTo>
                  <a:close/>
                </a:path>
                <a:path w="13970"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70" h="12700">
                  <a:moveTo>
                    <a:pt x="12100" y="9340"/>
                  </a:moveTo>
                  <a:lnTo>
                    <a:pt x="11740" y="9340"/>
                  </a:lnTo>
                  <a:lnTo>
                    <a:pt x="12065" y="9696"/>
                  </a:lnTo>
                  <a:lnTo>
                    <a:pt x="12578" y="9769"/>
                  </a:lnTo>
                  <a:lnTo>
                    <a:pt x="13290" y="9507"/>
                  </a:lnTo>
                  <a:lnTo>
                    <a:pt x="12159" y="9434"/>
                  </a:lnTo>
                  <a:close/>
                </a:path>
                <a:path w="13970" h="12700">
                  <a:moveTo>
                    <a:pt x="12636"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36" y="1455"/>
                  </a:lnTo>
                  <a:close/>
                </a:path>
                <a:path w="13970"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70"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70" h="12700">
                  <a:moveTo>
                    <a:pt x="12494" y="1120"/>
                  </a:moveTo>
                  <a:lnTo>
                    <a:pt x="8211" y="3361"/>
                  </a:lnTo>
                  <a:lnTo>
                    <a:pt x="9262" y="3361"/>
                  </a:lnTo>
                  <a:lnTo>
                    <a:pt x="12326" y="1717"/>
                  </a:lnTo>
                  <a:lnTo>
                    <a:pt x="12326" y="1455"/>
                  </a:lnTo>
                  <a:lnTo>
                    <a:pt x="12636" y="1455"/>
                  </a:lnTo>
                  <a:lnTo>
                    <a:pt x="12494" y="1120"/>
                  </a:lnTo>
                  <a:close/>
                </a:path>
              </a:pathLst>
            </a:custGeom>
            <a:solidFill>
              <a:srgbClr val="000000"/>
            </a:solidFill>
          </p:spPr>
          <p:txBody>
            <a:bodyPr wrap="square" lIns="0" tIns="0" rIns="0" bIns="0" rtlCol="0"/>
            <a:lstStyle/>
            <a:p>
              <a:endParaRPr/>
            </a:p>
          </p:txBody>
        </p:sp>
        <p:sp>
          <p:nvSpPr>
            <p:cNvPr id="243" name="object 243"/>
            <p:cNvSpPr/>
            <p:nvPr/>
          </p:nvSpPr>
          <p:spPr>
            <a:xfrm>
              <a:off x="7226187" y="9441746"/>
              <a:ext cx="26670" cy="6350"/>
            </a:xfrm>
            <a:custGeom>
              <a:avLst/>
              <a:gdLst/>
              <a:ahLst/>
              <a:cxnLst/>
              <a:rect l="l" t="t" r="r" b="b"/>
              <a:pathLst>
                <a:path w="26670" h="6350">
                  <a:moveTo>
                    <a:pt x="14964" y="5298"/>
                  </a:moveTo>
                  <a:lnTo>
                    <a:pt x="3916" y="5298"/>
                  </a:lnTo>
                  <a:lnTo>
                    <a:pt x="5298" y="5821"/>
                  </a:lnTo>
                  <a:lnTo>
                    <a:pt x="6334" y="6073"/>
                  </a:lnTo>
                  <a:lnTo>
                    <a:pt x="9601" y="6073"/>
                  </a:lnTo>
                  <a:lnTo>
                    <a:pt x="12606" y="5884"/>
                  </a:lnTo>
                  <a:lnTo>
                    <a:pt x="14964" y="5298"/>
                  </a:lnTo>
                  <a:close/>
                </a:path>
                <a:path w="26670" h="6350">
                  <a:moveTo>
                    <a:pt x="26354" y="4879"/>
                  </a:moveTo>
                  <a:lnTo>
                    <a:pt x="16648" y="4879"/>
                  </a:lnTo>
                  <a:lnTo>
                    <a:pt x="19695" y="5560"/>
                  </a:lnTo>
                  <a:lnTo>
                    <a:pt x="26313" y="6073"/>
                  </a:lnTo>
                  <a:lnTo>
                    <a:pt x="26354" y="4879"/>
                  </a:lnTo>
                  <a:close/>
                </a:path>
                <a:path w="26670" h="6350">
                  <a:moveTo>
                    <a:pt x="13099" y="62"/>
                  </a:moveTo>
                  <a:lnTo>
                    <a:pt x="10638"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64" y="5298"/>
                  </a:lnTo>
                  <a:lnTo>
                    <a:pt x="16648" y="4879"/>
                  </a:lnTo>
                  <a:lnTo>
                    <a:pt x="26354" y="4879"/>
                  </a:lnTo>
                  <a:lnTo>
                    <a:pt x="26313" y="586"/>
                  </a:lnTo>
                  <a:lnTo>
                    <a:pt x="25287" y="586"/>
                  </a:lnTo>
                  <a:lnTo>
                    <a:pt x="19528" y="324"/>
                  </a:lnTo>
                  <a:lnTo>
                    <a:pt x="17748" y="324"/>
                  </a:lnTo>
                  <a:lnTo>
                    <a:pt x="13099" y="62"/>
                  </a:lnTo>
                  <a:close/>
                </a:path>
                <a:path w="26670"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4" name="object 244"/>
            <p:cNvSpPr/>
            <p:nvPr/>
          </p:nvSpPr>
          <p:spPr>
            <a:xfrm>
              <a:off x="7226116" y="9441552"/>
              <a:ext cx="27305" cy="6985"/>
            </a:xfrm>
            <a:custGeom>
              <a:avLst/>
              <a:gdLst/>
              <a:ahLst/>
              <a:cxnLst/>
              <a:rect l="l" t="t" r="r" b="b"/>
              <a:pathLst>
                <a:path w="27304" h="6984">
                  <a:moveTo>
                    <a:pt x="1578" y="6374"/>
                  </a:moveTo>
                  <a:lnTo>
                    <a:pt x="1777" y="6690"/>
                  </a:lnTo>
                  <a:lnTo>
                    <a:pt x="1777" y="6439"/>
                  </a:lnTo>
                  <a:lnTo>
                    <a:pt x="1578" y="6374"/>
                  </a:lnTo>
                  <a:close/>
                </a:path>
                <a:path w="27304"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4"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4"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4" h="6984">
                  <a:moveTo>
                    <a:pt x="20415" y="5497"/>
                  </a:moveTo>
                  <a:lnTo>
                    <a:pt x="15913" y="5497"/>
                  </a:lnTo>
                  <a:lnTo>
                    <a:pt x="17986"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4" h="6984">
                  <a:moveTo>
                    <a:pt x="15913" y="4984"/>
                  </a:moveTo>
                  <a:lnTo>
                    <a:pt x="14551" y="5329"/>
                  </a:lnTo>
                  <a:lnTo>
                    <a:pt x="12583" y="5916"/>
                  </a:lnTo>
                  <a:lnTo>
                    <a:pt x="9578" y="6010"/>
                  </a:lnTo>
                  <a:lnTo>
                    <a:pt x="14003" y="6010"/>
                  </a:lnTo>
                  <a:lnTo>
                    <a:pt x="15913" y="5497"/>
                  </a:lnTo>
                  <a:lnTo>
                    <a:pt x="20415" y="5497"/>
                  </a:lnTo>
                  <a:lnTo>
                    <a:pt x="15913" y="4984"/>
                  </a:lnTo>
                  <a:close/>
                </a:path>
                <a:path w="27304"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4" h="6984">
                  <a:moveTo>
                    <a:pt x="25870" y="680"/>
                  </a:moveTo>
                  <a:lnTo>
                    <a:pt x="18750" y="680"/>
                  </a:lnTo>
                  <a:lnTo>
                    <a:pt x="20049" y="774"/>
                  </a:lnTo>
                  <a:lnTo>
                    <a:pt x="21148" y="774"/>
                  </a:lnTo>
                  <a:lnTo>
                    <a:pt x="22771" y="869"/>
                  </a:lnTo>
                  <a:lnTo>
                    <a:pt x="25452" y="869"/>
                  </a:lnTo>
                  <a:lnTo>
                    <a:pt x="25797" y="774"/>
                  </a:lnTo>
                  <a:close/>
                </a:path>
                <a:path w="27304"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5" name="object 245"/>
            <p:cNvSpPr/>
            <p:nvPr/>
          </p:nvSpPr>
          <p:spPr>
            <a:xfrm>
              <a:off x="7108521" y="9439493"/>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696" y="5842"/>
                  </a:lnTo>
                  <a:lnTo>
                    <a:pt x="969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696" y="5842"/>
                  </a:lnTo>
                  <a:lnTo>
                    <a:pt x="12988" y="5842"/>
                  </a:lnTo>
                  <a:lnTo>
                    <a:pt x="11999" y="2931"/>
                  </a:lnTo>
                  <a:lnTo>
                    <a:pt x="11601" y="1382"/>
                  </a:lnTo>
                  <a:close/>
                </a:path>
                <a:path w="51434" h="14604">
                  <a:moveTo>
                    <a:pt x="4115" y="1141"/>
                  </a:moveTo>
                  <a:lnTo>
                    <a:pt x="4303" y="4481"/>
                  </a:lnTo>
                  <a:lnTo>
                    <a:pt x="9696" y="4481"/>
                  </a:lnTo>
                  <a:lnTo>
                    <a:pt x="9696" y="4125"/>
                  </a:lnTo>
                  <a:lnTo>
                    <a:pt x="6858" y="4125"/>
                  </a:lnTo>
                  <a:lnTo>
                    <a:pt x="4115" y="1141"/>
                  </a:lnTo>
                  <a:close/>
                </a:path>
                <a:path w="51434" h="14604">
                  <a:moveTo>
                    <a:pt x="7654" y="0"/>
                  </a:moveTo>
                  <a:lnTo>
                    <a:pt x="6844" y="1382"/>
                  </a:lnTo>
                  <a:lnTo>
                    <a:pt x="6777" y="2931"/>
                  </a:lnTo>
                  <a:lnTo>
                    <a:pt x="6858" y="4125"/>
                  </a:lnTo>
                  <a:lnTo>
                    <a:pt x="9696" y="4125"/>
                  </a:lnTo>
                  <a:lnTo>
                    <a:pt x="9696" y="1895"/>
                  </a:lnTo>
                  <a:lnTo>
                    <a:pt x="7654" y="0"/>
                  </a:lnTo>
                  <a:close/>
                </a:path>
              </a:pathLst>
            </a:custGeom>
            <a:solidFill>
              <a:srgbClr val="70C81B"/>
            </a:solidFill>
          </p:spPr>
          <p:txBody>
            <a:bodyPr wrap="square" lIns="0" tIns="0" rIns="0" bIns="0" rtlCol="0"/>
            <a:lstStyle/>
            <a:p>
              <a:endParaRPr/>
            </a:p>
          </p:txBody>
        </p:sp>
        <p:sp>
          <p:nvSpPr>
            <p:cNvPr id="246" name="object 246"/>
            <p:cNvSpPr/>
            <p:nvPr/>
          </p:nvSpPr>
          <p:spPr>
            <a:xfrm>
              <a:off x="7108291" y="9439415"/>
              <a:ext cx="52069" cy="11430"/>
            </a:xfrm>
            <a:custGeom>
              <a:avLst/>
              <a:gdLst/>
              <a:ahLst/>
              <a:cxnLst/>
              <a:rect l="l" t="t" r="r" b="b"/>
              <a:pathLst>
                <a:path w="52070" h="11429">
                  <a:moveTo>
                    <a:pt x="33046" y="10125"/>
                  </a:moveTo>
                  <a:lnTo>
                    <a:pt x="32564" y="10125"/>
                  </a:lnTo>
                  <a:lnTo>
                    <a:pt x="33674" y="11413"/>
                  </a:lnTo>
                  <a:lnTo>
                    <a:pt x="34114" y="11413"/>
                  </a:lnTo>
                  <a:lnTo>
                    <a:pt x="34360" y="10973"/>
                  </a:lnTo>
                  <a:lnTo>
                    <a:pt x="34019" y="10973"/>
                  </a:lnTo>
                  <a:lnTo>
                    <a:pt x="33674" y="10711"/>
                  </a:lnTo>
                  <a:lnTo>
                    <a:pt x="33046" y="10125"/>
                  </a:lnTo>
                  <a:close/>
                </a:path>
                <a:path w="52070" h="11429">
                  <a:moveTo>
                    <a:pt x="23942" y="8764"/>
                  </a:moveTo>
                  <a:lnTo>
                    <a:pt x="23664" y="8764"/>
                  </a:lnTo>
                  <a:lnTo>
                    <a:pt x="24512" y="11151"/>
                  </a:lnTo>
                  <a:lnTo>
                    <a:pt x="24606" y="10900"/>
                  </a:lnTo>
                  <a:lnTo>
                    <a:pt x="23942" y="8764"/>
                  </a:lnTo>
                  <a:close/>
                </a:path>
                <a:path w="52070" h="11429">
                  <a:moveTo>
                    <a:pt x="37013" y="9601"/>
                  </a:moveTo>
                  <a:lnTo>
                    <a:pt x="35988" y="9601"/>
                  </a:lnTo>
                  <a:lnTo>
                    <a:pt x="36511" y="9769"/>
                  </a:lnTo>
                  <a:lnTo>
                    <a:pt x="37185" y="10536"/>
                  </a:lnTo>
                  <a:lnTo>
                    <a:pt x="37705" y="11057"/>
                  </a:lnTo>
                  <a:lnTo>
                    <a:pt x="37583" y="10376"/>
                  </a:lnTo>
                  <a:lnTo>
                    <a:pt x="37013" y="9601"/>
                  </a:lnTo>
                  <a:close/>
                </a:path>
                <a:path w="52070" h="11429">
                  <a:moveTo>
                    <a:pt x="35307" y="9277"/>
                  </a:moveTo>
                  <a:lnTo>
                    <a:pt x="34606" y="9675"/>
                  </a:lnTo>
                  <a:lnTo>
                    <a:pt x="34113" y="10449"/>
                  </a:lnTo>
                  <a:lnTo>
                    <a:pt x="34019" y="10973"/>
                  </a:lnTo>
                  <a:lnTo>
                    <a:pt x="34360" y="10973"/>
                  </a:lnTo>
                  <a:lnTo>
                    <a:pt x="34888" y="10031"/>
                  </a:lnTo>
                  <a:lnTo>
                    <a:pt x="35988" y="9601"/>
                  </a:lnTo>
                  <a:lnTo>
                    <a:pt x="37013" y="9601"/>
                  </a:lnTo>
                  <a:lnTo>
                    <a:pt x="36867" y="9413"/>
                  </a:lnTo>
                  <a:lnTo>
                    <a:pt x="35307" y="9277"/>
                  </a:lnTo>
                  <a:close/>
                </a:path>
                <a:path w="52070" h="11429">
                  <a:moveTo>
                    <a:pt x="39548" y="8408"/>
                  </a:moveTo>
                  <a:lnTo>
                    <a:pt x="38899" y="8408"/>
                  </a:lnTo>
                  <a:lnTo>
                    <a:pt x="41558" y="10973"/>
                  </a:lnTo>
                  <a:lnTo>
                    <a:pt x="41641" y="10449"/>
                  </a:lnTo>
                  <a:lnTo>
                    <a:pt x="41391" y="10449"/>
                  </a:lnTo>
                  <a:lnTo>
                    <a:pt x="40805" y="9601"/>
                  </a:lnTo>
                  <a:lnTo>
                    <a:pt x="39548" y="8408"/>
                  </a:lnTo>
                  <a:close/>
                </a:path>
                <a:path w="52070" h="11429">
                  <a:moveTo>
                    <a:pt x="25967" y="8764"/>
                  </a:moveTo>
                  <a:lnTo>
                    <a:pt x="24606" y="10900"/>
                  </a:lnTo>
                  <a:lnTo>
                    <a:pt x="26062" y="9109"/>
                  </a:lnTo>
                  <a:lnTo>
                    <a:pt x="26587" y="9109"/>
                  </a:lnTo>
                  <a:lnTo>
                    <a:pt x="25967" y="8764"/>
                  </a:lnTo>
                  <a:close/>
                </a:path>
                <a:path w="52070" h="11429">
                  <a:moveTo>
                    <a:pt x="26587" y="9109"/>
                  </a:moveTo>
                  <a:lnTo>
                    <a:pt x="26062" y="9109"/>
                  </a:lnTo>
                  <a:lnTo>
                    <a:pt x="28616" y="10711"/>
                  </a:lnTo>
                  <a:lnTo>
                    <a:pt x="30030" y="10292"/>
                  </a:lnTo>
                  <a:lnTo>
                    <a:pt x="28711" y="10292"/>
                  </a:lnTo>
                  <a:lnTo>
                    <a:pt x="28554" y="10219"/>
                  </a:lnTo>
                  <a:lnTo>
                    <a:pt x="26587" y="9109"/>
                  </a:lnTo>
                  <a:close/>
                </a:path>
                <a:path w="52070" h="11429">
                  <a:moveTo>
                    <a:pt x="38899" y="8052"/>
                  </a:moveTo>
                  <a:lnTo>
                    <a:pt x="37940" y="10536"/>
                  </a:lnTo>
                  <a:lnTo>
                    <a:pt x="38899" y="8408"/>
                  </a:lnTo>
                  <a:lnTo>
                    <a:pt x="39548" y="8408"/>
                  </a:lnTo>
                  <a:lnTo>
                    <a:pt x="39349" y="8219"/>
                  </a:lnTo>
                  <a:lnTo>
                    <a:pt x="38899" y="8052"/>
                  </a:lnTo>
                  <a:close/>
                </a:path>
                <a:path w="52070"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70" h="11429">
                  <a:moveTo>
                    <a:pt x="28571" y="10214"/>
                  </a:moveTo>
                  <a:lnTo>
                    <a:pt x="28711" y="10292"/>
                  </a:lnTo>
                  <a:lnTo>
                    <a:pt x="28571" y="10214"/>
                  </a:lnTo>
                  <a:close/>
                </a:path>
                <a:path w="52070" h="11429">
                  <a:moveTo>
                    <a:pt x="32564" y="9675"/>
                  </a:moveTo>
                  <a:lnTo>
                    <a:pt x="30522" y="9675"/>
                  </a:lnTo>
                  <a:lnTo>
                    <a:pt x="28571" y="10214"/>
                  </a:lnTo>
                  <a:lnTo>
                    <a:pt x="28711" y="10292"/>
                  </a:lnTo>
                  <a:lnTo>
                    <a:pt x="30030" y="10292"/>
                  </a:lnTo>
                  <a:lnTo>
                    <a:pt x="30595" y="10125"/>
                  </a:lnTo>
                  <a:lnTo>
                    <a:pt x="33046" y="10125"/>
                  </a:lnTo>
                  <a:lnTo>
                    <a:pt x="32564" y="9675"/>
                  </a:lnTo>
                  <a:close/>
                </a:path>
                <a:path w="52070" h="11429">
                  <a:moveTo>
                    <a:pt x="48857" y="4554"/>
                  </a:moveTo>
                  <a:lnTo>
                    <a:pt x="48344" y="4554"/>
                  </a:lnTo>
                  <a:lnTo>
                    <a:pt x="48344" y="4722"/>
                  </a:lnTo>
                  <a:lnTo>
                    <a:pt x="50668" y="7727"/>
                  </a:lnTo>
                  <a:lnTo>
                    <a:pt x="51673" y="9601"/>
                  </a:lnTo>
                  <a:lnTo>
                    <a:pt x="51135" y="7727"/>
                  </a:lnTo>
                  <a:lnTo>
                    <a:pt x="51017" y="7465"/>
                  </a:lnTo>
                  <a:lnTo>
                    <a:pt x="48857" y="4554"/>
                  </a:lnTo>
                  <a:close/>
                </a:path>
                <a:path w="52070" h="11429">
                  <a:moveTo>
                    <a:pt x="0" y="4984"/>
                  </a:moveTo>
                  <a:lnTo>
                    <a:pt x="136" y="9413"/>
                  </a:lnTo>
                  <a:lnTo>
                    <a:pt x="659" y="9413"/>
                  </a:lnTo>
                  <a:lnTo>
                    <a:pt x="94" y="5172"/>
                  </a:lnTo>
                  <a:lnTo>
                    <a:pt x="295" y="5172"/>
                  </a:lnTo>
                  <a:lnTo>
                    <a:pt x="0" y="4984"/>
                  </a:lnTo>
                  <a:close/>
                </a:path>
                <a:path w="52070" h="11429">
                  <a:moveTo>
                    <a:pt x="17888" y="5172"/>
                  </a:moveTo>
                  <a:lnTo>
                    <a:pt x="17727" y="5172"/>
                  </a:lnTo>
                  <a:lnTo>
                    <a:pt x="19716" y="9182"/>
                  </a:lnTo>
                  <a:lnTo>
                    <a:pt x="23072" y="8826"/>
                  </a:lnTo>
                  <a:lnTo>
                    <a:pt x="19978" y="8826"/>
                  </a:lnTo>
                  <a:lnTo>
                    <a:pt x="17888" y="5172"/>
                  </a:lnTo>
                  <a:close/>
                </a:path>
                <a:path w="52070" h="11429">
                  <a:moveTo>
                    <a:pt x="44269" y="9015"/>
                  </a:moveTo>
                  <a:lnTo>
                    <a:pt x="44036" y="9015"/>
                  </a:lnTo>
                  <a:lnTo>
                    <a:pt x="44229" y="9182"/>
                  </a:lnTo>
                  <a:lnTo>
                    <a:pt x="44269" y="9015"/>
                  </a:lnTo>
                  <a:close/>
                </a:path>
                <a:path w="52070" h="11429">
                  <a:moveTo>
                    <a:pt x="43464" y="7895"/>
                  </a:moveTo>
                  <a:lnTo>
                    <a:pt x="42689" y="7895"/>
                  </a:lnTo>
                  <a:lnTo>
                    <a:pt x="44036" y="9015"/>
                  </a:lnTo>
                  <a:lnTo>
                    <a:pt x="43464" y="7895"/>
                  </a:lnTo>
                  <a:close/>
                </a:path>
                <a:path w="52070" h="11429">
                  <a:moveTo>
                    <a:pt x="45338" y="4722"/>
                  </a:moveTo>
                  <a:lnTo>
                    <a:pt x="44982" y="4984"/>
                  </a:lnTo>
                  <a:lnTo>
                    <a:pt x="44145" y="9015"/>
                  </a:lnTo>
                  <a:lnTo>
                    <a:pt x="45171" y="5308"/>
                  </a:lnTo>
                  <a:lnTo>
                    <a:pt x="46804" y="5308"/>
                  </a:lnTo>
                  <a:lnTo>
                    <a:pt x="46721" y="5172"/>
                  </a:lnTo>
                  <a:lnTo>
                    <a:pt x="45338" y="4722"/>
                  </a:lnTo>
                  <a:close/>
                </a:path>
                <a:path w="52070" h="11429">
                  <a:moveTo>
                    <a:pt x="23831" y="8408"/>
                  </a:moveTo>
                  <a:lnTo>
                    <a:pt x="19978" y="8826"/>
                  </a:lnTo>
                  <a:lnTo>
                    <a:pt x="23072" y="8826"/>
                  </a:lnTo>
                  <a:lnTo>
                    <a:pt x="23664" y="8764"/>
                  </a:lnTo>
                  <a:lnTo>
                    <a:pt x="23942" y="8764"/>
                  </a:lnTo>
                  <a:lnTo>
                    <a:pt x="23831" y="8408"/>
                  </a:lnTo>
                  <a:close/>
                </a:path>
                <a:path w="52070" h="11429">
                  <a:moveTo>
                    <a:pt x="15949" y="8313"/>
                  </a:moveTo>
                  <a:lnTo>
                    <a:pt x="15768" y="8313"/>
                  </a:lnTo>
                  <a:lnTo>
                    <a:pt x="15842" y="8502"/>
                  </a:lnTo>
                  <a:lnTo>
                    <a:pt x="15949" y="8313"/>
                  </a:lnTo>
                  <a:close/>
                </a:path>
                <a:path w="52070" h="11429">
                  <a:moveTo>
                    <a:pt x="14483" y="4628"/>
                  </a:moveTo>
                  <a:lnTo>
                    <a:pt x="14324" y="4628"/>
                  </a:lnTo>
                  <a:lnTo>
                    <a:pt x="15768" y="8313"/>
                  </a:lnTo>
                  <a:lnTo>
                    <a:pt x="14483" y="4628"/>
                  </a:lnTo>
                  <a:close/>
                </a:path>
                <a:path w="52070" h="11429">
                  <a:moveTo>
                    <a:pt x="17727" y="4889"/>
                  </a:moveTo>
                  <a:lnTo>
                    <a:pt x="15842" y="8313"/>
                  </a:lnTo>
                  <a:lnTo>
                    <a:pt x="17727" y="5172"/>
                  </a:lnTo>
                  <a:lnTo>
                    <a:pt x="17888" y="5172"/>
                  </a:lnTo>
                  <a:lnTo>
                    <a:pt x="17727" y="4889"/>
                  </a:lnTo>
                  <a:close/>
                </a:path>
                <a:path w="52070"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70" h="11429">
                  <a:moveTo>
                    <a:pt x="48344" y="4722"/>
                  </a:moveTo>
                  <a:lnTo>
                    <a:pt x="48201" y="6345"/>
                  </a:lnTo>
                  <a:lnTo>
                    <a:pt x="48082" y="6858"/>
                  </a:lnTo>
                  <a:lnTo>
                    <a:pt x="48720" y="6858"/>
                  </a:lnTo>
                  <a:lnTo>
                    <a:pt x="48794" y="5570"/>
                  </a:lnTo>
                  <a:lnTo>
                    <a:pt x="48344" y="4722"/>
                  </a:lnTo>
                  <a:close/>
                </a:path>
                <a:path w="52070" h="11429">
                  <a:moveTo>
                    <a:pt x="295" y="5172"/>
                  </a:moveTo>
                  <a:lnTo>
                    <a:pt x="94" y="5172"/>
                  </a:lnTo>
                  <a:lnTo>
                    <a:pt x="2209" y="6628"/>
                  </a:lnTo>
                  <a:lnTo>
                    <a:pt x="2136" y="6345"/>
                  </a:lnTo>
                  <a:lnTo>
                    <a:pt x="295" y="5172"/>
                  </a:lnTo>
                  <a:close/>
                </a:path>
                <a:path w="52070" h="11429">
                  <a:moveTo>
                    <a:pt x="13637" y="6272"/>
                  </a:moveTo>
                  <a:lnTo>
                    <a:pt x="13424" y="6272"/>
                  </a:lnTo>
                  <a:lnTo>
                    <a:pt x="13528" y="6533"/>
                  </a:lnTo>
                  <a:lnTo>
                    <a:pt x="13637" y="6272"/>
                  </a:lnTo>
                  <a:close/>
                </a:path>
                <a:path w="52070" h="11429">
                  <a:moveTo>
                    <a:pt x="3329" y="2722"/>
                  </a:moveTo>
                  <a:lnTo>
                    <a:pt x="2303" y="3172"/>
                  </a:lnTo>
                  <a:lnTo>
                    <a:pt x="2136" y="6345"/>
                  </a:lnTo>
                  <a:lnTo>
                    <a:pt x="2554" y="3434"/>
                  </a:lnTo>
                  <a:lnTo>
                    <a:pt x="3897" y="3434"/>
                  </a:lnTo>
                  <a:lnTo>
                    <a:pt x="3329" y="2722"/>
                  </a:lnTo>
                  <a:close/>
                </a:path>
                <a:path w="52070" h="11429">
                  <a:moveTo>
                    <a:pt x="11608" y="1528"/>
                  </a:moveTo>
                  <a:lnTo>
                    <a:pt x="13424" y="6272"/>
                  </a:lnTo>
                  <a:lnTo>
                    <a:pt x="11608" y="1528"/>
                  </a:lnTo>
                  <a:close/>
                </a:path>
                <a:path w="52070" h="11429">
                  <a:moveTo>
                    <a:pt x="14386" y="4366"/>
                  </a:moveTo>
                  <a:lnTo>
                    <a:pt x="13528" y="6272"/>
                  </a:lnTo>
                  <a:lnTo>
                    <a:pt x="14324" y="4628"/>
                  </a:lnTo>
                  <a:lnTo>
                    <a:pt x="14483" y="4628"/>
                  </a:lnTo>
                  <a:lnTo>
                    <a:pt x="14386" y="4366"/>
                  </a:lnTo>
                  <a:close/>
                </a:path>
                <a:path w="52070"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70" h="11429">
                  <a:moveTo>
                    <a:pt x="3897" y="3434"/>
                  </a:moveTo>
                  <a:lnTo>
                    <a:pt x="2889" y="3434"/>
                  </a:lnTo>
                  <a:lnTo>
                    <a:pt x="3842" y="4115"/>
                  </a:lnTo>
                  <a:lnTo>
                    <a:pt x="4785" y="4554"/>
                  </a:lnTo>
                  <a:lnTo>
                    <a:pt x="4690" y="4366"/>
                  </a:lnTo>
                  <a:lnTo>
                    <a:pt x="4247" y="3874"/>
                  </a:lnTo>
                  <a:lnTo>
                    <a:pt x="3897" y="3434"/>
                  </a:lnTo>
                  <a:close/>
                </a:path>
                <a:path w="52070" h="11429">
                  <a:moveTo>
                    <a:pt x="4330" y="2434"/>
                  </a:moveTo>
                  <a:lnTo>
                    <a:pt x="4690" y="4366"/>
                  </a:lnTo>
                  <a:lnTo>
                    <a:pt x="4330" y="2434"/>
                  </a:lnTo>
                  <a:close/>
                </a:path>
                <a:path w="52070" h="11429">
                  <a:moveTo>
                    <a:pt x="8125" y="0"/>
                  </a:moveTo>
                  <a:lnTo>
                    <a:pt x="7696" y="0"/>
                  </a:lnTo>
                  <a:lnTo>
                    <a:pt x="6905" y="1225"/>
                  </a:lnTo>
                  <a:lnTo>
                    <a:pt x="6899" y="3434"/>
                  </a:lnTo>
                  <a:lnTo>
                    <a:pt x="7088" y="3874"/>
                  </a:lnTo>
                  <a:lnTo>
                    <a:pt x="7371" y="4209"/>
                  </a:lnTo>
                  <a:lnTo>
                    <a:pt x="7129" y="2073"/>
                  </a:lnTo>
                  <a:lnTo>
                    <a:pt x="7236" y="1382"/>
                  </a:lnTo>
                  <a:lnTo>
                    <a:pt x="7696" y="335"/>
                  </a:lnTo>
                  <a:lnTo>
                    <a:pt x="8492" y="335"/>
                  </a:lnTo>
                  <a:lnTo>
                    <a:pt x="8125" y="0"/>
                  </a:lnTo>
                  <a:close/>
                </a:path>
                <a:path w="52070" h="11429">
                  <a:moveTo>
                    <a:pt x="11549" y="1528"/>
                  </a:moveTo>
                  <a:lnTo>
                    <a:pt x="11005" y="2722"/>
                  </a:lnTo>
                  <a:lnTo>
                    <a:pt x="10376" y="4020"/>
                  </a:lnTo>
                  <a:lnTo>
                    <a:pt x="10873" y="4020"/>
                  </a:lnTo>
                  <a:lnTo>
                    <a:pt x="11549" y="1528"/>
                  </a:lnTo>
                  <a:close/>
                </a:path>
                <a:path w="52070" h="11429">
                  <a:moveTo>
                    <a:pt x="4104" y="1225"/>
                  </a:moveTo>
                  <a:lnTo>
                    <a:pt x="4139" y="1412"/>
                  </a:lnTo>
                  <a:lnTo>
                    <a:pt x="6984" y="3874"/>
                  </a:lnTo>
                  <a:lnTo>
                    <a:pt x="4104" y="1225"/>
                  </a:lnTo>
                  <a:close/>
                </a:path>
                <a:path w="52070" h="11429">
                  <a:moveTo>
                    <a:pt x="4104" y="1382"/>
                  </a:moveTo>
                  <a:lnTo>
                    <a:pt x="4330" y="2434"/>
                  </a:lnTo>
                  <a:lnTo>
                    <a:pt x="4227" y="1884"/>
                  </a:lnTo>
                  <a:lnTo>
                    <a:pt x="4104" y="1382"/>
                  </a:lnTo>
                  <a:close/>
                </a:path>
                <a:path w="52070"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7" name="object 247"/>
            <p:cNvSpPr/>
            <p:nvPr/>
          </p:nvSpPr>
          <p:spPr>
            <a:xfrm>
              <a:off x="7217424" y="9443428"/>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50" y="9088"/>
                  </a:lnTo>
                  <a:lnTo>
                    <a:pt x="46637" y="7214"/>
                  </a:lnTo>
                  <a:lnTo>
                    <a:pt x="46461" y="6439"/>
                  </a:lnTo>
                  <a:lnTo>
                    <a:pt x="42972" y="6439"/>
                  </a:lnTo>
                  <a:lnTo>
                    <a:pt x="43169" y="5853"/>
                  </a:lnTo>
                  <a:lnTo>
                    <a:pt x="21601" y="5853"/>
                  </a:lnTo>
                  <a:lnTo>
                    <a:pt x="21156" y="5664"/>
                  </a:lnTo>
                  <a:lnTo>
                    <a:pt x="10470" y="5664"/>
                  </a:lnTo>
                  <a:lnTo>
                    <a:pt x="10178"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50" y="9088"/>
                  </a:lnTo>
                  <a:lnTo>
                    <a:pt x="48518" y="9088"/>
                  </a:lnTo>
                  <a:lnTo>
                    <a:pt x="48113" y="7748"/>
                  </a:lnTo>
                  <a:close/>
                </a:path>
                <a:path w="51434" h="12065">
                  <a:moveTo>
                    <a:pt x="45370" y="2513"/>
                  </a:moveTo>
                  <a:lnTo>
                    <a:pt x="42972" y="6439"/>
                  </a:lnTo>
                  <a:lnTo>
                    <a:pt x="46461" y="6439"/>
                  </a:lnTo>
                  <a:lnTo>
                    <a:pt x="45940"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64" y="4135"/>
                  </a:moveTo>
                  <a:lnTo>
                    <a:pt x="6952" y="5402"/>
                  </a:lnTo>
                  <a:lnTo>
                    <a:pt x="10178" y="5402"/>
                  </a:lnTo>
                  <a:lnTo>
                    <a:pt x="8764"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49"/>
                  </a:moveTo>
                  <a:lnTo>
                    <a:pt x="42197" y="1811"/>
                  </a:lnTo>
                  <a:lnTo>
                    <a:pt x="39894" y="3622"/>
                  </a:lnTo>
                  <a:lnTo>
                    <a:pt x="43643" y="3622"/>
                  </a:lnTo>
                  <a:lnTo>
                    <a:pt x="43223" y="1549"/>
                  </a:lnTo>
                  <a:close/>
                </a:path>
                <a:path w="51434" h="12065">
                  <a:moveTo>
                    <a:pt x="35077" y="188"/>
                  </a:moveTo>
                  <a:lnTo>
                    <a:pt x="35150" y="2324"/>
                  </a:lnTo>
                  <a:lnTo>
                    <a:pt x="33957" y="3266"/>
                  </a:lnTo>
                  <a:lnTo>
                    <a:pt x="39943" y="3266"/>
                  </a:lnTo>
                  <a:lnTo>
                    <a:pt x="40075" y="2324"/>
                  </a:lnTo>
                  <a:lnTo>
                    <a:pt x="37056" y="2324"/>
                  </a:lnTo>
                  <a:lnTo>
                    <a:pt x="36532" y="963"/>
                  </a:lnTo>
                  <a:lnTo>
                    <a:pt x="35077" y="188"/>
                  </a:lnTo>
                  <a:close/>
                </a:path>
                <a:path w="51434" h="12065">
                  <a:moveTo>
                    <a:pt x="39098" y="0"/>
                  </a:moveTo>
                  <a:lnTo>
                    <a:pt x="37642" y="188"/>
                  </a:lnTo>
                  <a:lnTo>
                    <a:pt x="37056"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48" name="object 248"/>
            <p:cNvSpPr/>
            <p:nvPr/>
          </p:nvSpPr>
          <p:spPr>
            <a:xfrm>
              <a:off x="7217169" y="9443295"/>
              <a:ext cx="52069" cy="10795"/>
            </a:xfrm>
            <a:custGeom>
              <a:avLst/>
              <a:gdLst/>
              <a:ahLst/>
              <a:cxnLst/>
              <a:rect l="l" t="t" r="r" b="b"/>
              <a:pathLst>
                <a:path w="52070" h="10795">
                  <a:moveTo>
                    <a:pt x="48377" y="7884"/>
                  </a:moveTo>
                  <a:lnTo>
                    <a:pt x="48197" y="7884"/>
                  </a:lnTo>
                  <a:lnTo>
                    <a:pt x="49234" y="10680"/>
                  </a:lnTo>
                  <a:lnTo>
                    <a:pt x="49995" y="10355"/>
                  </a:lnTo>
                  <a:lnTo>
                    <a:pt x="49380" y="10355"/>
                  </a:lnTo>
                  <a:lnTo>
                    <a:pt x="48377" y="7884"/>
                  </a:lnTo>
                  <a:close/>
                </a:path>
                <a:path w="52070" h="10795">
                  <a:moveTo>
                    <a:pt x="51443" y="9737"/>
                  </a:moveTo>
                  <a:lnTo>
                    <a:pt x="49380" y="10355"/>
                  </a:lnTo>
                  <a:lnTo>
                    <a:pt x="49995" y="10355"/>
                  </a:lnTo>
                  <a:lnTo>
                    <a:pt x="51443" y="9737"/>
                  </a:lnTo>
                  <a:close/>
                </a:path>
                <a:path w="52070" h="10795">
                  <a:moveTo>
                    <a:pt x="48270" y="7622"/>
                  </a:moveTo>
                  <a:lnTo>
                    <a:pt x="46490" y="9224"/>
                  </a:lnTo>
                  <a:lnTo>
                    <a:pt x="46396" y="9413"/>
                  </a:lnTo>
                  <a:lnTo>
                    <a:pt x="48197" y="7884"/>
                  </a:lnTo>
                  <a:lnTo>
                    <a:pt x="48377" y="7884"/>
                  </a:lnTo>
                  <a:lnTo>
                    <a:pt x="48270" y="7622"/>
                  </a:lnTo>
                  <a:close/>
                </a:path>
                <a:path w="52070" h="10795">
                  <a:moveTo>
                    <a:pt x="45970" y="3842"/>
                  </a:moveTo>
                  <a:lnTo>
                    <a:pt x="45380" y="3842"/>
                  </a:lnTo>
                  <a:lnTo>
                    <a:pt x="45883" y="4083"/>
                  </a:lnTo>
                  <a:lnTo>
                    <a:pt x="46091" y="4879"/>
                  </a:lnTo>
                  <a:lnTo>
                    <a:pt x="46430" y="6732"/>
                  </a:lnTo>
                  <a:lnTo>
                    <a:pt x="46517" y="7884"/>
                  </a:lnTo>
                  <a:lnTo>
                    <a:pt x="46411" y="9224"/>
                  </a:lnTo>
                  <a:lnTo>
                    <a:pt x="47077" y="7434"/>
                  </a:lnTo>
                  <a:lnTo>
                    <a:pt x="46573" y="5046"/>
                  </a:lnTo>
                  <a:lnTo>
                    <a:pt x="45970" y="3842"/>
                  </a:lnTo>
                  <a:close/>
                </a:path>
                <a:path w="52070" h="10795">
                  <a:moveTo>
                    <a:pt x="45789" y="3497"/>
                  </a:moveTo>
                  <a:lnTo>
                    <a:pt x="45454" y="3497"/>
                  </a:lnTo>
                  <a:lnTo>
                    <a:pt x="44166" y="4785"/>
                  </a:lnTo>
                  <a:lnTo>
                    <a:pt x="43642" y="5800"/>
                  </a:lnTo>
                  <a:lnTo>
                    <a:pt x="43485" y="6732"/>
                  </a:lnTo>
                  <a:lnTo>
                    <a:pt x="44229" y="5308"/>
                  </a:lnTo>
                  <a:lnTo>
                    <a:pt x="45380" y="3842"/>
                  </a:lnTo>
                  <a:lnTo>
                    <a:pt x="45970" y="3842"/>
                  </a:lnTo>
                  <a:lnTo>
                    <a:pt x="45789" y="3497"/>
                  </a:lnTo>
                  <a:close/>
                </a:path>
                <a:path w="52070" h="10795">
                  <a:moveTo>
                    <a:pt x="21072" y="5465"/>
                  </a:moveTo>
                  <a:lnTo>
                    <a:pt x="19978" y="5465"/>
                  </a:lnTo>
                  <a:lnTo>
                    <a:pt x="22041" y="6146"/>
                  </a:lnTo>
                  <a:lnTo>
                    <a:pt x="22261" y="5800"/>
                  </a:lnTo>
                  <a:lnTo>
                    <a:pt x="21946" y="5800"/>
                  </a:lnTo>
                  <a:lnTo>
                    <a:pt x="21072" y="5465"/>
                  </a:lnTo>
                  <a:close/>
                </a:path>
                <a:path w="52070" h="10795">
                  <a:moveTo>
                    <a:pt x="9479" y="4523"/>
                  </a:moveTo>
                  <a:lnTo>
                    <a:pt x="8826" y="4523"/>
                  </a:lnTo>
                  <a:lnTo>
                    <a:pt x="10889" y="6083"/>
                  </a:lnTo>
                  <a:lnTo>
                    <a:pt x="11764" y="5633"/>
                  </a:lnTo>
                  <a:lnTo>
                    <a:pt x="10889" y="5633"/>
                  </a:lnTo>
                  <a:lnTo>
                    <a:pt x="9479" y="4523"/>
                  </a:lnTo>
                  <a:close/>
                </a:path>
                <a:path w="52070" h="10795">
                  <a:moveTo>
                    <a:pt x="14217" y="4617"/>
                  </a:moveTo>
                  <a:lnTo>
                    <a:pt x="13737" y="4617"/>
                  </a:lnTo>
                  <a:lnTo>
                    <a:pt x="15161" y="6083"/>
                  </a:lnTo>
                  <a:lnTo>
                    <a:pt x="18672" y="5633"/>
                  </a:lnTo>
                  <a:lnTo>
                    <a:pt x="15350" y="5633"/>
                  </a:lnTo>
                  <a:lnTo>
                    <a:pt x="14217" y="4617"/>
                  </a:lnTo>
                  <a:close/>
                </a:path>
                <a:path w="52070" h="10795">
                  <a:moveTo>
                    <a:pt x="23402" y="3685"/>
                  </a:moveTo>
                  <a:lnTo>
                    <a:pt x="21946" y="5800"/>
                  </a:lnTo>
                  <a:lnTo>
                    <a:pt x="22261" y="5800"/>
                  </a:lnTo>
                  <a:lnTo>
                    <a:pt x="23402" y="4010"/>
                  </a:lnTo>
                  <a:lnTo>
                    <a:pt x="23776" y="4010"/>
                  </a:lnTo>
                  <a:lnTo>
                    <a:pt x="23402" y="3685"/>
                  </a:lnTo>
                  <a:close/>
                </a:path>
                <a:path w="52070" h="10795">
                  <a:moveTo>
                    <a:pt x="43736" y="1780"/>
                  </a:moveTo>
                  <a:lnTo>
                    <a:pt x="43297" y="1780"/>
                  </a:lnTo>
                  <a:lnTo>
                    <a:pt x="43583" y="3403"/>
                  </a:lnTo>
                  <a:lnTo>
                    <a:pt x="43701" y="4617"/>
                  </a:lnTo>
                  <a:lnTo>
                    <a:pt x="43580" y="5800"/>
                  </a:lnTo>
                  <a:lnTo>
                    <a:pt x="44080" y="4083"/>
                  </a:lnTo>
                  <a:lnTo>
                    <a:pt x="43958" y="2795"/>
                  </a:lnTo>
                  <a:lnTo>
                    <a:pt x="43736" y="1780"/>
                  </a:lnTo>
                  <a:close/>
                </a:path>
                <a:path w="52070" h="10795">
                  <a:moveTo>
                    <a:pt x="5965" y="4177"/>
                  </a:moveTo>
                  <a:lnTo>
                    <a:pt x="5486" y="4177"/>
                  </a:lnTo>
                  <a:lnTo>
                    <a:pt x="7371" y="5727"/>
                  </a:lnTo>
                  <a:lnTo>
                    <a:pt x="7763" y="5402"/>
                  </a:lnTo>
                  <a:lnTo>
                    <a:pt x="7371" y="5402"/>
                  </a:lnTo>
                  <a:lnTo>
                    <a:pt x="5965" y="4177"/>
                  </a:lnTo>
                  <a:close/>
                </a:path>
                <a:path w="52070" h="10795">
                  <a:moveTo>
                    <a:pt x="23776" y="4010"/>
                  </a:moveTo>
                  <a:lnTo>
                    <a:pt x="23402" y="4010"/>
                  </a:lnTo>
                  <a:lnTo>
                    <a:pt x="25381" y="5727"/>
                  </a:lnTo>
                  <a:lnTo>
                    <a:pt x="25673" y="5402"/>
                  </a:lnTo>
                  <a:lnTo>
                    <a:pt x="25381" y="5402"/>
                  </a:lnTo>
                  <a:lnTo>
                    <a:pt x="23776" y="4010"/>
                  </a:lnTo>
                  <a:close/>
                </a:path>
                <a:path w="52070" h="10795">
                  <a:moveTo>
                    <a:pt x="13832" y="4272"/>
                  </a:moveTo>
                  <a:lnTo>
                    <a:pt x="10889" y="5633"/>
                  </a:lnTo>
                  <a:lnTo>
                    <a:pt x="11764" y="5633"/>
                  </a:lnTo>
                  <a:lnTo>
                    <a:pt x="13737" y="4617"/>
                  </a:lnTo>
                  <a:lnTo>
                    <a:pt x="14217" y="4617"/>
                  </a:lnTo>
                  <a:lnTo>
                    <a:pt x="13832" y="4272"/>
                  </a:lnTo>
                  <a:close/>
                </a:path>
                <a:path w="52070" h="10795">
                  <a:moveTo>
                    <a:pt x="19978" y="5046"/>
                  </a:moveTo>
                  <a:lnTo>
                    <a:pt x="15350" y="5633"/>
                  </a:lnTo>
                  <a:lnTo>
                    <a:pt x="18672" y="5633"/>
                  </a:lnTo>
                  <a:lnTo>
                    <a:pt x="19978" y="5465"/>
                  </a:lnTo>
                  <a:lnTo>
                    <a:pt x="21072" y="5465"/>
                  </a:lnTo>
                  <a:lnTo>
                    <a:pt x="19978" y="5046"/>
                  </a:lnTo>
                  <a:close/>
                </a:path>
                <a:path w="52070" h="10795">
                  <a:moveTo>
                    <a:pt x="8921" y="4083"/>
                  </a:moveTo>
                  <a:lnTo>
                    <a:pt x="7371" y="5402"/>
                  </a:lnTo>
                  <a:lnTo>
                    <a:pt x="7763" y="5402"/>
                  </a:lnTo>
                  <a:lnTo>
                    <a:pt x="8826" y="4523"/>
                  </a:lnTo>
                  <a:lnTo>
                    <a:pt x="9479" y="4523"/>
                  </a:lnTo>
                  <a:lnTo>
                    <a:pt x="8921" y="4083"/>
                  </a:lnTo>
                  <a:close/>
                </a:path>
                <a:path w="52070" h="10795">
                  <a:moveTo>
                    <a:pt x="28051" y="2795"/>
                  </a:moveTo>
                  <a:lnTo>
                    <a:pt x="27611" y="2795"/>
                  </a:lnTo>
                  <a:lnTo>
                    <a:pt x="25381" y="5402"/>
                  </a:lnTo>
                  <a:lnTo>
                    <a:pt x="25673" y="5402"/>
                  </a:lnTo>
                  <a:lnTo>
                    <a:pt x="27705" y="3141"/>
                  </a:lnTo>
                  <a:lnTo>
                    <a:pt x="28422" y="3141"/>
                  </a:lnTo>
                  <a:lnTo>
                    <a:pt x="28051" y="2795"/>
                  </a:lnTo>
                  <a:close/>
                </a:path>
                <a:path w="52070" h="10795">
                  <a:moveTo>
                    <a:pt x="2326" y="2041"/>
                  </a:moveTo>
                  <a:lnTo>
                    <a:pt x="1895" y="2041"/>
                  </a:lnTo>
                  <a:lnTo>
                    <a:pt x="3779" y="4617"/>
                  </a:lnTo>
                  <a:lnTo>
                    <a:pt x="4198" y="5308"/>
                  </a:lnTo>
                  <a:lnTo>
                    <a:pt x="4722" y="4952"/>
                  </a:lnTo>
                  <a:lnTo>
                    <a:pt x="4887" y="4785"/>
                  </a:lnTo>
                  <a:lnTo>
                    <a:pt x="4293" y="4785"/>
                  </a:lnTo>
                  <a:lnTo>
                    <a:pt x="3947" y="3842"/>
                  </a:lnTo>
                  <a:lnTo>
                    <a:pt x="2481" y="2136"/>
                  </a:lnTo>
                  <a:lnTo>
                    <a:pt x="2326" y="2041"/>
                  </a:lnTo>
                  <a:close/>
                </a:path>
                <a:path w="52070"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70" h="10795">
                  <a:moveTo>
                    <a:pt x="28422" y="3141"/>
                  </a:moveTo>
                  <a:lnTo>
                    <a:pt x="27705" y="3141"/>
                  </a:lnTo>
                  <a:lnTo>
                    <a:pt x="28051" y="3403"/>
                  </a:lnTo>
                  <a:lnTo>
                    <a:pt x="28899" y="4272"/>
                  </a:lnTo>
                  <a:lnTo>
                    <a:pt x="29412" y="4952"/>
                  </a:lnTo>
                  <a:lnTo>
                    <a:pt x="29674" y="4879"/>
                  </a:lnTo>
                  <a:lnTo>
                    <a:pt x="30061" y="4690"/>
                  </a:lnTo>
                  <a:lnTo>
                    <a:pt x="29601" y="4690"/>
                  </a:lnTo>
                  <a:lnTo>
                    <a:pt x="29297" y="4010"/>
                  </a:lnTo>
                  <a:lnTo>
                    <a:pt x="29176" y="3842"/>
                  </a:lnTo>
                  <a:lnTo>
                    <a:pt x="28422" y="3141"/>
                  </a:lnTo>
                  <a:close/>
                </a:path>
                <a:path w="52070" h="10795">
                  <a:moveTo>
                    <a:pt x="5580" y="3842"/>
                  </a:moveTo>
                  <a:lnTo>
                    <a:pt x="4879" y="4272"/>
                  </a:lnTo>
                  <a:lnTo>
                    <a:pt x="4387" y="4617"/>
                  </a:lnTo>
                  <a:lnTo>
                    <a:pt x="4293" y="4785"/>
                  </a:lnTo>
                  <a:lnTo>
                    <a:pt x="4887" y="4785"/>
                  </a:lnTo>
                  <a:lnTo>
                    <a:pt x="5486" y="4177"/>
                  </a:lnTo>
                  <a:lnTo>
                    <a:pt x="5965" y="4177"/>
                  </a:lnTo>
                  <a:lnTo>
                    <a:pt x="5580" y="3842"/>
                  </a:lnTo>
                  <a:close/>
                </a:path>
                <a:path w="52070" h="10795">
                  <a:moveTo>
                    <a:pt x="33192" y="2303"/>
                  </a:moveTo>
                  <a:lnTo>
                    <a:pt x="31716" y="2795"/>
                  </a:lnTo>
                  <a:lnTo>
                    <a:pt x="31391" y="3403"/>
                  </a:lnTo>
                  <a:lnTo>
                    <a:pt x="29768" y="4272"/>
                  </a:lnTo>
                  <a:lnTo>
                    <a:pt x="29601" y="4690"/>
                  </a:lnTo>
                  <a:lnTo>
                    <a:pt x="30061" y="4690"/>
                  </a:lnTo>
                  <a:lnTo>
                    <a:pt x="31653" y="3916"/>
                  </a:lnTo>
                  <a:lnTo>
                    <a:pt x="31999" y="3141"/>
                  </a:lnTo>
                  <a:lnTo>
                    <a:pt x="32334" y="3067"/>
                  </a:lnTo>
                  <a:lnTo>
                    <a:pt x="33192" y="2795"/>
                  </a:lnTo>
                  <a:lnTo>
                    <a:pt x="33937" y="2795"/>
                  </a:lnTo>
                  <a:lnTo>
                    <a:pt x="33883" y="2649"/>
                  </a:lnTo>
                  <a:lnTo>
                    <a:pt x="33192" y="2303"/>
                  </a:lnTo>
                  <a:close/>
                </a:path>
                <a:path w="52070"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70" h="10795">
                  <a:moveTo>
                    <a:pt x="33937" y="2795"/>
                  </a:moveTo>
                  <a:lnTo>
                    <a:pt x="33192" y="2795"/>
                  </a:lnTo>
                  <a:lnTo>
                    <a:pt x="34396" y="3591"/>
                  </a:lnTo>
                  <a:lnTo>
                    <a:pt x="34716" y="3329"/>
                  </a:lnTo>
                  <a:lnTo>
                    <a:pt x="34135" y="3329"/>
                  </a:lnTo>
                  <a:lnTo>
                    <a:pt x="33937" y="2795"/>
                  </a:lnTo>
                  <a:close/>
                </a:path>
                <a:path w="52070" h="10795">
                  <a:moveTo>
                    <a:pt x="39830" y="324"/>
                  </a:moveTo>
                  <a:lnTo>
                    <a:pt x="39182" y="324"/>
                  </a:lnTo>
                  <a:lnTo>
                    <a:pt x="40069" y="1424"/>
                  </a:lnTo>
                  <a:lnTo>
                    <a:pt x="40163" y="1780"/>
                  </a:lnTo>
                  <a:lnTo>
                    <a:pt x="40290" y="3591"/>
                  </a:lnTo>
                  <a:lnTo>
                    <a:pt x="40622" y="1424"/>
                  </a:lnTo>
                  <a:lnTo>
                    <a:pt x="40558" y="1193"/>
                  </a:lnTo>
                  <a:lnTo>
                    <a:pt x="39830" y="324"/>
                  </a:lnTo>
                  <a:close/>
                </a:path>
                <a:path w="52070"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70" h="10795">
                  <a:moveTo>
                    <a:pt x="36807" y="1193"/>
                  </a:moveTo>
                  <a:lnTo>
                    <a:pt x="35852" y="1193"/>
                  </a:lnTo>
                  <a:lnTo>
                    <a:pt x="36794" y="1685"/>
                  </a:lnTo>
                  <a:lnTo>
                    <a:pt x="37496" y="2554"/>
                  </a:lnTo>
                  <a:lnTo>
                    <a:pt x="37678" y="2136"/>
                  </a:lnTo>
                  <a:lnTo>
                    <a:pt x="37402" y="2136"/>
                  </a:lnTo>
                  <a:lnTo>
                    <a:pt x="36951" y="1287"/>
                  </a:lnTo>
                  <a:lnTo>
                    <a:pt x="36807" y="1193"/>
                  </a:lnTo>
                  <a:close/>
                </a:path>
                <a:path w="52070"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49" name="object 249"/>
            <p:cNvSpPr/>
            <p:nvPr/>
          </p:nvSpPr>
          <p:spPr>
            <a:xfrm>
              <a:off x="7158439" y="9443433"/>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8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0" name="object 250"/>
            <p:cNvSpPr/>
            <p:nvPr/>
          </p:nvSpPr>
          <p:spPr>
            <a:xfrm>
              <a:off x="7170276" y="9454256"/>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1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1" name="object 251"/>
            <p:cNvSpPr/>
            <p:nvPr/>
          </p:nvSpPr>
          <p:spPr>
            <a:xfrm>
              <a:off x="7158761" y="9443116"/>
              <a:ext cx="59690" cy="22225"/>
            </a:xfrm>
            <a:custGeom>
              <a:avLst/>
              <a:gdLst/>
              <a:ahLst/>
              <a:cxnLst/>
              <a:rect l="l" t="t" r="r" b="b"/>
              <a:pathLst>
                <a:path w="59690" h="22225">
                  <a:moveTo>
                    <a:pt x="46151" y="12954"/>
                  </a:moveTo>
                  <a:lnTo>
                    <a:pt x="45808" y="12954"/>
                  </a:lnTo>
                  <a:lnTo>
                    <a:pt x="45808" y="13119"/>
                  </a:lnTo>
                  <a:lnTo>
                    <a:pt x="38608" y="17487"/>
                  </a:lnTo>
                  <a:lnTo>
                    <a:pt x="29514" y="21272"/>
                  </a:lnTo>
                  <a:lnTo>
                    <a:pt x="21018" y="18757"/>
                  </a:lnTo>
                  <a:lnTo>
                    <a:pt x="16205" y="15608"/>
                  </a:lnTo>
                  <a:lnTo>
                    <a:pt x="11506" y="12763"/>
                  </a:lnTo>
                  <a:lnTo>
                    <a:pt x="13042" y="12598"/>
                  </a:lnTo>
                  <a:lnTo>
                    <a:pt x="15290" y="11480"/>
                  </a:lnTo>
                  <a:lnTo>
                    <a:pt x="17233" y="12407"/>
                  </a:lnTo>
                  <a:lnTo>
                    <a:pt x="19481" y="12763"/>
                  </a:lnTo>
                  <a:lnTo>
                    <a:pt x="21018" y="12763"/>
                  </a:lnTo>
                  <a:lnTo>
                    <a:pt x="22758" y="12166"/>
                  </a:lnTo>
                  <a:lnTo>
                    <a:pt x="23177" y="12014"/>
                  </a:lnTo>
                  <a:lnTo>
                    <a:pt x="24193" y="12407"/>
                  </a:lnTo>
                  <a:lnTo>
                    <a:pt x="26060" y="12763"/>
                  </a:lnTo>
                  <a:lnTo>
                    <a:pt x="27546" y="12763"/>
                  </a:lnTo>
                  <a:lnTo>
                    <a:pt x="28829" y="12255"/>
                  </a:lnTo>
                  <a:lnTo>
                    <a:pt x="29425" y="12014"/>
                  </a:lnTo>
                  <a:lnTo>
                    <a:pt x="31369" y="12674"/>
                  </a:lnTo>
                  <a:lnTo>
                    <a:pt x="34112" y="12674"/>
                  </a:lnTo>
                  <a:lnTo>
                    <a:pt x="36334" y="12166"/>
                  </a:lnTo>
                  <a:lnTo>
                    <a:pt x="36969" y="12014"/>
                  </a:lnTo>
                  <a:lnTo>
                    <a:pt x="39966" y="13284"/>
                  </a:lnTo>
                  <a:lnTo>
                    <a:pt x="42011" y="13284"/>
                  </a:lnTo>
                  <a:lnTo>
                    <a:pt x="42875" y="12674"/>
                  </a:lnTo>
                  <a:lnTo>
                    <a:pt x="42875" y="12166"/>
                  </a:lnTo>
                  <a:lnTo>
                    <a:pt x="42976" y="12865"/>
                  </a:lnTo>
                  <a:lnTo>
                    <a:pt x="45110" y="13373"/>
                  </a:lnTo>
                  <a:lnTo>
                    <a:pt x="45808" y="13119"/>
                  </a:lnTo>
                  <a:lnTo>
                    <a:pt x="45808" y="12954"/>
                  </a:lnTo>
                  <a:lnTo>
                    <a:pt x="45377" y="12954"/>
                  </a:lnTo>
                  <a:lnTo>
                    <a:pt x="43916" y="12407"/>
                  </a:lnTo>
                  <a:lnTo>
                    <a:pt x="43383" y="12166"/>
                  </a:lnTo>
                  <a:lnTo>
                    <a:pt x="43230" y="12090"/>
                  </a:lnTo>
                  <a:lnTo>
                    <a:pt x="43319" y="11671"/>
                  </a:lnTo>
                  <a:lnTo>
                    <a:pt x="42875" y="11925"/>
                  </a:lnTo>
                  <a:lnTo>
                    <a:pt x="42786" y="12090"/>
                  </a:lnTo>
                  <a:lnTo>
                    <a:pt x="42456" y="12344"/>
                  </a:lnTo>
                  <a:lnTo>
                    <a:pt x="41783" y="12674"/>
                  </a:lnTo>
                  <a:lnTo>
                    <a:pt x="40220" y="12674"/>
                  </a:lnTo>
                  <a:lnTo>
                    <a:pt x="38176" y="11925"/>
                  </a:lnTo>
                  <a:lnTo>
                    <a:pt x="36868" y="11404"/>
                  </a:lnTo>
                  <a:lnTo>
                    <a:pt x="34048" y="12166"/>
                  </a:lnTo>
                  <a:lnTo>
                    <a:pt x="31470" y="12166"/>
                  </a:lnTo>
                  <a:lnTo>
                    <a:pt x="30848" y="11925"/>
                  </a:lnTo>
                  <a:lnTo>
                    <a:pt x="29514" y="11404"/>
                  </a:lnTo>
                  <a:lnTo>
                    <a:pt x="29260" y="11404"/>
                  </a:lnTo>
                  <a:lnTo>
                    <a:pt x="27774" y="12255"/>
                  </a:lnTo>
                  <a:lnTo>
                    <a:pt x="25641" y="12166"/>
                  </a:lnTo>
                  <a:lnTo>
                    <a:pt x="24384" y="11925"/>
                  </a:lnTo>
                  <a:lnTo>
                    <a:pt x="23342" y="11404"/>
                  </a:lnTo>
                  <a:lnTo>
                    <a:pt x="23075" y="11404"/>
                  </a:lnTo>
                  <a:lnTo>
                    <a:pt x="21018" y="12090"/>
                  </a:lnTo>
                  <a:lnTo>
                    <a:pt x="18973" y="12166"/>
                  </a:lnTo>
                  <a:lnTo>
                    <a:pt x="17335" y="11925"/>
                  </a:lnTo>
                  <a:lnTo>
                    <a:pt x="16446" y="11404"/>
                  </a:lnTo>
                  <a:lnTo>
                    <a:pt x="15519" y="10858"/>
                  </a:lnTo>
                  <a:lnTo>
                    <a:pt x="15189" y="10820"/>
                  </a:lnTo>
                  <a:lnTo>
                    <a:pt x="12890" y="12090"/>
                  </a:lnTo>
                  <a:lnTo>
                    <a:pt x="11531" y="12598"/>
                  </a:lnTo>
                  <a:lnTo>
                    <a:pt x="11468" y="12763"/>
                  </a:lnTo>
                  <a:lnTo>
                    <a:pt x="15875" y="16129"/>
                  </a:lnTo>
                  <a:lnTo>
                    <a:pt x="20764" y="19367"/>
                  </a:lnTo>
                  <a:lnTo>
                    <a:pt x="29425" y="21856"/>
                  </a:lnTo>
                  <a:lnTo>
                    <a:pt x="29591" y="21856"/>
                  </a:lnTo>
                  <a:lnTo>
                    <a:pt x="31013" y="21272"/>
                  </a:lnTo>
                  <a:lnTo>
                    <a:pt x="38938" y="18008"/>
                  </a:lnTo>
                  <a:lnTo>
                    <a:pt x="40665" y="16967"/>
                  </a:lnTo>
                  <a:lnTo>
                    <a:pt x="45935" y="13119"/>
                  </a:lnTo>
                  <a:lnTo>
                    <a:pt x="46151" y="12954"/>
                  </a:lnTo>
                  <a:close/>
                </a:path>
                <a:path w="59690" h="22225">
                  <a:moveTo>
                    <a:pt x="59347" y="1473"/>
                  </a:moveTo>
                  <a:lnTo>
                    <a:pt x="59105" y="927"/>
                  </a:lnTo>
                  <a:lnTo>
                    <a:pt x="58496" y="1384"/>
                  </a:lnTo>
                  <a:lnTo>
                    <a:pt x="56680" y="2324"/>
                  </a:lnTo>
                  <a:lnTo>
                    <a:pt x="55740" y="2222"/>
                  </a:lnTo>
                  <a:lnTo>
                    <a:pt x="54457" y="1968"/>
                  </a:lnTo>
                  <a:lnTo>
                    <a:pt x="54013" y="1473"/>
                  </a:lnTo>
                  <a:lnTo>
                    <a:pt x="53606" y="1028"/>
                  </a:lnTo>
                  <a:lnTo>
                    <a:pt x="53162" y="1028"/>
                  </a:lnTo>
                  <a:lnTo>
                    <a:pt x="52057" y="2476"/>
                  </a:lnTo>
                  <a:lnTo>
                    <a:pt x="50507" y="2133"/>
                  </a:lnTo>
                  <a:lnTo>
                    <a:pt x="48958" y="1866"/>
                  </a:lnTo>
                  <a:lnTo>
                    <a:pt x="48323" y="1473"/>
                  </a:lnTo>
                  <a:lnTo>
                    <a:pt x="47599" y="1028"/>
                  </a:lnTo>
                  <a:lnTo>
                    <a:pt x="47244" y="1028"/>
                  </a:lnTo>
                  <a:lnTo>
                    <a:pt x="45300" y="2324"/>
                  </a:lnTo>
                  <a:lnTo>
                    <a:pt x="43230" y="2324"/>
                  </a:lnTo>
                  <a:lnTo>
                    <a:pt x="41706" y="2222"/>
                  </a:lnTo>
                  <a:lnTo>
                    <a:pt x="40868" y="1282"/>
                  </a:lnTo>
                  <a:lnTo>
                    <a:pt x="40487" y="863"/>
                  </a:lnTo>
                  <a:lnTo>
                    <a:pt x="40144" y="774"/>
                  </a:lnTo>
                  <a:lnTo>
                    <a:pt x="38671" y="1282"/>
                  </a:lnTo>
                  <a:lnTo>
                    <a:pt x="36271" y="2044"/>
                  </a:lnTo>
                  <a:lnTo>
                    <a:pt x="35077" y="2044"/>
                  </a:lnTo>
                  <a:lnTo>
                    <a:pt x="33388" y="1282"/>
                  </a:lnTo>
                  <a:lnTo>
                    <a:pt x="33020" y="1117"/>
                  </a:lnTo>
                  <a:lnTo>
                    <a:pt x="31978" y="863"/>
                  </a:lnTo>
                  <a:lnTo>
                    <a:pt x="31559" y="1117"/>
                  </a:lnTo>
                  <a:lnTo>
                    <a:pt x="30124" y="1866"/>
                  </a:lnTo>
                  <a:lnTo>
                    <a:pt x="28397" y="1866"/>
                  </a:lnTo>
                  <a:lnTo>
                    <a:pt x="26530" y="1117"/>
                  </a:lnTo>
                  <a:lnTo>
                    <a:pt x="26073" y="927"/>
                  </a:lnTo>
                  <a:lnTo>
                    <a:pt x="25031" y="584"/>
                  </a:lnTo>
                  <a:lnTo>
                    <a:pt x="22148" y="1282"/>
                  </a:lnTo>
                  <a:lnTo>
                    <a:pt x="19634" y="1282"/>
                  </a:lnTo>
                  <a:lnTo>
                    <a:pt x="19164" y="1117"/>
                  </a:lnTo>
                  <a:lnTo>
                    <a:pt x="17678" y="584"/>
                  </a:lnTo>
                  <a:lnTo>
                    <a:pt x="17424" y="584"/>
                  </a:lnTo>
                  <a:lnTo>
                    <a:pt x="15100" y="1612"/>
                  </a:lnTo>
                  <a:lnTo>
                    <a:pt x="13741" y="1282"/>
                  </a:lnTo>
                  <a:lnTo>
                    <a:pt x="12915" y="1117"/>
                  </a:lnTo>
                  <a:lnTo>
                    <a:pt x="12446" y="1028"/>
                  </a:lnTo>
                  <a:lnTo>
                    <a:pt x="11417" y="584"/>
                  </a:lnTo>
                  <a:lnTo>
                    <a:pt x="11150" y="584"/>
                  </a:lnTo>
                  <a:lnTo>
                    <a:pt x="8597" y="1612"/>
                  </a:lnTo>
                  <a:lnTo>
                    <a:pt x="7048" y="1282"/>
                  </a:lnTo>
                  <a:lnTo>
                    <a:pt x="5499" y="1028"/>
                  </a:lnTo>
                  <a:lnTo>
                    <a:pt x="4699" y="584"/>
                  </a:lnTo>
                  <a:lnTo>
                    <a:pt x="3619" y="0"/>
                  </a:lnTo>
                  <a:lnTo>
                    <a:pt x="3200" y="190"/>
                  </a:lnTo>
                  <a:lnTo>
                    <a:pt x="2743" y="863"/>
                  </a:lnTo>
                  <a:lnTo>
                    <a:pt x="0" y="1866"/>
                  </a:lnTo>
                  <a:lnTo>
                    <a:pt x="2743" y="1384"/>
                  </a:lnTo>
                  <a:lnTo>
                    <a:pt x="3340" y="863"/>
                  </a:lnTo>
                  <a:lnTo>
                    <a:pt x="3454" y="584"/>
                  </a:lnTo>
                  <a:lnTo>
                    <a:pt x="5499" y="1612"/>
                  </a:lnTo>
                  <a:lnTo>
                    <a:pt x="6959" y="1866"/>
                  </a:lnTo>
                  <a:lnTo>
                    <a:pt x="8597" y="2222"/>
                  </a:lnTo>
                  <a:lnTo>
                    <a:pt x="10236" y="1612"/>
                  </a:lnTo>
                  <a:lnTo>
                    <a:pt x="11341" y="1193"/>
                  </a:lnTo>
                  <a:lnTo>
                    <a:pt x="11150" y="1117"/>
                  </a:lnTo>
                  <a:lnTo>
                    <a:pt x="12280" y="1612"/>
                  </a:lnTo>
                  <a:lnTo>
                    <a:pt x="13652" y="1866"/>
                  </a:lnTo>
                  <a:lnTo>
                    <a:pt x="15100" y="2222"/>
                  </a:lnTo>
                  <a:lnTo>
                    <a:pt x="16522" y="1612"/>
                  </a:lnTo>
                  <a:lnTo>
                    <a:pt x="17487" y="1193"/>
                  </a:lnTo>
                  <a:lnTo>
                    <a:pt x="19494" y="1866"/>
                  </a:lnTo>
                  <a:lnTo>
                    <a:pt x="22237" y="1866"/>
                  </a:lnTo>
                  <a:lnTo>
                    <a:pt x="24638" y="1282"/>
                  </a:lnTo>
                  <a:lnTo>
                    <a:pt x="25031" y="1193"/>
                  </a:lnTo>
                  <a:lnTo>
                    <a:pt x="28130" y="2476"/>
                  </a:lnTo>
                  <a:lnTo>
                    <a:pt x="30454" y="2476"/>
                  </a:lnTo>
                  <a:lnTo>
                    <a:pt x="31407" y="1866"/>
                  </a:lnTo>
                  <a:lnTo>
                    <a:pt x="32169" y="1384"/>
                  </a:lnTo>
                  <a:lnTo>
                    <a:pt x="32435" y="1473"/>
                  </a:lnTo>
                  <a:lnTo>
                    <a:pt x="34823" y="2578"/>
                  </a:lnTo>
                  <a:lnTo>
                    <a:pt x="36537" y="2578"/>
                  </a:lnTo>
                  <a:lnTo>
                    <a:pt x="38201" y="2044"/>
                  </a:lnTo>
                  <a:lnTo>
                    <a:pt x="39966" y="1473"/>
                  </a:lnTo>
                  <a:lnTo>
                    <a:pt x="40055" y="1282"/>
                  </a:lnTo>
                  <a:lnTo>
                    <a:pt x="41414" y="2743"/>
                  </a:lnTo>
                  <a:lnTo>
                    <a:pt x="43395" y="2832"/>
                  </a:lnTo>
                  <a:lnTo>
                    <a:pt x="45453" y="2832"/>
                  </a:lnTo>
                  <a:lnTo>
                    <a:pt x="46253" y="2324"/>
                  </a:lnTo>
                  <a:lnTo>
                    <a:pt x="47193" y="1701"/>
                  </a:lnTo>
                  <a:lnTo>
                    <a:pt x="47244" y="1473"/>
                  </a:lnTo>
                  <a:lnTo>
                    <a:pt x="48793" y="2476"/>
                  </a:lnTo>
                  <a:lnTo>
                    <a:pt x="50444" y="2743"/>
                  </a:lnTo>
                  <a:lnTo>
                    <a:pt x="52146" y="2933"/>
                  </a:lnTo>
                  <a:lnTo>
                    <a:pt x="52578" y="2476"/>
                  </a:lnTo>
                  <a:lnTo>
                    <a:pt x="53174" y="1866"/>
                  </a:lnTo>
                  <a:lnTo>
                    <a:pt x="53263" y="1473"/>
                  </a:lnTo>
                  <a:lnTo>
                    <a:pt x="53454" y="1701"/>
                  </a:lnTo>
                  <a:lnTo>
                    <a:pt x="54381" y="2476"/>
                  </a:lnTo>
                  <a:lnTo>
                    <a:pt x="55651" y="2743"/>
                  </a:lnTo>
                  <a:lnTo>
                    <a:pt x="57035" y="2933"/>
                  </a:lnTo>
                  <a:lnTo>
                    <a:pt x="57975" y="2324"/>
                  </a:lnTo>
                  <a:lnTo>
                    <a:pt x="59270" y="1473"/>
                  </a:lnTo>
                  <a:close/>
                </a:path>
              </a:pathLst>
            </a:custGeom>
            <a:solidFill>
              <a:srgbClr val="000000"/>
            </a:solidFill>
          </p:spPr>
          <p:txBody>
            <a:bodyPr wrap="square" lIns="0" tIns="0" rIns="0" bIns="0" rtlCol="0"/>
            <a:lstStyle/>
            <a:p>
              <a:endParaRPr/>
            </a:p>
          </p:txBody>
        </p:sp>
        <p:sp>
          <p:nvSpPr>
            <p:cNvPr id="252" name="object 252"/>
            <p:cNvSpPr/>
            <p:nvPr/>
          </p:nvSpPr>
          <p:spPr>
            <a:xfrm>
              <a:off x="7161100" y="9457335"/>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1"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60" y="3685"/>
                  </a:moveTo>
                  <a:lnTo>
                    <a:pt x="15423" y="3779"/>
                  </a:lnTo>
                  <a:lnTo>
                    <a:pt x="13538" y="5675"/>
                  </a:lnTo>
                  <a:lnTo>
                    <a:pt x="18619" y="5675"/>
                  </a:lnTo>
                  <a:lnTo>
                    <a:pt x="18428" y="4617"/>
                  </a:lnTo>
                  <a:lnTo>
                    <a:pt x="16460"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9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1" y="4125"/>
                  </a:lnTo>
                  <a:lnTo>
                    <a:pt x="9758" y="2649"/>
                  </a:lnTo>
                  <a:lnTo>
                    <a:pt x="6847" y="1287"/>
                  </a:lnTo>
                  <a:close/>
                </a:path>
              </a:pathLst>
            </a:custGeom>
            <a:solidFill>
              <a:srgbClr val="70C81B"/>
            </a:solidFill>
          </p:spPr>
          <p:txBody>
            <a:bodyPr wrap="square" lIns="0" tIns="0" rIns="0" bIns="0" rtlCol="0"/>
            <a:lstStyle/>
            <a:p>
              <a:endParaRPr/>
            </a:p>
          </p:txBody>
        </p:sp>
        <p:sp>
          <p:nvSpPr>
            <p:cNvPr id="253" name="object 253"/>
            <p:cNvSpPr/>
            <p:nvPr/>
          </p:nvSpPr>
          <p:spPr>
            <a:xfrm>
              <a:off x="7141792" y="9344843"/>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2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4" name="object 254"/>
            <p:cNvSpPr/>
            <p:nvPr/>
          </p:nvSpPr>
          <p:spPr>
            <a:xfrm>
              <a:off x="7160949" y="9457267"/>
              <a:ext cx="46990" cy="10795"/>
            </a:xfrm>
            <a:custGeom>
              <a:avLst/>
              <a:gdLst/>
              <a:ahLst/>
              <a:cxnLst/>
              <a:rect l="l" t="t" r="r" b="b"/>
              <a:pathLst>
                <a:path w="46990" h="10795">
                  <a:moveTo>
                    <a:pt x="22282" y="6669"/>
                  </a:moveTo>
                  <a:lnTo>
                    <a:pt x="21252" y="6669"/>
                  </a:lnTo>
                  <a:lnTo>
                    <a:pt x="21587" y="6753"/>
                  </a:lnTo>
                  <a:lnTo>
                    <a:pt x="23744" y="8209"/>
                  </a:lnTo>
                  <a:lnTo>
                    <a:pt x="23294" y="10607"/>
                  </a:lnTo>
                  <a:lnTo>
                    <a:pt x="23461" y="10795"/>
                  </a:lnTo>
                  <a:lnTo>
                    <a:pt x="23817" y="10795"/>
                  </a:lnTo>
                  <a:lnTo>
                    <a:pt x="24637" y="10282"/>
                  </a:lnTo>
                  <a:lnTo>
                    <a:pt x="23650" y="10282"/>
                  </a:lnTo>
                  <a:lnTo>
                    <a:pt x="24236" y="8052"/>
                  </a:lnTo>
                  <a:lnTo>
                    <a:pt x="22282" y="666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69"/>
                  </a:lnTo>
                  <a:lnTo>
                    <a:pt x="22282" y="6669"/>
                  </a:lnTo>
                  <a:lnTo>
                    <a:pt x="21912" y="6408"/>
                  </a:lnTo>
                  <a:lnTo>
                    <a:pt x="20990" y="6052"/>
                  </a:lnTo>
                  <a:close/>
                </a:path>
                <a:path w="46990" h="10795">
                  <a:moveTo>
                    <a:pt x="36026" y="5790"/>
                  </a:moveTo>
                  <a:lnTo>
                    <a:pt x="34969" y="5790"/>
                  </a:lnTo>
                  <a:lnTo>
                    <a:pt x="35482" y="5978"/>
                  </a:lnTo>
                  <a:lnTo>
                    <a:pt x="36937" y="6753"/>
                  </a:lnTo>
                  <a:lnTo>
                    <a:pt x="37367" y="7696"/>
                  </a:lnTo>
                  <a:lnTo>
                    <a:pt x="37476" y="7203"/>
                  </a:lnTo>
                  <a:lnTo>
                    <a:pt x="37272" y="7203"/>
                  </a:lnTo>
                  <a:lnTo>
                    <a:pt x="36937" y="6052"/>
                  </a:lnTo>
                  <a:lnTo>
                    <a:pt x="36026" y="5790"/>
                  </a:lnTo>
                  <a:close/>
                </a:path>
                <a:path w="46990" h="10795">
                  <a:moveTo>
                    <a:pt x="38728" y="3329"/>
                  </a:moveTo>
                  <a:lnTo>
                    <a:pt x="38037" y="3748"/>
                  </a:lnTo>
                  <a:lnTo>
                    <a:pt x="37399" y="5748"/>
                  </a:lnTo>
                  <a:lnTo>
                    <a:pt x="37272" y="7203"/>
                  </a:lnTo>
                  <a:lnTo>
                    <a:pt x="37476"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27" y="5046"/>
                  </a:lnTo>
                  <a:lnTo>
                    <a:pt x="13859" y="5654"/>
                  </a:lnTo>
                  <a:lnTo>
                    <a:pt x="13859" y="5978"/>
                  </a:lnTo>
                  <a:lnTo>
                    <a:pt x="14299" y="5486"/>
                  </a:lnTo>
                  <a:lnTo>
                    <a:pt x="15765" y="4104"/>
                  </a:lnTo>
                  <a:lnTo>
                    <a:pt x="16446" y="4010"/>
                  </a:lnTo>
                  <a:lnTo>
                    <a:pt x="17549" y="4010"/>
                  </a:lnTo>
                  <a:lnTo>
                    <a:pt x="16509" y="3497"/>
                  </a:lnTo>
                  <a:close/>
                </a:path>
                <a:path w="46990" h="10795">
                  <a:moveTo>
                    <a:pt x="40013" y="3842"/>
                  </a:moveTo>
                  <a:lnTo>
                    <a:pt x="39429" y="3842"/>
                  </a:lnTo>
                  <a:lnTo>
                    <a:pt x="39827" y="4104"/>
                  </a:lnTo>
                  <a:lnTo>
                    <a:pt x="40372"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4"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71" y="1266"/>
                  </a:lnTo>
                  <a:lnTo>
                    <a:pt x="6331"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61" y="3005"/>
                  </a:lnTo>
                  <a:lnTo>
                    <a:pt x="10306"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sp>
          <p:nvSpPr>
            <p:cNvPr id="255" name="object 255"/>
            <p:cNvSpPr/>
            <p:nvPr/>
          </p:nvSpPr>
          <p:spPr>
            <a:xfrm>
              <a:off x="7971231" y="9142850"/>
              <a:ext cx="807085" cy="471170"/>
            </a:xfrm>
            <a:custGeom>
              <a:avLst/>
              <a:gdLst/>
              <a:ahLst/>
              <a:cxnLst/>
              <a:rect l="l" t="t" r="r" b="b"/>
              <a:pathLst>
                <a:path w="807084" h="471170">
                  <a:moveTo>
                    <a:pt x="806970" y="392252"/>
                  </a:moveTo>
                  <a:lnTo>
                    <a:pt x="0" y="392252"/>
                  </a:lnTo>
                  <a:lnTo>
                    <a:pt x="0" y="470725"/>
                  </a:lnTo>
                  <a:lnTo>
                    <a:pt x="806970" y="470725"/>
                  </a:lnTo>
                  <a:lnTo>
                    <a:pt x="806970" y="392252"/>
                  </a:lnTo>
                  <a:close/>
                </a:path>
                <a:path w="807084" h="471170">
                  <a:moveTo>
                    <a:pt x="806970" y="0"/>
                  </a:moveTo>
                  <a:lnTo>
                    <a:pt x="0" y="0"/>
                  </a:lnTo>
                  <a:lnTo>
                    <a:pt x="0" y="78447"/>
                  </a:lnTo>
                  <a:lnTo>
                    <a:pt x="806970" y="78447"/>
                  </a:lnTo>
                  <a:lnTo>
                    <a:pt x="806970" y="0"/>
                  </a:lnTo>
                  <a:close/>
                </a:path>
              </a:pathLst>
            </a:custGeom>
            <a:solidFill>
              <a:srgbClr val="1C2A7C"/>
            </a:solidFill>
          </p:spPr>
          <p:txBody>
            <a:bodyPr wrap="square" lIns="0" tIns="0" rIns="0" bIns="0" rtlCol="0"/>
            <a:lstStyle/>
            <a:p>
              <a:endParaRPr/>
            </a:p>
          </p:txBody>
        </p:sp>
        <p:sp>
          <p:nvSpPr>
            <p:cNvPr id="256" name="object 256"/>
            <p:cNvSpPr/>
            <p:nvPr/>
          </p:nvSpPr>
          <p:spPr>
            <a:xfrm>
              <a:off x="7971231" y="9221298"/>
              <a:ext cx="807085" cy="314325"/>
            </a:xfrm>
            <a:custGeom>
              <a:avLst/>
              <a:gdLst/>
              <a:ahLst/>
              <a:cxnLst/>
              <a:rect l="l" t="t" r="r" b="b"/>
              <a:pathLst>
                <a:path w="807084" h="314325">
                  <a:moveTo>
                    <a:pt x="806970" y="235381"/>
                  </a:moveTo>
                  <a:lnTo>
                    <a:pt x="0" y="235381"/>
                  </a:lnTo>
                  <a:lnTo>
                    <a:pt x="0" y="313804"/>
                  </a:lnTo>
                  <a:lnTo>
                    <a:pt x="806970" y="313804"/>
                  </a:lnTo>
                  <a:lnTo>
                    <a:pt x="806970" y="235381"/>
                  </a:lnTo>
                  <a:close/>
                </a:path>
                <a:path w="807084" h="314325">
                  <a:moveTo>
                    <a:pt x="806970" y="0"/>
                  </a:moveTo>
                  <a:lnTo>
                    <a:pt x="0" y="0"/>
                  </a:lnTo>
                  <a:lnTo>
                    <a:pt x="0" y="78435"/>
                  </a:lnTo>
                  <a:lnTo>
                    <a:pt x="806970" y="78435"/>
                  </a:lnTo>
                  <a:lnTo>
                    <a:pt x="806970" y="0"/>
                  </a:lnTo>
                  <a:close/>
                </a:path>
              </a:pathLst>
            </a:custGeom>
            <a:solidFill>
              <a:srgbClr val="FFFFFF"/>
            </a:solidFill>
          </p:spPr>
          <p:txBody>
            <a:bodyPr wrap="square" lIns="0" tIns="0" rIns="0" bIns="0" rtlCol="0"/>
            <a:lstStyle/>
            <a:p>
              <a:endParaRPr/>
            </a:p>
          </p:txBody>
        </p:sp>
        <p:sp>
          <p:nvSpPr>
            <p:cNvPr id="257" name="object 257"/>
            <p:cNvSpPr/>
            <p:nvPr/>
          </p:nvSpPr>
          <p:spPr>
            <a:xfrm>
              <a:off x="7971233" y="9299727"/>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sp>
          <p:nvSpPr>
            <p:cNvPr id="258" name="object 258"/>
            <p:cNvSpPr/>
            <p:nvPr/>
          </p:nvSpPr>
          <p:spPr>
            <a:xfrm>
              <a:off x="9157961" y="9128056"/>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59" name="object 259"/>
            <p:cNvPicPr/>
            <p:nvPr/>
          </p:nvPicPr>
          <p:blipFill>
            <a:blip r:embed="rId11" cstate="print"/>
            <a:stretch>
              <a:fillRect/>
            </a:stretch>
          </p:blipFill>
          <p:spPr>
            <a:xfrm>
              <a:off x="9339669" y="9190594"/>
              <a:ext cx="118952" cy="113142"/>
            </a:xfrm>
            <a:prstGeom prst="rect">
              <a:avLst/>
            </a:prstGeom>
          </p:spPr>
        </p:pic>
        <p:sp>
          <p:nvSpPr>
            <p:cNvPr id="260" name="object 260"/>
            <p:cNvSpPr/>
            <p:nvPr/>
          </p:nvSpPr>
          <p:spPr>
            <a:xfrm>
              <a:off x="9157961" y="9378185"/>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1" name="object 261"/>
            <p:cNvSpPr/>
            <p:nvPr/>
          </p:nvSpPr>
          <p:spPr>
            <a:xfrm>
              <a:off x="9586754" y="9128056"/>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2" name="object 262"/>
            <p:cNvPicPr/>
            <p:nvPr/>
          </p:nvPicPr>
          <p:blipFill>
            <a:blip r:embed="rId12" cstate="print"/>
            <a:stretch>
              <a:fillRect/>
            </a:stretch>
          </p:blipFill>
          <p:spPr>
            <a:xfrm>
              <a:off x="9714909" y="9440723"/>
              <a:ext cx="118922" cy="113153"/>
            </a:xfrm>
            <a:prstGeom prst="rect">
              <a:avLst/>
            </a:prstGeom>
          </p:spPr>
        </p:pic>
        <p:sp>
          <p:nvSpPr>
            <p:cNvPr id="263" name="object 263"/>
            <p:cNvSpPr/>
            <p:nvPr/>
          </p:nvSpPr>
          <p:spPr>
            <a:xfrm>
              <a:off x="10395318" y="9120142"/>
              <a:ext cx="915669" cy="516255"/>
            </a:xfrm>
            <a:custGeom>
              <a:avLst/>
              <a:gdLst/>
              <a:ahLst/>
              <a:cxnLst/>
              <a:rect l="l" t="t" r="r" b="b"/>
              <a:pathLst>
                <a:path w="915670" h="516254">
                  <a:moveTo>
                    <a:pt x="915276" y="344093"/>
                  </a:moveTo>
                  <a:lnTo>
                    <a:pt x="0" y="344093"/>
                  </a:lnTo>
                  <a:lnTo>
                    <a:pt x="0" y="516140"/>
                  </a:lnTo>
                  <a:lnTo>
                    <a:pt x="915276" y="516140"/>
                  </a:lnTo>
                  <a:lnTo>
                    <a:pt x="915276" y="344093"/>
                  </a:lnTo>
                  <a:close/>
                </a:path>
                <a:path w="915670" h="516254">
                  <a:moveTo>
                    <a:pt x="915276" y="0"/>
                  </a:moveTo>
                  <a:lnTo>
                    <a:pt x="0" y="0"/>
                  </a:lnTo>
                  <a:lnTo>
                    <a:pt x="0" y="172046"/>
                  </a:lnTo>
                  <a:lnTo>
                    <a:pt x="915276" y="172046"/>
                  </a:lnTo>
                  <a:lnTo>
                    <a:pt x="915276" y="0"/>
                  </a:lnTo>
                  <a:close/>
                </a:path>
              </a:pathLst>
            </a:custGeom>
            <a:solidFill>
              <a:srgbClr val="0F46AD"/>
            </a:solidFill>
          </p:spPr>
          <p:txBody>
            <a:bodyPr wrap="square" lIns="0" tIns="0" rIns="0" bIns="0" rtlCol="0"/>
            <a:lstStyle/>
            <a:p>
              <a:endParaRPr/>
            </a:p>
          </p:txBody>
        </p:sp>
        <p:sp>
          <p:nvSpPr>
            <p:cNvPr id="264" name="object 264"/>
            <p:cNvSpPr/>
            <p:nvPr/>
          </p:nvSpPr>
          <p:spPr>
            <a:xfrm>
              <a:off x="10395327" y="9292188"/>
              <a:ext cx="915669" cy="172085"/>
            </a:xfrm>
            <a:custGeom>
              <a:avLst/>
              <a:gdLst/>
              <a:ahLst/>
              <a:cxnLst/>
              <a:rect l="l" t="t" r="r" b="b"/>
              <a:pathLst>
                <a:path w="915670"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0774825" y="9303844"/>
              <a:ext cx="156292" cy="148713"/>
            </a:xfrm>
            <a:prstGeom prst="rect">
              <a:avLst/>
            </a:prstGeom>
          </p:spPr>
        </p:pic>
      </p:grpSp>
      <p:sp>
        <p:nvSpPr>
          <p:cNvPr id="266" name="object 266"/>
          <p:cNvSpPr txBox="1"/>
          <p:nvPr/>
        </p:nvSpPr>
        <p:spPr>
          <a:xfrm>
            <a:off x="1837998" y="10153570"/>
            <a:ext cx="9661852" cy="636270"/>
          </a:xfrm>
          <a:prstGeom prst="rect">
            <a:avLst/>
          </a:prstGeom>
        </p:spPr>
        <p:txBody>
          <a:bodyPr vert="horz" wrap="square" lIns="0" tIns="13335" rIns="0" bIns="0" rtlCol="0">
            <a:spAutoFit/>
          </a:bodyPr>
          <a:lstStyle/>
          <a:p>
            <a:pPr marL="12700">
              <a:lnSpc>
                <a:spcPct val="100000"/>
              </a:lnSpc>
              <a:spcBef>
                <a:spcPts val="105"/>
              </a:spcBef>
            </a:pPr>
            <a:r>
              <a:rPr sz="4000" dirty="0">
                <a:solidFill>
                  <a:srgbClr val="666666"/>
                </a:solidFill>
                <a:latin typeface="Myriad Pro"/>
                <a:cs typeface="Myriad Pro"/>
              </a:rPr>
              <a:t>w w w</a:t>
            </a:r>
            <a:r>
              <a:rPr sz="4000" spc="-204" dirty="0">
                <a:solidFill>
                  <a:srgbClr val="666666"/>
                </a:solidFill>
                <a:latin typeface="Myriad Pro"/>
                <a:cs typeface="Myriad Pro"/>
              </a:rPr>
              <a:t> </a:t>
            </a:r>
            <a:r>
              <a:rPr sz="4000" dirty="0">
                <a:solidFill>
                  <a:srgbClr val="666666"/>
                </a:solidFill>
                <a:latin typeface="Myriad Pro"/>
                <a:cs typeface="Myriad Pro"/>
              </a:rPr>
              <a:t>.</a:t>
            </a:r>
            <a:r>
              <a:rPr sz="4000" spc="-50" dirty="0">
                <a:solidFill>
                  <a:srgbClr val="666666"/>
                </a:solidFill>
                <a:latin typeface="Myriad Pro"/>
                <a:cs typeface="Myriad Pro"/>
              </a:rPr>
              <a:t> </a:t>
            </a:r>
            <a:r>
              <a:rPr sz="4000" dirty="0">
                <a:solidFill>
                  <a:srgbClr val="666666"/>
                </a:solidFill>
                <a:latin typeface="Myriad Pro"/>
                <a:cs typeface="Myriad Pro"/>
              </a:rPr>
              <a:t>c</a:t>
            </a:r>
            <a:r>
              <a:rPr sz="4000" spc="-75" dirty="0">
                <a:solidFill>
                  <a:srgbClr val="666666"/>
                </a:solidFill>
                <a:latin typeface="Myriad Pro"/>
                <a:cs typeface="Myriad Pro"/>
              </a:rPr>
              <a:t> </a:t>
            </a:r>
            <a:r>
              <a:rPr sz="4000" dirty="0">
                <a:solidFill>
                  <a:srgbClr val="666666"/>
                </a:solidFill>
                <a:latin typeface="Myriad Pro"/>
                <a:cs typeface="Myriad Pro"/>
              </a:rPr>
              <a:t>o</a:t>
            </a:r>
            <a:r>
              <a:rPr sz="4000" spc="-50" dirty="0">
                <a:solidFill>
                  <a:srgbClr val="666666"/>
                </a:solidFill>
                <a:latin typeface="Myriad Pro"/>
                <a:cs typeface="Myriad Pro"/>
              </a:rPr>
              <a:t> </a:t>
            </a:r>
            <a:r>
              <a:rPr sz="4000" dirty="0">
                <a:solidFill>
                  <a:srgbClr val="666666"/>
                </a:solidFill>
                <a:latin typeface="Myriad Pro"/>
                <a:cs typeface="Myriad Pro"/>
              </a:rPr>
              <a:t>a</a:t>
            </a:r>
            <a:r>
              <a:rPr sz="4000" spc="-50" dirty="0">
                <a:solidFill>
                  <a:srgbClr val="666666"/>
                </a:solidFill>
                <a:latin typeface="Myriad Pro"/>
                <a:cs typeface="Myriad Pro"/>
              </a:rPr>
              <a:t> </a:t>
            </a:r>
            <a:r>
              <a:rPr sz="4000" dirty="0">
                <a:solidFill>
                  <a:srgbClr val="666666"/>
                </a:solidFill>
                <a:latin typeface="Myriad Pro"/>
                <a:cs typeface="Myriad Pro"/>
              </a:rPr>
              <a:t>l</a:t>
            </a:r>
            <a:r>
              <a:rPr sz="4000" spc="-50" dirty="0">
                <a:solidFill>
                  <a:srgbClr val="666666"/>
                </a:solidFill>
                <a:latin typeface="Myriad Pro"/>
                <a:cs typeface="Myriad Pro"/>
              </a:rPr>
              <a:t> </a:t>
            </a:r>
            <a:r>
              <a:rPr sz="4000" dirty="0">
                <a:solidFill>
                  <a:srgbClr val="666666"/>
                </a:solidFill>
                <a:latin typeface="Myriad Pro"/>
                <a:cs typeface="Myriad Pro"/>
              </a:rPr>
              <a:t>i</a:t>
            </a:r>
            <a:r>
              <a:rPr sz="4000" spc="-50" dirty="0">
                <a:solidFill>
                  <a:srgbClr val="666666"/>
                </a:solidFill>
                <a:latin typeface="Myriad Pro"/>
                <a:cs typeface="Myriad Pro"/>
              </a:rPr>
              <a:t> </a:t>
            </a:r>
            <a:r>
              <a:rPr sz="4000" dirty="0">
                <a:solidFill>
                  <a:srgbClr val="666666"/>
                </a:solidFill>
                <a:latin typeface="Myriad Pro"/>
                <a:cs typeface="Myriad Pro"/>
              </a:rPr>
              <a:t>c</a:t>
            </a:r>
            <a:r>
              <a:rPr sz="4000" spc="-50" dirty="0">
                <a:solidFill>
                  <a:srgbClr val="666666"/>
                </a:solidFill>
                <a:latin typeface="Myriad Pro"/>
                <a:cs typeface="Myriad Pro"/>
              </a:rPr>
              <a:t> </a:t>
            </a:r>
            <a:r>
              <a:rPr sz="4000" dirty="0">
                <a:solidFill>
                  <a:srgbClr val="666666"/>
                </a:solidFill>
                <a:latin typeface="Myriad Pro"/>
                <a:cs typeface="Myriad Pro"/>
              </a:rPr>
              <a:t>i</a:t>
            </a:r>
            <a:r>
              <a:rPr sz="4000" spc="-50" dirty="0">
                <a:solidFill>
                  <a:srgbClr val="666666"/>
                </a:solidFill>
                <a:latin typeface="Myriad Pro"/>
                <a:cs typeface="Myriad Pro"/>
              </a:rPr>
              <a:t> </a:t>
            </a:r>
            <a:r>
              <a:rPr sz="4000" dirty="0">
                <a:solidFill>
                  <a:srgbClr val="666666"/>
                </a:solidFill>
                <a:latin typeface="Myriad Pro"/>
                <a:cs typeface="Myriad Pro"/>
              </a:rPr>
              <a:t>o</a:t>
            </a:r>
            <a:r>
              <a:rPr sz="4000" spc="-50" dirty="0">
                <a:solidFill>
                  <a:srgbClr val="666666"/>
                </a:solidFill>
                <a:latin typeface="Myriad Pro"/>
                <a:cs typeface="Myriad Pro"/>
              </a:rPr>
              <a:t> </a:t>
            </a:r>
            <a:r>
              <a:rPr sz="4000" dirty="0">
                <a:solidFill>
                  <a:srgbClr val="666666"/>
                </a:solidFill>
                <a:latin typeface="Myriad Pro"/>
                <a:cs typeface="Myriad Pro"/>
              </a:rPr>
              <a:t>n</a:t>
            </a:r>
            <a:r>
              <a:rPr sz="4000" spc="-50" dirty="0">
                <a:solidFill>
                  <a:srgbClr val="666666"/>
                </a:solidFill>
                <a:latin typeface="Myriad Pro"/>
                <a:cs typeface="Myriad Pro"/>
              </a:rPr>
              <a:t> </a:t>
            </a:r>
            <a:r>
              <a:rPr sz="4000" dirty="0">
                <a:solidFill>
                  <a:srgbClr val="666666"/>
                </a:solidFill>
                <a:latin typeface="Myriad Pro"/>
                <a:cs typeface="Myriad Pro"/>
              </a:rPr>
              <a:t>c</a:t>
            </a:r>
            <a:r>
              <a:rPr sz="4000" spc="-75" dirty="0">
                <a:solidFill>
                  <a:srgbClr val="666666"/>
                </a:solidFill>
                <a:latin typeface="Myriad Pro"/>
                <a:cs typeface="Myriad Pro"/>
              </a:rPr>
              <a:t> </a:t>
            </a:r>
            <a:r>
              <a:rPr sz="4000" dirty="0">
                <a:solidFill>
                  <a:srgbClr val="666666"/>
                </a:solidFill>
                <a:latin typeface="Myriad Pro"/>
                <a:cs typeface="Myriad Pro"/>
              </a:rPr>
              <a:t>o</a:t>
            </a:r>
            <a:r>
              <a:rPr sz="4000" spc="-50" dirty="0">
                <a:solidFill>
                  <a:srgbClr val="666666"/>
                </a:solidFill>
                <a:latin typeface="Myriad Pro"/>
                <a:cs typeface="Myriad Pro"/>
              </a:rPr>
              <a:t> </a:t>
            </a:r>
            <a:r>
              <a:rPr sz="4000" dirty="0">
                <a:solidFill>
                  <a:srgbClr val="666666"/>
                </a:solidFill>
                <a:latin typeface="Myriad Pro"/>
                <a:cs typeface="Myriad Pro"/>
              </a:rPr>
              <a:t>r</a:t>
            </a:r>
            <a:r>
              <a:rPr sz="4000" spc="-90" dirty="0">
                <a:solidFill>
                  <a:srgbClr val="666666"/>
                </a:solidFill>
                <a:latin typeface="Myriad Pro"/>
                <a:cs typeface="Myriad Pro"/>
              </a:rPr>
              <a:t> </a:t>
            </a:r>
            <a:r>
              <a:rPr sz="4000" dirty="0">
                <a:solidFill>
                  <a:srgbClr val="666666"/>
                </a:solidFill>
                <a:latin typeface="Myriad Pro"/>
                <a:cs typeface="Myriad Pro"/>
              </a:rPr>
              <a:t>e</a:t>
            </a:r>
            <a:r>
              <a:rPr sz="4000" spc="-50" dirty="0">
                <a:solidFill>
                  <a:srgbClr val="666666"/>
                </a:solidFill>
                <a:latin typeface="Myriad Pro"/>
                <a:cs typeface="Myriad Pro"/>
              </a:rPr>
              <a:t> </a:t>
            </a:r>
            <a:r>
              <a:rPr sz="4000" dirty="0">
                <a:solidFill>
                  <a:srgbClr val="666666"/>
                </a:solidFill>
                <a:latin typeface="Myriad Pro"/>
                <a:cs typeface="Myriad Pro"/>
              </a:rPr>
              <a:t>t</a:t>
            </a:r>
            <a:r>
              <a:rPr sz="4000" spc="-50" dirty="0">
                <a:solidFill>
                  <a:srgbClr val="666666"/>
                </a:solidFill>
                <a:latin typeface="Myriad Pro"/>
                <a:cs typeface="Myriad Pro"/>
              </a:rPr>
              <a:t> </a:t>
            </a:r>
            <a:r>
              <a:rPr sz="4000" dirty="0">
                <a:solidFill>
                  <a:srgbClr val="666666"/>
                </a:solidFill>
                <a:latin typeface="Myriad Pro"/>
                <a:cs typeface="Myriad Pro"/>
              </a:rPr>
              <a:t>t</a:t>
            </a:r>
            <a:r>
              <a:rPr sz="4000" spc="-60" dirty="0">
                <a:solidFill>
                  <a:srgbClr val="666666"/>
                </a:solidFill>
                <a:latin typeface="Myriad Pro"/>
                <a:cs typeface="Myriad Pro"/>
              </a:rPr>
              <a:t> </a:t>
            </a:r>
            <a:r>
              <a:rPr sz="4000" dirty="0">
                <a:solidFill>
                  <a:srgbClr val="666666"/>
                </a:solidFill>
                <a:latin typeface="Myriad Pro"/>
                <a:cs typeface="Myriad Pro"/>
              </a:rPr>
              <a:t>.</a:t>
            </a:r>
            <a:r>
              <a:rPr sz="4000" spc="-50" dirty="0">
                <a:solidFill>
                  <a:srgbClr val="666666"/>
                </a:solidFill>
                <a:latin typeface="Myriad Pro"/>
                <a:cs typeface="Myriad Pro"/>
              </a:rPr>
              <a:t> </a:t>
            </a:r>
            <a:r>
              <a:rPr sz="4000" dirty="0">
                <a:solidFill>
                  <a:srgbClr val="666666"/>
                </a:solidFill>
                <a:latin typeface="Myriad Pro"/>
                <a:cs typeface="Myriad Pro"/>
              </a:rPr>
              <a:t>c</a:t>
            </a:r>
            <a:r>
              <a:rPr sz="4000" spc="-75" dirty="0">
                <a:solidFill>
                  <a:srgbClr val="666666"/>
                </a:solidFill>
                <a:latin typeface="Myriad Pro"/>
                <a:cs typeface="Myriad Pro"/>
              </a:rPr>
              <a:t> </a:t>
            </a:r>
            <a:r>
              <a:rPr sz="4000" dirty="0">
                <a:solidFill>
                  <a:srgbClr val="666666"/>
                </a:solidFill>
                <a:latin typeface="Myriad Pro"/>
                <a:cs typeface="Myriad Pro"/>
              </a:rPr>
              <a:t>o</a:t>
            </a:r>
            <a:r>
              <a:rPr sz="4000" spc="-50" dirty="0">
                <a:solidFill>
                  <a:srgbClr val="666666"/>
                </a:solidFill>
                <a:latin typeface="Myriad Pro"/>
                <a:cs typeface="Myriad Pro"/>
              </a:rPr>
              <a:t> m</a:t>
            </a:r>
            <a:endParaRPr sz="4000" dirty="0">
              <a:latin typeface="Myriad Pro"/>
              <a:cs typeface="Myriad Pro"/>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1636526"/>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sp>
        <p:nvSpPr>
          <p:cNvPr id="276" name="Marcador de contenido 2"/>
          <p:cNvSpPr txBox="1">
            <a:spLocks/>
          </p:cNvSpPr>
          <p:nvPr/>
        </p:nvSpPr>
        <p:spPr>
          <a:xfrm>
            <a:off x="2522658" y="1108960"/>
            <a:ext cx="15681904" cy="8679389"/>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ES" sz="3600" dirty="0">
                <a:solidFill>
                  <a:schemeClr val="tx1"/>
                </a:solidFill>
                <a:latin typeface="Arial" panose="020B0604020202020204" pitchFamily="34" charset="0"/>
                <a:cs typeface="Arial" panose="020B0604020202020204" pitchFamily="34" charset="0"/>
              </a:rPr>
              <a:t>El Gobierno de Nicaragua trabaja en la prevención y atención de la trata de personas con enfoque de derechos humanos; desde el año 2015 aprobó la Ley 896, Ley Contra la Trata de Personas, que tiene por objeto la prevención, investigación, persecución y sanción de este delito; así como la protección y atención integral de las personas víctimas de trata, principalmente cuando las víctimas son niños, niñas y adolescentes, que son una prioridad para nuestro Gobierno, que tiene como política de estado la cero tolerancia al delito de trata de personas</a:t>
            </a:r>
          </a:p>
          <a:p>
            <a:pPr algn="just"/>
            <a:endParaRPr lang="es-ES" sz="3600" dirty="0">
              <a:solidFill>
                <a:schemeClr val="accent1">
                  <a:lumMod val="75000"/>
                </a:schemeClr>
              </a:solidFill>
            </a:endParaRPr>
          </a:p>
          <a:p>
            <a:pPr algn="just"/>
            <a:r>
              <a:rPr lang="es-ES" sz="3600" dirty="0">
                <a:solidFill>
                  <a:schemeClr val="tx1"/>
                </a:solidFill>
                <a:latin typeface="Arial" panose="020B0604020202020204" pitchFamily="34" charset="0"/>
                <a:cs typeface="Arial" panose="020B0604020202020204" pitchFamily="34" charset="0"/>
              </a:rPr>
              <a:t>El Gobierno de Reconciliación y Unidad Nacional, cuenta con políticas y programas para promover las relaciones familiares e interpersonales armónicas, con estrategias de prevención contra la trata de persona en un trabajo de responsabilidad compartida con la familia y la comunidad</a:t>
            </a:r>
          </a:p>
        </p:txBody>
      </p:sp>
      <p:pic>
        <p:nvPicPr>
          <p:cNvPr id="277" name="Imagen 276"/>
          <p:cNvPicPr>
            <a:picLocks noChangeAspect="1"/>
          </p:cNvPicPr>
          <p:nvPr/>
        </p:nvPicPr>
        <p:blipFill>
          <a:blip r:embed="rId16"/>
          <a:stretch>
            <a:fillRect/>
          </a:stretch>
        </p:blipFill>
        <p:spPr>
          <a:xfrm>
            <a:off x="18348796" y="475649"/>
            <a:ext cx="1380654" cy="1160877"/>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6" name="object 6"/>
          <p:cNvPicPr/>
          <p:nvPr/>
        </p:nvPicPr>
        <p:blipFill>
          <a:blip r:embed="rId2"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3" cstate="print"/>
            <a:stretch>
              <a:fillRect/>
            </a:stretch>
          </p:blipFill>
          <p:spPr>
            <a:xfrm>
              <a:off x="11366292" y="10829712"/>
              <a:ext cx="9884" cy="11664"/>
            </a:xfrm>
            <a:prstGeom prst="rect">
              <a:avLst/>
            </a:prstGeom>
          </p:spPr>
        </p:pic>
        <p:pic>
          <p:nvPicPr>
            <p:cNvPr id="185" name="object 185"/>
            <p:cNvPicPr/>
            <p:nvPr/>
          </p:nvPicPr>
          <p:blipFill>
            <a:blip r:embed="rId4" cstate="print"/>
            <a:stretch>
              <a:fillRect/>
            </a:stretch>
          </p:blipFill>
          <p:spPr>
            <a:xfrm>
              <a:off x="11362776" y="10740790"/>
              <a:ext cx="149638" cy="127196"/>
            </a:xfrm>
            <a:prstGeom prst="rect">
              <a:avLst/>
            </a:prstGeom>
          </p:spPr>
        </p:pic>
        <p:pic>
          <p:nvPicPr>
            <p:cNvPr id="186" name="object 186"/>
            <p:cNvPicPr/>
            <p:nvPr/>
          </p:nvPicPr>
          <p:blipFill>
            <a:blip r:embed="rId5" cstate="print"/>
            <a:stretch>
              <a:fillRect/>
            </a:stretch>
          </p:blipFill>
          <p:spPr>
            <a:xfrm>
              <a:off x="11486352" y="10856831"/>
              <a:ext cx="10355" cy="9214"/>
            </a:xfrm>
            <a:prstGeom prst="rect">
              <a:avLst/>
            </a:prstGeom>
          </p:spPr>
        </p:pic>
      </p:grpSp>
      <p:pic>
        <p:nvPicPr>
          <p:cNvPr id="187" name="object 187"/>
          <p:cNvPicPr/>
          <p:nvPr/>
        </p:nvPicPr>
        <p:blipFill>
          <a:blip r:embed="rId6"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7"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8" cstate="print"/>
            <a:stretch>
              <a:fillRect/>
            </a:stretch>
          </p:blipFill>
          <p:spPr>
            <a:xfrm>
              <a:off x="14593734" y="10598294"/>
              <a:ext cx="806970" cy="470729"/>
            </a:xfrm>
            <a:prstGeom prst="rect">
              <a:avLst/>
            </a:prstGeom>
          </p:spPr>
        </p:pic>
        <p:pic>
          <p:nvPicPr>
            <p:cNvPr id="200" name="object 200"/>
            <p:cNvPicPr/>
            <p:nvPr/>
          </p:nvPicPr>
          <p:blipFill>
            <a:blip r:embed="rId9"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0"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1"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2"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3"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4" cstate="print"/>
            <a:stretch>
              <a:fillRect/>
            </a:stretch>
          </p:blipFill>
          <p:spPr>
            <a:xfrm>
              <a:off x="18584060" y="10759297"/>
              <a:ext cx="156290" cy="148713"/>
            </a:xfrm>
            <a:prstGeom prst="rect">
              <a:avLst/>
            </a:prstGeom>
          </p:spPr>
        </p:pic>
      </p:grpSp>
      <p:sp>
        <p:nvSpPr>
          <p:cNvPr id="279" name="Marcador de contenido 2">
            <a:extLst>
              <a:ext uri="{FF2B5EF4-FFF2-40B4-BE49-F238E27FC236}">
                <a16:creationId xmlns:a16="http://schemas.microsoft.com/office/drawing/2014/main" id="{55AEB64C-8734-436F-9A0E-4110499F3A00}"/>
              </a:ext>
            </a:extLst>
          </p:cNvPr>
          <p:cNvSpPr txBox="1">
            <a:spLocks/>
          </p:cNvSpPr>
          <p:nvPr/>
        </p:nvSpPr>
        <p:spPr>
          <a:xfrm>
            <a:off x="2491653" y="2139307"/>
            <a:ext cx="14475548" cy="1305568"/>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MX" sz="2400" dirty="0">
              <a:solidFill>
                <a:srgbClr val="002060"/>
              </a:solidFill>
            </a:endParaRPr>
          </a:p>
        </p:txBody>
      </p:sp>
      <p:sp>
        <p:nvSpPr>
          <p:cNvPr id="275" name="Título 275">
            <a:extLst>
              <a:ext uri="{FF2B5EF4-FFF2-40B4-BE49-F238E27FC236}">
                <a16:creationId xmlns:a16="http://schemas.microsoft.com/office/drawing/2014/main" id="{EC21B412-67C7-423B-9910-8BB2D93DE8B8}"/>
              </a:ext>
            </a:extLst>
          </p:cNvPr>
          <p:cNvSpPr>
            <a:spLocks noGrp="1"/>
          </p:cNvSpPr>
          <p:nvPr>
            <p:ph type="title"/>
          </p:nvPr>
        </p:nvSpPr>
        <p:spPr>
          <a:xfrm>
            <a:off x="2266351" y="416953"/>
            <a:ext cx="17534435" cy="7755969"/>
          </a:xfrm>
        </p:spPr>
        <p:txBody>
          <a:bodyPr anchor="ctr"/>
          <a:lstStyle/>
          <a:p>
            <a:pPr algn="just" defTabSz="179388"/>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Contamos con un Plan Nacional</a:t>
            </a:r>
            <a:r>
              <a:rPr lang="es-ES" sz="3600" b="1" spc="-830"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estratégico</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para</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la</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prevención,</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atención,</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investigación, persecución y sanción del delito de</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trata</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de</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personas</a:t>
            </a:r>
            <a:r>
              <a:rPr lang="es-ES" sz="3600" b="1" spc="5"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rgbClr val="0070C0"/>
                </a:solidFill>
                <a:latin typeface="Arial" panose="020B0604020202020204" pitchFamily="34" charset="0"/>
                <a:ea typeface="Courier New" panose="02070309020205020404" pitchFamily="49" charset="0"/>
                <a:cs typeface="Arial" panose="020B0604020202020204" pitchFamily="34" charset="0"/>
              </a:rPr>
              <a:t>2018-2022,</a:t>
            </a:r>
            <a:r>
              <a:rPr lang="es-ES" sz="3600"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dirty="0">
                <a:solidFill>
                  <a:schemeClr val="tx1"/>
                </a:solidFill>
                <a:latin typeface="Arial" panose="020B0604020202020204" pitchFamily="34" charset="0"/>
                <a:ea typeface="Courier New" panose="02070309020205020404" pitchFamily="49" charset="0"/>
                <a:cs typeface="Arial" panose="020B0604020202020204" pitchFamily="34" charset="0"/>
              </a:rPr>
              <a:t>elaborado por</a:t>
            </a:r>
            <a:r>
              <a:rPr lang="es-ES" sz="3600" dirty="0">
                <a:solidFill>
                  <a:srgbClr val="0070C0"/>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tx1"/>
                </a:solidFill>
                <a:latin typeface="Arial" panose="020B0604020202020204" pitchFamily="34" charset="0"/>
                <a:ea typeface="Courier New" panose="02070309020205020404" pitchFamily="49" charset="0"/>
                <a:cs typeface="Arial" panose="020B0604020202020204" pitchFamily="34" charset="0"/>
              </a:rPr>
              <a:t>La Coalición Nacional Contra la Trata</a:t>
            </a:r>
            <a:r>
              <a:rPr lang="es-ES" sz="3600" b="1" spc="5" dirty="0">
                <a:solidFill>
                  <a:schemeClr val="tx1"/>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tx1"/>
                </a:solidFill>
                <a:latin typeface="Arial" panose="020B0604020202020204" pitchFamily="34" charset="0"/>
                <a:ea typeface="Courier New" panose="02070309020205020404" pitchFamily="49" charset="0"/>
                <a:cs typeface="Arial" panose="020B0604020202020204" pitchFamily="34" charset="0"/>
              </a:rPr>
              <a:t>de Personas</a:t>
            </a:r>
            <a:br>
              <a:rPr lang="es-ES" sz="3600" b="1" dirty="0">
                <a:solidFill>
                  <a:schemeClr val="tx1"/>
                </a:solidFill>
                <a:latin typeface="Arial" panose="020B0604020202020204" pitchFamily="34" charset="0"/>
                <a:ea typeface="Courier New" panose="02070309020205020404" pitchFamily="49" charset="0"/>
                <a:cs typeface="Arial" panose="020B0604020202020204" pitchFamily="34" charset="0"/>
              </a:rPr>
            </a:br>
            <a:r>
              <a:rPr lang="es-ES" sz="3600" b="1" dirty="0">
                <a:solidFill>
                  <a:schemeClr val="tx1"/>
                </a:solidFill>
                <a:latin typeface="Arial" panose="020B0604020202020204" pitchFamily="34" charset="0"/>
                <a:ea typeface="Courier New" panose="02070309020205020404" pitchFamily="49" charset="0"/>
                <a:cs typeface="Arial" panose="020B0604020202020204" pitchFamily="34" charset="0"/>
              </a:rPr>
              <a:t/>
            </a:r>
            <a:br>
              <a:rPr lang="es-ES" sz="3600" b="1" dirty="0">
                <a:solidFill>
                  <a:schemeClr val="tx1"/>
                </a:solidFill>
                <a:latin typeface="Arial" panose="020B0604020202020204" pitchFamily="34" charset="0"/>
                <a:ea typeface="Courier New" panose="02070309020205020404" pitchFamily="49" charset="0"/>
                <a:cs typeface="Arial" panose="020B0604020202020204" pitchFamily="34" charset="0"/>
              </a:rPr>
            </a:b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Este</a:t>
            </a:r>
            <a:r>
              <a:rPr lang="es-ES" sz="3600" b="1" spc="5"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Plan</a:t>
            </a:r>
            <a:r>
              <a:rPr lang="es-ES" sz="3600" b="1" spc="5"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Nacional</a:t>
            </a:r>
            <a:r>
              <a:rPr lang="es-ES" sz="3600" b="1" spc="5"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contempla</a:t>
            </a:r>
            <a:r>
              <a:rPr lang="es-ES" sz="3600" b="1" spc="5"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cuatro</a:t>
            </a:r>
            <a:r>
              <a:rPr lang="es-ES" sz="3600" b="1" spc="5"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líneas</a:t>
            </a:r>
            <a:r>
              <a:rPr lang="es-ES" sz="3600" b="1" spc="5"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estratégicas de las cuales se derivan las acciones integrales de atención al delito de trata de personas, siendo estas:</a:t>
            </a:r>
            <a:b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br>
            <a: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t>  </a:t>
            </a:r>
            <a:br>
              <a:rPr lang="es-ES" sz="3600" b="1" dirty="0">
                <a:solidFill>
                  <a:schemeClr val="accent6">
                    <a:lumMod val="75000"/>
                  </a:schemeClr>
                </a:solidFill>
                <a:latin typeface="Arial" panose="020B0604020202020204" pitchFamily="34" charset="0"/>
                <a:ea typeface="Courier New" panose="02070309020205020404" pitchFamily="49" charset="0"/>
                <a:cs typeface="Arial" panose="020B0604020202020204" pitchFamily="34" charset="0"/>
              </a:rPr>
            </a:br>
            <a:r>
              <a:rPr lang="es-ES" sz="3600" b="1" dirty="0">
                <a:solidFill>
                  <a:schemeClr val="tx1"/>
                </a:solidFill>
                <a:latin typeface="Arial" panose="020B0604020202020204" pitchFamily="34" charset="0"/>
                <a:ea typeface="Courier New" panose="02070309020205020404" pitchFamily="49" charset="0"/>
                <a:cs typeface="Arial" panose="020B0604020202020204" pitchFamily="34" charset="0"/>
              </a:rPr>
              <a:t>*Fortalecimiento de los mecanismos de sensibilización para la prevención del delito de trata de personas a funcionarios y población en general, priorizando a niñas, niños, adolescentes, jóvenes y </a:t>
            </a:r>
            <a:r>
              <a:rPr lang="es-ES_tradnl" sz="3600" b="1" dirty="0">
                <a:solidFill>
                  <a:schemeClr val="tx1"/>
                </a:solidFill>
                <a:latin typeface="Arial" panose="020B0604020202020204" pitchFamily="34" charset="0"/>
                <a:cs typeface="Arial" panose="020B0604020202020204" pitchFamily="34" charset="0"/>
              </a:rPr>
              <a:t>comunidades de la Costa Caribe  </a:t>
            </a:r>
            <a:br>
              <a:rPr lang="es-ES_tradnl" sz="3600" b="1" dirty="0">
                <a:solidFill>
                  <a:schemeClr val="tx1"/>
                </a:solidFill>
                <a:latin typeface="Arial" panose="020B0604020202020204" pitchFamily="34" charset="0"/>
                <a:cs typeface="Arial" panose="020B0604020202020204" pitchFamily="34" charset="0"/>
              </a:rPr>
            </a:br>
            <a:r>
              <a:rPr lang="es-ES_tradnl" sz="3600" b="1" dirty="0">
                <a:solidFill>
                  <a:schemeClr val="tx1"/>
                </a:solidFill>
                <a:latin typeface="Arial" panose="020B0604020202020204" pitchFamily="34" charset="0"/>
                <a:cs typeface="Arial" panose="020B0604020202020204" pitchFamily="34" charset="0"/>
              </a:rPr>
              <a:t/>
            </a:r>
            <a:br>
              <a:rPr lang="es-ES_tradnl" sz="3600" b="1" dirty="0">
                <a:solidFill>
                  <a:schemeClr val="tx1"/>
                </a:solidFill>
                <a:latin typeface="Arial" panose="020B0604020202020204" pitchFamily="34" charset="0"/>
                <a:cs typeface="Arial" panose="020B0604020202020204" pitchFamily="34" charset="0"/>
              </a:rPr>
            </a:br>
            <a:r>
              <a:rPr lang="es-ES_tradnl" sz="3600" b="1" dirty="0">
                <a:solidFill>
                  <a:schemeClr val="tx1"/>
                </a:solidFill>
                <a:latin typeface="Arial" panose="020B0604020202020204" pitchFamily="34" charset="0"/>
                <a:cs typeface="Arial" panose="020B0604020202020204" pitchFamily="34" charset="0"/>
              </a:rPr>
              <a:t>*</a:t>
            </a:r>
            <a:r>
              <a:rPr lang="es-ES" sz="3600" b="1" dirty="0">
                <a:solidFill>
                  <a:schemeClr val="tx1"/>
                </a:solidFill>
                <a:latin typeface="Arial" panose="020B0604020202020204" pitchFamily="34" charset="0"/>
                <a:cs typeface="Arial" panose="020B0604020202020204" pitchFamily="34" charset="0"/>
              </a:rPr>
              <a:t>Fortalecimiento e incremento de las capacidades técnico investigativas, de persecución y sanción del delito de Trata de Personas </a:t>
            </a:r>
          </a:p>
        </p:txBody>
      </p:sp>
      <p:pic>
        <p:nvPicPr>
          <p:cNvPr id="273" name="Imagen 272"/>
          <p:cNvPicPr>
            <a:picLocks noChangeAspect="1"/>
          </p:cNvPicPr>
          <p:nvPr/>
        </p:nvPicPr>
        <p:blipFill>
          <a:blip r:embed="rId15"/>
          <a:stretch>
            <a:fillRect/>
          </a:stretch>
        </p:blipFill>
        <p:spPr>
          <a:xfrm>
            <a:off x="4792" y="8804697"/>
            <a:ext cx="2991336" cy="2515164"/>
          </a:xfrm>
          <a:prstGeom prst="rect">
            <a:avLst/>
          </a:prstGeom>
        </p:spPr>
      </p:pic>
    </p:spTree>
    <p:extLst>
      <p:ext uri="{BB962C8B-B14F-4D97-AF65-F5344CB8AC3E}">
        <p14:creationId xmlns:p14="http://schemas.microsoft.com/office/powerpoint/2010/main" val="247276216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6" name="object 6"/>
          <p:cNvPicPr/>
          <p:nvPr/>
        </p:nvPicPr>
        <p:blipFill>
          <a:blip r:embed="rId2"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3" cstate="print"/>
            <a:stretch>
              <a:fillRect/>
            </a:stretch>
          </p:blipFill>
          <p:spPr>
            <a:xfrm>
              <a:off x="11366292" y="10829712"/>
              <a:ext cx="9884" cy="11664"/>
            </a:xfrm>
            <a:prstGeom prst="rect">
              <a:avLst/>
            </a:prstGeom>
          </p:spPr>
        </p:pic>
        <p:pic>
          <p:nvPicPr>
            <p:cNvPr id="185" name="object 185"/>
            <p:cNvPicPr/>
            <p:nvPr/>
          </p:nvPicPr>
          <p:blipFill>
            <a:blip r:embed="rId4" cstate="print"/>
            <a:stretch>
              <a:fillRect/>
            </a:stretch>
          </p:blipFill>
          <p:spPr>
            <a:xfrm>
              <a:off x="11362776" y="10740790"/>
              <a:ext cx="149638" cy="127196"/>
            </a:xfrm>
            <a:prstGeom prst="rect">
              <a:avLst/>
            </a:prstGeom>
          </p:spPr>
        </p:pic>
        <p:pic>
          <p:nvPicPr>
            <p:cNvPr id="186" name="object 186"/>
            <p:cNvPicPr/>
            <p:nvPr/>
          </p:nvPicPr>
          <p:blipFill>
            <a:blip r:embed="rId5" cstate="print"/>
            <a:stretch>
              <a:fillRect/>
            </a:stretch>
          </p:blipFill>
          <p:spPr>
            <a:xfrm>
              <a:off x="11486352" y="10856831"/>
              <a:ext cx="10355" cy="9214"/>
            </a:xfrm>
            <a:prstGeom prst="rect">
              <a:avLst/>
            </a:prstGeom>
          </p:spPr>
        </p:pic>
      </p:grpSp>
      <p:pic>
        <p:nvPicPr>
          <p:cNvPr id="187" name="object 187"/>
          <p:cNvPicPr/>
          <p:nvPr/>
        </p:nvPicPr>
        <p:blipFill>
          <a:blip r:embed="rId6"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7"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8" cstate="print"/>
            <a:stretch>
              <a:fillRect/>
            </a:stretch>
          </p:blipFill>
          <p:spPr>
            <a:xfrm>
              <a:off x="14593734" y="10598294"/>
              <a:ext cx="806970" cy="470729"/>
            </a:xfrm>
            <a:prstGeom prst="rect">
              <a:avLst/>
            </a:prstGeom>
          </p:spPr>
        </p:pic>
        <p:pic>
          <p:nvPicPr>
            <p:cNvPr id="200" name="object 200"/>
            <p:cNvPicPr/>
            <p:nvPr/>
          </p:nvPicPr>
          <p:blipFill>
            <a:blip r:embed="rId9"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0"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1"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2"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3"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4" cstate="print"/>
            <a:stretch>
              <a:fillRect/>
            </a:stretch>
          </p:blipFill>
          <p:spPr>
            <a:xfrm>
              <a:off x="18584060" y="10759297"/>
              <a:ext cx="156290" cy="148713"/>
            </a:xfrm>
            <a:prstGeom prst="rect">
              <a:avLst/>
            </a:prstGeom>
          </p:spPr>
        </p:pic>
      </p:grpSp>
      <p:sp>
        <p:nvSpPr>
          <p:cNvPr id="279" name="Marcador de contenido 2">
            <a:extLst>
              <a:ext uri="{FF2B5EF4-FFF2-40B4-BE49-F238E27FC236}">
                <a16:creationId xmlns:a16="http://schemas.microsoft.com/office/drawing/2014/main" id="{55AEB64C-8734-436F-9A0E-4110499F3A00}"/>
              </a:ext>
            </a:extLst>
          </p:cNvPr>
          <p:cNvSpPr txBox="1">
            <a:spLocks/>
          </p:cNvSpPr>
          <p:nvPr/>
        </p:nvSpPr>
        <p:spPr>
          <a:xfrm>
            <a:off x="2491653" y="2139307"/>
            <a:ext cx="14475548" cy="1305568"/>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MX" sz="2400" dirty="0">
              <a:solidFill>
                <a:srgbClr val="002060"/>
              </a:solidFill>
            </a:endParaRPr>
          </a:p>
        </p:txBody>
      </p:sp>
      <p:sp>
        <p:nvSpPr>
          <p:cNvPr id="275" name="Título 275">
            <a:extLst>
              <a:ext uri="{FF2B5EF4-FFF2-40B4-BE49-F238E27FC236}">
                <a16:creationId xmlns:a16="http://schemas.microsoft.com/office/drawing/2014/main" id="{EC21B412-67C7-423B-9910-8BB2D93DE8B8}"/>
              </a:ext>
            </a:extLst>
          </p:cNvPr>
          <p:cNvSpPr>
            <a:spLocks noGrp="1"/>
          </p:cNvSpPr>
          <p:nvPr>
            <p:ph type="title"/>
          </p:nvPr>
        </p:nvSpPr>
        <p:spPr>
          <a:xfrm>
            <a:off x="530321" y="3498360"/>
            <a:ext cx="18970530" cy="3982575"/>
          </a:xfrm>
        </p:spPr>
        <p:txBody>
          <a:bodyPr/>
          <a:lstStyle/>
          <a:p>
            <a:pPr algn="l" defTabSz="179388"/>
            <a:r>
              <a:rPr lang="es-ES" sz="4000" b="1" dirty="0">
                <a:solidFill>
                  <a:schemeClr val="tx1"/>
                </a:solidFill>
                <a:latin typeface="Arial" panose="020B0604020202020204" pitchFamily="34" charset="0"/>
                <a:cs typeface="Arial" panose="020B0604020202020204" pitchFamily="34" charset="0"/>
              </a:rPr>
              <a:t>*Preservación y salvaguarda de los derechos de las víctimas y testigos en los procesos del delito de trata de personas, con especial énfasis en la atención integral y protección especial	</a:t>
            </a:r>
            <a:br>
              <a:rPr lang="es-ES" sz="4000" b="1" dirty="0">
                <a:solidFill>
                  <a:schemeClr val="tx1"/>
                </a:solidFill>
                <a:latin typeface="Arial" panose="020B0604020202020204" pitchFamily="34" charset="0"/>
                <a:cs typeface="Arial" panose="020B0604020202020204" pitchFamily="34" charset="0"/>
              </a:rPr>
            </a:br>
            <a:r>
              <a:rPr lang="es-ES" sz="4000" b="1" dirty="0">
                <a:solidFill>
                  <a:schemeClr val="tx1"/>
                </a:solidFill>
                <a:latin typeface="Arial" panose="020B0604020202020204" pitchFamily="34" charset="0"/>
                <a:cs typeface="Arial" panose="020B0604020202020204" pitchFamily="34" charset="0"/>
              </a:rPr>
              <a:t> </a:t>
            </a:r>
            <a:br>
              <a:rPr lang="es-ES" sz="4000" b="1" dirty="0">
                <a:solidFill>
                  <a:schemeClr val="tx1"/>
                </a:solidFill>
                <a:latin typeface="Arial" panose="020B0604020202020204" pitchFamily="34" charset="0"/>
                <a:cs typeface="Arial" panose="020B0604020202020204" pitchFamily="34" charset="0"/>
              </a:rPr>
            </a:br>
            <a:r>
              <a:rPr lang="es-ES" sz="4000" b="1" dirty="0">
                <a:solidFill>
                  <a:schemeClr val="tx1"/>
                </a:solidFill>
                <a:latin typeface="Arial" panose="020B0604020202020204" pitchFamily="34" charset="0"/>
                <a:cs typeface="Arial" panose="020B0604020202020204" pitchFamily="34" charset="0"/>
              </a:rPr>
              <a:t>*Aseguramiento de la efectiva implementación, coordinación y monitoreo del Plan Nacional estratégico para la prevención, atención, investigación, persecución y sanción del delito de trata de personas 2018-2022.</a:t>
            </a:r>
            <a:endParaRPr lang="es-ES" sz="3600" b="1" dirty="0">
              <a:solidFill>
                <a:schemeClr val="tx1"/>
              </a:solidFill>
              <a:latin typeface="Arial" panose="020B0604020202020204" pitchFamily="34" charset="0"/>
              <a:cs typeface="Arial" panose="020B0604020202020204" pitchFamily="34" charset="0"/>
            </a:endParaRPr>
          </a:p>
        </p:txBody>
      </p:sp>
      <p:pic>
        <p:nvPicPr>
          <p:cNvPr id="273" name="Imagen 272"/>
          <p:cNvPicPr>
            <a:picLocks noChangeAspect="1"/>
          </p:cNvPicPr>
          <p:nvPr/>
        </p:nvPicPr>
        <p:blipFill>
          <a:blip r:embed="rId15"/>
          <a:stretch>
            <a:fillRect/>
          </a:stretch>
        </p:blipFill>
        <p:spPr>
          <a:xfrm>
            <a:off x="2058505" y="53048"/>
            <a:ext cx="3693582" cy="3105624"/>
          </a:xfrm>
          <a:prstGeom prst="rect">
            <a:avLst/>
          </a:prstGeom>
        </p:spPr>
      </p:pic>
    </p:spTree>
    <p:extLst>
      <p:ext uri="{BB962C8B-B14F-4D97-AF65-F5344CB8AC3E}">
        <p14:creationId xmlns:p14="http://schemas.microsoft.com/office/powerpoint/2010/main" val="4292482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1636526"/>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sp>
        <p:nvSpPr>
          <p:cNvPr id="278" name="Rectángulo 277"/>
          <p:cNvSpPr/>
          <p:nvPr/>
        </p:nvSpPr>
        <p:spPr>
          <a:xfrm>
            <a:off x="1584689" y="326478"/>
            <a:ext cx="17535542" cy="1323439"/>
          </a:xfrm>
          <a:prstGeom prst="rect">
            <a:avLst/>
          </a:prstGeom>
        </p:spPr>
        <p:txBody>
          <a:bodyPr wrap="square">
            <a:spAutoFit/>
          </a:bodyPr>
          <a:lstStyle/>
          <a:p>
            <a:pPr algn="ctr" defTabSz="457200" rtl="0">
              <a:defRPr/>
            </a:pPr>
            <a:r>
              <a:rPr lang="es-NI" sz="4000" b="1" kern="1200" dirty="0">
                <a:solidFill>
                  <a:srgbClr val="7030A0"/>
                </a:solidFill>
                <a:latin typeface="Arial" panose="020B0604020202020204" pitchFamily="34" charset="0"/>
                <a:ea typeface="+mn-ea"/>
                <a:cs typeface="Arial" panose="020B0604020202020204" pitchFamily="34" charset="0"/>
              </a:rPr>
              <a:t>Buenas prácticas en materia de prevención de los delitos de Trata de Personas en Nicaragua</a:t>
            </a:r>
            <a:endParaRPr lang="es-ES" sz="4000" b="1" kern="1200" dirty="0">
              <a:solidFill>
                <a:srgbClr val="7030A0"/>
              </a:solidFill>
              <a:latin typeface="Arial" panose="020B0604020202020204" pitchFamily="34" charset="0"/>
              <a:ea typeface="+mn-ea"/>
              <a:cs typeface="Arial" panose="020B0604020202020204" pitchFamily="34" charset="0"/>
            </a:endParaRPr>
          </a:p>
        </p:txBody>
      </p:sp>
      <p:sp>
        <p:nvSpPr>
          <p:cNvPr id="279" name="Marcador de contenido 2">
            <a:extLst>
              <a:ext uri="{FF2B5EF4-FFF2-40B4-BE49-F238E27FC236}">
                <a16:creationId xmlns:a16="http://schemas.microsoft.com/office/drawing/2014/main" id="{55AEB64C-8734-436F-9A0E-4110499F3A00}"/>
              </a:ext>
            </a:extLst>
          </p:cNvPr>
          <p:cNvSpPr txBox="1">
            <a:spLocks/>
          </p:cNvSpPr>
          <p:nvPr/>
        </p:nvSpPr>
        <p:spPr>
          <a:xfrm>
            <a:off x="3349537" y="1798413"/>
            <a:ext cx="14475548" cy="1305568"/>
          </a:xfrm>
          <a:prstGeom prst="rect">
            <a:avLst/>
          </a:prstGeom>
        </p:spPr>
        <p:txBody>
          <a:bodyPr wrap="square" lIns="0" tIns="0" rIns="0" bIns="0">
            <a:no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ES_tradnl" sz="4400" b="1" kern="1200" dirty="0">
                <a:solidFill>
                  <a:schemeClr val="tx1"/>
                </a:solidFill>
                <a:latin typeface="Arial" panose="020B0604020202020204" pitchFamily="34" charset="0"/>
                <a:cs typeface="Arial" panose="020B0604020202020204" pitchFamily="34" charset="0"/>
              </a:rPr>
              <a:t>Se cuenta con 17 mesas departamentales de trabajo contra la Trata de Personas desde estas se realizan</a:t>
            </a:r>
            <a:r>
              <a:rPr lang="es-ES_tradnl" sz="4400" dirty="0">
                <a:solidFill>
                  <a:schemeClr val="tx1"/>
                </a:solidFill>
                <a:latin typeface="Arial" panose="020B0604020202020204" pitchFamily="34" charset="0"/>
                <a:cs typeface="Arial" panose="020B0604020202020204" pitchFamily="34" charset="0"/>
              </a:rPr>
              <a:t>:</a:t>
            </a:r>
            <a:r>
              <a:rPr lang="es-ES" sz="4400" dirty="0">
                <a:solidFill>
                  <a:schemeClr val="tx1"/>
                </a:solidFill>
                <a:latin typeface="Calibri" panose="020F0502020204030204"/>
              </a:rPr>
              <a:t/>
            </a:r>
            <a:br>
              <a:rPr lang="es-ES" sz="4400" dirty="0">
                <a:solidFill>
                  <a:schemeClr val="tx1"/>
                </a:solidFill>
                <a:latin typeface="Calibri" panose="020F0502020204030204"/>
              </a:rPr>
            </a:br>
            <a:endParaRPr lang="es-MX" sz="4400" dirty="0">
              <a:solidFill>
                <a:schemeClr val="tx1"/>
              </a:solidFill>
            </a:endParaRPr>
          </a:p>
        </p:txBody>
      </p:sp>
      <p:graphicFrame>
        <p:nvGraphicFramePr>
          <p:cNvPr id="281" name="Marcador de contenido 3">
            <a:extLst>
              <a:ext uri="{FF2B5EF4-FFF2-40B4-BE49-F238E27FC236}">
                <a16:creationId xmlns:a16="http://schemas.microsoft.com/office/drawing/2014/main" id="{9527D9F6-96D2-486A-A0AA-11C6880A521F}"/>
              </a:ext>
            </a:extLst>
          </p:cNvPr>
          <p:cNvGraphicFramePr>
            <a:graphicFrameLocks/>
          </p:cNvGraphicFramePr>
          <p:nvPr>
            <p:extLst>
              <p:ext uri="{D42A27DB-BD31-4B8C-83A1-F6EECF244321}">
                <p14:modId xmlns:p14="http://schemas.microsoft.com/office/powerpoint/2010/main" val="3913775229"/>
              </p:ext>
            </p:extLst>
          </p:nvPr>
        </p:nvGraphicFramePr>
        <p:xfrm>
          <a:off x="3269300" y="3588694"/>
          <a:ext cx="13155186" cy="617069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649952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wheel(1)">
                                      <p:cBhvr>
                                        <p:cTn id="7" dur="20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randombar(horizontal)">
                                      <p:cBhvr>
                                        <p:cTn id="12"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1"/>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1636526"/>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pic>
        <p:nvPicPr>
          <p:cNvPr id="277" name="Imagen 276"/>
          <p:cNvPicPr>
            <a:picLocks noChangeAspect="1"/>
          </p:cNvPicPr>
          <p:nvPr/>
        </p:nvPicPr>
        <p:blipFill>
          <a:blip r:embed="rId16"/>
          <a:stretch>
            <a:fillRect/>
          </a:stretch>
        </p:blipFill>
        <p:spPr>
          <a:xfrm>
            <a:off x="68447" y="8896114"/>
            <a:ext cx="2809413" cy="2362200"/>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
        <p:nvSpPr>
          <p:cNvPr id="274" name="Marcador de contenido 2"/>
          <p:cNvSpPr txBox="1">
            <a:spLocks/>
          </p:cNvSpPr>
          <p:nvPr/>
        </p:nvSpPr>
        <p:spPr>
          <a:xfrm>
            <a:off x="2164110" y="662328"/>
            <a:ext cx="17411106" cy="8281035"/>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3600" dirty="0">
              <a:solidFill>
                <a:srgbClr val="002060"/>
              </a:solidFill>
              <a:latin typeface="Arial" panose="020B0604020202020204" pitchFamily="34" charset="0"/>
              <a:cs typeface="Arial" panose="020B0604020202020204" pitchFamily="34" charset="0"/>
            </a:endParaRPr>
          </a:p>
          <a:p>
            <a:pPr algn="just"/>
            <a:r>
              <a:rPr lang="es-ES" sz="3600" dirty="0">
                <a:solidFill>
                  <a:schemeClr val="tx1"/>
                </a:solidFill>
                <a:latin typeface="Arial" panose="020B0604020202020204" pitchFamily="34" charset="0"/>
                <a:cs typeface="Arial" panose="020B0604020202020204" pitchFamily="34" charset="0"/>
              </a:rPr>
              <a:t>En el 2021 en materia de prevención a través de las mesas departamentales se logro </a:t>
            </a:r>
            <a:r>
              <a:rPr lang="es-MX" sz="3600" dirty="0">
                <a:solidFill>
                  <a:schemeClr val="tx1"/>
                </a:solidFill>
                <a:latin typeface="Arial" panose="020B0604020202020204" pitchFamily="34" charset="0"/>
                <a:cs typeface="Arial" panose="020B0604020202020204" pitchFamily="34" charset="0"/>
              </a:rPr>
              <a:t>un alcance directo de </a:t>
            </a:r>
            <a:r>
              <a:rPr lang="es-ES" sz="3600" b="1" dirty="0">
                <a:solidFill>
                  <a:schemeClr val="tx1"/>
                </a:solidFill>
                <a:latin typeface="Arial" panose="020B0604020202020204" pitchFamily="34" charset="0"/>
                <a:cs typeface="Arial" panose="020B0604020202020204" pitchFamily="34" charset="0"/>
              </a:rPr>
              <a:t>9,722 personas (4,813 mujeres y 4,909 hombres</a:t>
            </a:r>
            <a:r>
              <a:rPr lang="es-ES" sz="3600" dirty="0">
                <a:solidFill>
                  <a:schemeClr val="tx1"/>
                </a:solidFill>
                <a:latin typeface="Arial" panose="020B0604020202020204" pitchFamily="34" charset="0"/>
                <a:cs typeface="Arial" panose="020B0604020202020204" pitchFamily="34" charset="0"/>
              </a:rPr>
              <a:t>) y un alcance de habitantes en general de forma indirecta </a:t>
            </a:r>
            <a:r>
              <a:rPr lang="es-ES" sz="3600" b="1" dirty="0">
                <a:solidFill>
                  <a:schemeClr val="tx1"/>
                </a:solidFill>
                <a:latin typeface="Arial" panose="020B0604020202020204" pitchFamily="34" charset="0"/>
                <a:cs typeface="Arial" panose="020B0604020202020204" pitchFamily="34" charset="0"/>
              </a:rPr>
              <a:t>331,658</a:t>
            </a:r>
            <a:r>
              <a:rPr lang="es-ES" sz="3600" dirty="0">
                <a:solidFill>
                  <a:schemeClr val="tx1"/>
                </a:solidFill>
                <a:latin typeface="Arial" panose="020B0604020202020204" pitchFamily="34" charset="0"/>
                <a:cs typeface="Arial" panose="020B0604020202020204" pitchFamily="34" charset="0"/>
              </a:rPr>
              <a:t> </a:t>
            </a:r>
            <a:r>
              <a:rPr lang="es-MX" sz="3600" dirty="0">
                <a:solidFill>
                  <a:schemeClr val="tx1"/>
                </a:solidFill>
                <a:latin typeface="Arial" panose="020B0604020202020204" pitchFamily="34" charset="0"/>
                <a:cs typeface="Arial" panose="020B0604020202020204" pitchFamily="34" charset="0"/>
              </a:rPr>
              <a:t>a través de instalaciones de 20 rótulos publicitarios en el departamento de Nueva Segovia</a:t>
            </a:r>
            <a:r>
              <a:rPr lang="es-MX" sz="3600" b="1" dirty="0">
                <a:solidFill>
                  <a:srgbClr val="002060"/>
                </a:solidFill>
                <a:latin typeface="Arial" panose="020B0604020202020204" pitchFamily="34" charset="0"/>
                <a:cs typeface="Arial" panose="020B0604020202020204" pitchFamily="34" charset="0"/>
              </a:rPr>
              <a:t>.</a:t>
            </a:r>
            <a:endParaRPr lang="es-NI" sz="3600" b="1" dirty="0"/>
          </a:p>
          <a:p>
            <a:pPr algn="just"/>
            <a:endParaRPr lang="es-ES" sz="3600" dirty="0">
              <a:solidFill>
                <a:schemeClr val="tx1"/>
              </a:solidFill>
              <a:latin typeface="Arial" panose="020B0604020202020204" pitchFamily="34" charset="0"/>
              <a:cs typeface="Arial" panose="020B0604020202020204" pitchFamily="34" charset="0"/>
            </a:endParaRPr>
          </a:p>
          <a:p>
            <a:pPr algn="just"/>
            <a:r>
              <a:rPr lang="es-ES" sz="3600" dirty="0">
                <a:solidFill>
                  <a:schemeClr val="tx1"/>
                </a:solidFill>
                <a:latin typeface="Arial" panose="020B0604020202020204" pitchFamily="34" charset="0"/>
                <a:cs typeface="Arial" panose="020B0604020202020204" pitchFamily="34" charset="0"/>
              </a:rPr>
              <a:t>Se cuenta con </a:t>
            </a:r>
            <a:r>
              <a:rPr lang="es-ES" sz="3600" b="1" dirty="0">
                <a:solidFill>
                  <a:srgbClr val="FF0000"/>
                </a:solidFill>
                <a:latin typeface="Arial" panose="020B0604020202020204" pitchFamily="34" charset="0"/>
                <a:cs typeface="Arial" panose="020B0604020202020204" pitchFamily="34" charset="0"/>
              </a:rPr>
              <a:t>27 juzgados especializados de Violencia de Género</a:t>
            </a:r>
            <a:r>
              <a:rPr lang="es-ES" sz="3600" dirty="0">
                <a:solidFill>
                  <a:srgbClr val="FF0000"/>
                </a:solidFill>
                <a:latin typeface="Arial" panose="020B0604020202020204" pitchFamily="34" charset="0"/>
                <a:cs typeface="Arial" panose="020B0604020202020204" pitchFamily="34" charset="0"/>
              </a:rPr>
              <a:t> </a:t>
            </a:r>
            <a:r>
              <a:rPr lang="es-ES" sz="3600" dirty="0">
                <a:solidFill>
                  <a:schemeClr val="tx1"/>
                </a:solidFill>
                <a:latin typeface="Arial" panose="020B0604020202020204" pitchFamily="34" charset="0"/>
                <a:cs typeface="Arial" panose="020B0604020202020204" pitchFamily="34" charset="0"/>
              </a:rPr>
              <a:t>que conocen y juzgan los delitos de violencia, de forma especial los contenidos en la Ley No. 896 “</a:t>
            </a:r>
            <a:r>
              <a:rPr lang="es-ES" sz="3600" b="1" dirty="0">
                <a:solidFill>
                  <a:srgbClr val="002060"/>
                </a:solidFill>
                <a:latin typeface="Arial" panose="020B0604020202020204" pitchFamily="34" charset="0"/>
                <a:cs typeface="Arial" panose="020B0604020202020204" pitchFamily="34" charset="0"/>
              </a:rPr>
              <a:t>Ley Contra la Trata de Personas”</a:t>
            </a:r>
            <a:r>
              <a:rPr lang="es-ES" sz="3600" dirty="0">
                <a:solidFill>
                  <a:schemeClr val="tx1"/>
                </a:solidFill>
                <a:latin typeface="Arial" panose="020B0604020202020204" pitchFamily="34" charset="0"/>
                <a:cs typeface="Arial" panose="020B0604020202020204" pitchFamily="34" charset="0"/>
              </a:rPr>
              <a:t>; con jueces, juezas magistradas, magistrados con formación especializada. Las acusaciones que ingresan a los juzgados especializados se juzgan y resuelven con prontitud y celeridad de conformidad a los plazos establecidos en la ley. </a:t>
            </a:r>
          </a:p>
        </p:txBody>
      </p:sp>
    </p:spTree>
    <p:extLst>
      <p:ext uri="{BB962C8B-B14F-4D97-AF65-F5344CB8AC3E}">
        <p14:creationId xmlns:p14="http://schemas.microsoft.com/office/powerpoint/2010/main" val="205625116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sp>
        <p:nvSpPr>
          <p:cNvPr id="3" name="object 3"/>
          <p:cNvSpPr/>
          <p:nvPr/>
        </p:nvSpPr>
        <p:spPr>
          <a:xfrm>
            <a:off x="0" y="79445"/>
            <a:ext cx="2078355" cy="5241925"/>
          </a:xfrm>
          <a:custGeom>
            <a:avLst/>
            <a:gdLst/>
            <a:ahLst/>
            <a:cxnLst/>
            <a:rect l="l" t="t" r="r" b="b"/>
            <a:pathLst>
              <a:path w="2078355" h="5241925">
                <a:moveTo>
                  <a:pt x="192" y="0"/>
                </a:moveTo>
                <a:lnTo>
                  <a:pt x="0" y="0"/>
                </a:lnTo>
                <a:lnTo>
                  <a:pt x="0" y="5241791"/>
                </a:lnTo>
                <a:lnTo>
                  <a:pt x="1705261" y="3526499"/>
                </a:lnTo>
                <a:lnTo>
                  <a:pt x="1738395" y="3491920"/>
                </a:lnTo>
                <a:lnTo>
                  <a:pt x="1769988" y="3456420"/>
                </a:lnTo>
                <a:lnTo>
                  <a:pt x="1800041" y="3420046"/>
                </a:lnTo>
                <a:lnTo>
                  <a:pt x="1828552" y="3382839"/>
                </a:lnTo>
                <a:lnTo>
                  <a:pt x="1855521" y="3344845"/>
                </a:lnTo>
                <a:lnTo>
                  <a:pt x="1880950" y="3306106"/>
                </a:lnTo>
                <a:lnTo>
                  <a:pt x="1904838" y="3266667"/>
                </a:lnTo>
                <a:lnTo>
                  <a:pt x="1927184" y="3226571"/>
                </a:lnTo>
                <a:lnTo>
                  <a:pt x="1947989" y="3185862"/>
                </a:lnTo>
                <a:lnTo>
                  <a:pt x="1967254" y="3144584"/>
                </a:lnTo>
                <a:lnTo>
                  <a:pt x="1984977" y="3102781"/>
                </a:lnTo>
                <a:lnTo>
                  <a:pt x="2001159" y="3060496"/>
                </a:lnTo>
                <a:lnTo>
                  <a:pt x="2015799" y="3017774"/>
                </a:lnTo>
                <a:lnTo>
                  <a:pt x="2028899" y="2974657"/>
                </a:lnTo>
                <a:lnTo>
                  <a:pt x="2040458" y="2931191"/>
                </a:lnTo>
                <a:lnTo>
                  <a:pt x="2050475" y="2887418"/>
                </a:lnTo>
                <a:lnTo>
                  <a:pt x="2058951" y="2843382"/>
                </a:lnTo>
                <a:lnTo>
                  <a:pt x="2065886" y="2799127"/>
                </a:lnTo>
                <a:lnTo>
                  <a:pt x="2071280" y="2754697"/>
                </a:lnTo>
                <a:lnTo>
                  <a:pt x="2075133" y="2710136"/>
                </a:lnTo>
                <a:lnTo>
                  <a:pt x="2077445" y="2665488"/>
                </a:lnTo>
                <a:lnTo>
                  <a:pt x="2078215" y="2620795"/>
                </a:lnTo>
                <a:lnTo>
                  <a:pt x="2077445" y="2576103"/>
                </a:lnTo>
                <a:lnTo>
                  <a:pt x="2075133" y="2531454"/>
                </a:lnTo>
                <a:lnTo>
                  <a:pt x="2071280" y="2486893"/>
                </a:lnTo>
                <a:lnTo>
                  <a:pt x="2065886" y="2442464"/>
                </a:lnTo>
                <a:lnTo>
                  <a:pt x="2058951" y="2398209"/>
                </a:lnTo>
                <a:lnTo>
                  <a:pt x="2050475" y="2354174"/>
                </a:lnTo>
                <a:lnTo>
                  <a:pt x="2040458" y="2310401"/>
                </a:lnTo>
                <a:lnTo>
                  <a:pt x="2028899" y="2266934"/>
                </a:lnTo>
                <a:lnTo>
                  <a:pt x="2015799" y="2223818"/>
                </a:lnTo>
                <a:lnTo>
                  <a:pt x="2001159" y="2181096"/>
                </a:lnTo>
                <a:lnTo>
                  <a:pt x="1984977" y="2138812"/>
                </a:lnTo>
                <a:lnTo>
                  <a:pt x="1967254" y="2097009"/>
                </a:lnTo>
                <a:lnTo>
                  <a:pt x="1947989" y="2055731"/>
                </a:lnTo>
                <a:lnTo>
                  <a:pt x="1927184" y="2015023"/>
                </a:lnTo>
                <a:lnTo>
                  <a:pt x="1904838" y="1974928"/>
                </a:lnTo>
                <a:lnTo>
                  <a:pt x="1880950" y="1935489"/>
                </a:lnTo>
                <a:lnTo>
                  <a:pt x="1855521" y="1896751"/>
                </a:lnTo>
                <a:lnTo>
                  <a:pt x="1828552" y="1858757"/>
                </a:lnTo>
                <a:lnTo>
                  <a:pt x="1800041" y="1821551"/>
                </a:lnTo>
                <a:lnTo>
                  <a:pt x="1769988" y="1785177"/>
                </a:lnTo>
                <a:lnTo>
                  <a:pt x="1738395" y="1749678"/>
                </a:lnTo>
                <a:lnTo>
                  <a:pt x="1705261" y="1715099"/>
                </a:lnTo>
                <a:lnTo>
                  <a:pt x="192" y="0"/>
                </a:lnTo>
                <a:close/>
              </a:path>
            </a:pathLst>
          </a:custGeom>
          <a:solidFill>
            <a:srgbClr val="B8DFE4"/>
          </a:solidFill>
        </p:spPr>
        <p:txBody>
          <a:bodyPr wrap="square" lIns="0" tIns="0" rIns="0" bIns="0" rtlCol="0"/>
          <a:lstStyle/>
          <a:p>
            <a:endParaRPr/>
          </a:p>
        </p:txBody>
      </p:sp>
      <p:pic>
        <p:nvPicPr>
          <p:cNvPr id="4" name="object 4"/>
          <p:cNvPicPr/>
          <p:nvPr/>
        </p:nvPicPr>
        <p:blipFill>
          <a:blip r:embed="rId3" cstate="print"/>
          <a:stretch>
            <a:fillRect/>
          </a:stretch>
        </p:blipFill>
        <p:spPr>
          <a:xfrm>
            <a:off x="7893648" y="1636526"/>
            <a:ext cx="7886813" cy="8224176"/>
          </a:xfrm>
          <a:prstGeom prst="rect">
            <a:avLst/>
          </a:prstGeom>
        </p:spPr>
      </p:pic>
      <p:pic>
        <p:nvPicPr>
          <p:cNvPr id="6" name="object 6"/>
          <p:cNvPicPr/>
          <p:nvPr/>
        </p:nvPicPr>
        <p:blipFill>
          <a:blip r:embed="rId4"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5" cstate="print"/>
            <a:stretch>
              <a:fillRect/>
            </a:stretch>
          </p:blipFill>
          <p:spPr>
            <a:xfrm>
              <a:off x="11366292" y="10829712"/>
              <a:ext cx="9884" cy="11664"/>
            </a:xfrm>
            <a:prstGeom prst="rect">
              <a:avLst/>
            </a:prstGeom>
          </p:spPr>
        </p:pic>
        <p:pic>
          <p:nvPicPr>
            <p:cNvPr id="185" name="object 185"/>
            <p:cNvPicPr/>
            <p:nvPr/>
          </p:nvPicPr>
          <p:blipFill>
            <a:blip r:embed="rId6" cstate="print"/>
            <a:stretch>
              <a:fillRect/>
            </a:stretch>
          </p:blipFill>
          <p:spPr>
            <a:xfrm>
              <a:off x="11362776" y="10740790"/>
              <a:ext cx="149638" cy="127196"/>
            </a:xfrm>
            <a:prstGeom prst="rect">
              <a:avLst/>
            </a:prstGeom>
          </p:spPr>
        </p:pic>
        <p:pic>
          <p:nvPicPr>
            <p:cNvPr id="186" name="object 186"/>
            <p:cNvPicPr/>
            <p:nvPr/>
          </p:nvPicPr>
          <p:blipFill>
            <a:blip r:embed="rId7" cstate="print"/>
            <a:stretch>
              <a:fillRect/>
            </a:stretch>
          </p:blipFill>
          <p:spPr>
            <a:xfrm>
              <a:off x="11486352" y="10856831"/>
              <a:ext cx="10355" cy="9214"/>
            </a:xfrm>
            <a:prstGeom prst="rect">
              <a:avLst/>
            </a:prstGeom>
          </p:spPr>
        </p:pic>
      </p:grpSp>
      <p:pic>
        <p:nvPicPr>
          <p:cNvPr id="187" name="object 187"/>
          <p:cNvPicPr/>
          <p:nvPr/>
        </p:nvPicPr>
        <p:blipFill>
          <a:blip r:embed="rId8"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9"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10" cstate="print"/>
            <a:stretch>
              <a:fillRect/>
            </a:stretch>
          </p:blipFill>
          <p:spPr>
            <a:xfrm>
              <a:off x="14593734" y="10598294"/>
              <a:ext cx="806970" cy="470729"/>
            </a:xfrm>
            <a:prstGeom prst="rect">
              <a:avLst/>
            </a:prstGeom>
          </p:spPr>
        </p:pic>
        <p:pic>
          <p:nvPicPr>
            <p:cNvPr id="200" name="object 200"/>
            <p:cNvPicPr/>
            <p:nvPr/>
          </p:nvPicPr>
          <p:blipFill>
            <a:blip r:embed="rId11"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2"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3"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200" y="10583510"/>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4"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5"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6" cstate="print"/>
            <a:stretch>
              <a:fillRect/>
            </a:stretch>
          </p:blipFill>
          <p:spPr>
            <a:xfrm>
              <a:off x="18584060" y="10759297"/>
              <a:ext cx="156290" cy="148713"/>
            </a:xfrm>
            <a:prstGeom prst="rect">
              <a:avLst/>
            </a:prstGeom>
          </p:spPr>
        </p:pic>
      </p:grpSp>
      <p:pic>
        <p:nvPicPr>
          <p:cNvPr id="277" name="Imagen 276"/>
          <p:cNvPicPr>
            <a:picLocks noChangeAspect="1"/>
          </p:cNvPicPr>
          <p:nvPr/>
        </p:nvPicPr>
        <p:blipFill>
          <a:blip r:embed="rId17"/>
          <a:stretch>
            <a:fillRect/>
          </a:stretch>
        </p:blipFill>
        <p:spPr>
          <a:xfrm>
            <a:off x="753968" y="9556721"/>
            <a:ext cx="1936501" cy="1628241"/>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
        <p:nvSpPr>
          <p:cNvPr id="274" name="Marcador de contenido 2"/>
          <p:cNvSpPr txBox="1">
            <a:spLocks/>
          </p:cNvSpPr>
          <p:nvPr/>
        </p:nvSpPr>
        <p:spPr>
          <a:xfrm>
            <a:off x="2946308" y="774239"/>
            <a:ext cx="15906247" cy="9223138"/>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3600" dirty="0">
              <a:solidFill>
                <a:schemeClr val="tx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0A70615-B9DE-488B-857B-BB373C472288}"/>
              </a:ext>
            </a:extLst>
          </p:cNvPr>
          <p:cNvSpPr/>
          <p:nvPr/>
        </p:nvSpPr>
        <p:spPr>
          <a:xfrm>
            <a:off x="603250" y="217495"/>
            <a:ext cx="18746881" cy="12341840"/>
          </a:xfrm>
          <a:prstGeom prst="rect">
            <a:avLst/>
          </a:prstGeom>
        </p:spPr>
        <p:txBody>
          <a:bodyPr wrap="square">
            <a:spAutoFit/>
          </a:bodyPr>
          <a:lstStyle/>
          <a:p>
            <a:pPr algn="just"/>
            <a:r>
              <a:rPr lang="es-ES" sz="3600" dirty="0">
                <a:solidFill>
                  <a:srgbClr val="002060"/>
                </a:solidFill>
                <a:latin typeface="Arial" panose="020B0604020202020204" pitchFamily="34" charset="0"/>
                <a:ea typeface="+mn-ea"/>
                <a:cs typeface="Arial" panose="020B0604020202020204" pitchFamily="34" charset="0"/>
              </a:rPr>
              <a:t>De octubre de 2019 al 31 de marzo de 2022, </a:t>
            </a:r>
            <a:r>
              <a:rPr lang="es-ES" sz="3600" b="1" dirty="0">
                <a:solidFill>
                  <a:srgbClr val="002060"/>
                </a:solidFill>
                <a:latin typeface="Arial" panose="020B0604020202020204" pitchFamily="34" charset="0"/>
                <a:cs typeface="Arial" panose="020B0604020202020204" pitchFamily="34" charset="0"/>
              </a:rPr>
              <a:t>Con la colaboración de OIM</a:t>
            </a:r>
            <a:r>
              <a:rPr lang="es-ES" sz="3600" dirty="0">
                <a:solidFill>
                  <a:srgbClr val="002060"/>
                </a:solidFill>
                <a:latin typeface="Arial" panose="020B0604020202020204" pitchFamily="34" charset="0"/>
                <a:cs typeface="Arial" panose="020B0604020202020204" pitchFamily="34" charset="0"/>
              </a:rPr>
              <a:t>. el Gobierno de Nicaragua </a:t>
            </a:r>
            <a:r>
              <a:rPr lang="es-ES" sz="3600" dirty="0">
                <a:solidFill>
                  <a:srgbClr val="002060"/>
                </a:solidFill>
                <a:latin typeface="Arial" panose="020B0604020202020204" pitchFamily="34" charset="0"/>
                <a:ea typeface="+mn-ea"/>
                <a:cs typeface="Arial" panose="020B0604020202020204" pitchFamily="34" charset="0"/>
              </a:rPr>
              <a:t>ejecutó el </a:t>
            </a:r>
            <a:r>
              <a:rPr lang="es-ES" sz="3600" dirty="0">
                <a:solidFill>
                  <a:srgbClr val="C00000"/>
                </a:solidFill>
                <a:latin typeface="Arial" panose="020B0604020202020204" pitchFamily="34" charset="0"/>
                <a:ea typeface="+mn-ea"/>
                <a:cs typeface="Arial" panose="020B0604020202020204" pitchFamily="34" charset="0"/>
              </a:rPr>
              <a:t>“</a:t>
            </a:r>
            <a:r>
              <a:rPr lang="es-ES" sz="3600" b="1" dirty="0">
                <a:solidFill>
                  <a:srgbClr val="C00000"/>
                </a:solidFill>
                <a:latin typeface="Arial" panose="020B0604020202020204" pitchFamily="34" charset="0"/>
                <a:ea typeface="+mn-ea"/>
                <a:cs typeface="Arial" panose="020B0604020202020204" pitchFamily="34" charset="0"/>
              </a:rPr>
              <a:t>Proyecto Fortalecimiento de la Coalición Nacional contra la Trata de Personas en la Detección Temprana y Referencia de Víctimas de Trata de Personas en Nicaragua</a:t>
            </a:r>
            <a:r>
              <a:rPr lang="es-ES" sz="3600" dirty="0">
                <a:solidFill>
                  <a:srgbClr val="C00000"/>
                </a:solidFill>
                <a:latin typeface="Arial" panose="020B0604020202020204" pitchFamily="34" charset="0"/>
                <a:ea typeface="+mn-ea"/>
                <a:cs typeface="Arial" panose="020B0604020202020204" pitchFamily="34" charset="0"/>
              </a:rPr>
              <a:t>”.</a:t>
            </a:r>
            <a:r>
              <a:rPr lang="es-ES" sz="3600" dirty="0">
                <a:solidFill>
                  <a:srgbClr val="C00000"/>
                </a:solidFill>
                <a:latin typeface="Arial" panose="020B0604020202020204" pitchFamily="34" charset="0"/>
                <a:cs typeface="Arial" panose="020B0604020202020204" pitchFamily="34" charset="0"/>
              </a:rPr>
              <a:t> </a:t>
            </a:r>
            <a:r>
              <a:rPr lang="es-ES" sz="3600" dirty="0">
                <a:solidFill>
                  <a:srgbClr val="002060"/>
                </a:solidFill>
                <a:latin typeface="Arial" panose="020B0604020202020204" pitchFamily="34" charset="0"/>
                <a:ea typeface="+mn-ea"/>
                <a:cs typeface="Arial" panose="020B0604020202020204" pitchFamily="34" charset="0"/>
              </a:rPr>
              <a:t>En el marco de este proyecto </a:t>
            </a:r>
            <a:r>
              <a:rPr lang="es-ES" sz="3600" dirty="0">
                <a:solidFill>
                  <a:srgbClr val="00B0F0"/>
                </a:solidFill>
                <a:latin typeface="Arial" panose="020B0604020202020204" pitchFamily="34" charset="0"/>
                <a:ea typeface="+mn-ea"/>
                <a:cs typeface="Arial" panose="020B0604020202020204" pitchFamily="34" charset="0"/>
              </a:rPr>
              <a:t>en el 2021 se capacito a</a:t>
            </a:r>
            <a:r>
              <a:rPr lang="es-ES" sz="3600" dirty="0">
                <a:solidFill>
                  <a:srgbClr val="002060"/>
                </a:solidFill>
                <a:latin typeface="Arial" panose="020B0604020202020204" pitchFamily="34" charset="0"/>
                <a:ea typeface="+mn-ea"/>
                <a:cs typeface="Arial" panose="020B0604020202020204" pitchFamily="34" charset="0"/>
              </a:rPr>
              <a:t>:</a:t>
            </a:r>
          </a:p>
          <a:p>
            <a:pPr algn="just"/>
            <a:r>
              <a:rPr lang="es-ES" sz="3600" b="1" dirty="0">
                <a:solidFill>
                  <a:srgbClr val="7030A0"/>
                </a:solidFill>
                <a:latin typeface="Arial" panose="020B0604020202020204" pitchFamily="34" charset="0"/>
                <a:ea typeface="+mn-ea"/>
                <a:cs typeface="Arial" panose="020B0604020202020204" pitchFamily="34" charset="0"/>
              </a:rPr>
              <a:t>  </a:t>
            </a:r>
          </a:p>
          <a:p>
            <a:pPr algn="just"/>
            <a:r>
              <a:rPr lang="es-ES" sz="3600" b="1" dirty="0">
                <a:solidFill>
                  <a:srgbClr val="7030A0"/>
                </a:solidFill>
                <a:latin typeface="Arial" panose="020B0604020202020204" pitchFamily="34" charset="0"/>
                <a:ea typeface="+mn-ea"/>
                <a:cs typeface="Arial" panose="020B0604020202020204" pitchFamily="34" charset="0"/>
              </a:rPr>
              <a:t>237 servidoras y servidores públicos en los siguientes temas: </a:t>
            </a:r>
          </a:p>
          <a:p>
            <a:pPr algn="just"/>
            <a:endParaRPr lang="es-ES" sz="3600" b="1" dirty="0">
              <a:solidFill>
                <a:srgbClr val="002060"/>
              </a:solidFill>
              <a:latin typeface="Arial" panose="020B0604020202020204" pitchFamily="34" charset="0"/>
              <a:ea typeface="+mn-ea"/>
              <a:cs typeface="Arial" panose="020B0604020202020204" pitchFamily="34" charset="0"/>
            </a:endParaRPr>
          </a:p>
          <a:p>
            <a:pPr marL="571500" indent="-571500" algn="just">
              <a:buFont typeface="Wingdings" panose="05000000000000000000" pitchFamily="2" charset="2"/>
              <a:buChar char="v"/>
            </a:pPr>
            <a:r>
              <a:rPr lang="es-ES" sz="3200" dirty="0">
                <a:solidFill>
                  <a:srgbClr val="002060"/>
                </a:solidFill>
                <a:latin typeface="Arial" panose="020B0604020202020204" pitchFamily="34" charset="0"/>
                <a:cs typeface="Arial" panose="020B0604020202020204" pitchFamily="34" charset="0"/>
              </a:rPr>
              <a:t>Diplomado Virtual “Sobre Trata de Personas” </a:t>
            </a:r>
          </a:p>
          <a:p>
            <a:pPr algn="just"/>
            <a:endParaRPr lang="es-ES" sz="3200" dirty="0">
              <a:solidFill>
                <a:srgbClr val="002060"/>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v"/>
            </a:pPr>
            <a:r>
              <a:rPr lang="es-ES" sz="3200" dirty="0">
                <a:solidFill>
                  <a:srgbClr val="002060"/>
                </a:solidFill>
                <a:latin typeface="Arial" panose="020B0604020202020204" pitchFamily="34" charset="0"/>
                <a:cs typeface="Arial" panose="020B0604020202020204" pitchFamily="34" charset="0"/>
              </a:rPr>
              <a:t>Taller virtual “Coordinación entre los técnicos de las líneas Telefónicas 133 del Ministerio de la Familia y 118 de la Policía Nacional” para la identificación y derivación de casos de Trata de personas.</a:t>
            </a:r>
          </a:p>
          <a:p>
            <a:pPr algn="just"/>
            <a:endParaRPr lang="es-ES" sz="3200" dirty="0">
              <a:solidFill>
                <a:srgbClr val="002060"/>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v"/>
            </a:pPr>
            <a:r>
              <a:rPr lang="es-ES" sz="3200" dirty="0">
                <a:solidFill>
                  <a:srgbClr val="002060"/>
                </a:solidFill>
                <a:latin typeface="Arial" panose="020B0604020202020204" pitchFamily="34" charset="0"/>
                <a:cs typeface="Arial" panose="020B0604020202020204" pitchFamily="34" charset="0"/>
              </a:rPr>
              <a:t>Taller virtual sobre el Protocolo para la Repatriación de Victimas de Trata de Personas en Nicaragua.</a:t>
            </a:r>
          </a:p>
          <a:p>
            <a:pPr algn="just"/>
            <a:endParaRPr lang="es-ES" sz="3200" dirty="0">
              <a:solidFill>
                <a:srgbClr val="002060"/>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v"/>
            </a:pPr>
            <a:r>
              <a:rPr lang="es-ES" sz="3200" dirty="0">
                <a:solidFill>
                  <a:srgbClr val="002060"/>
                </a:solidFill>
                <a:latin typeface="Arial" panose="020B0604020202020204" pitchFamily="34" charset="0"/>
                <a:cs typeface="Arial" panose="020B0604020202020204" pitchFamily="34" charset="0"/>
              </a:rPr>
              <a:t>Capacitación presencial “Delitos de Violencia sexual contra Niños, Niñas y Adolescentes” dirigido a fiscales enlaces de la Unidad Especializada Contra los delitos de Delincuencia Organizada.</a:t>
            </a:r>
          </a:p>
          <a:p>
            <a:pPr algn="just"/>
            <a:endParaRPr lang="es-ES" sz="3600" dirty="0">
              <a:solidFill>
                <a:srgbClr val="002060"/>
              </a:solidFill>
              <a:latin typeface="Arial" panose="020B0604020202020204" pitchFamily="34" charset="0"/>
              <a:cs typeface="Arial" panose="020B0604020202020204" pitchFamily="34" charset="0"/>
            </a:endParaRPr>
          </a:p>
          <a:p>
            <a:pPr algn="just"/>
            <a:r>
              <a:rPr lang="es-ES" sz="3600" dirty="0">
                <a:solidFill>
                  <a:srgbClr val="002060"/>
                </a:solidFill>
                <a:latin typeface="Arial" panose="020B0604020202020204" pitchFamily="34" charset="0"/>
                <a:ea typeface="+mn-ea"/>
                <a:cs typeface="Arial" panose="020B0604020202020204" pitchFamily="34" charset="0"/>
              </a:rPr>
              <a:t/>
            </a:r>
            <a:br>
              <a:rPr lang="es-ES" sz="3600" dirty="0">
                <a:solidFill>
                  <a:srgbClr val="002060"/>
                </a:solidFill>
                <a:latin typeface="Arial" panose="020B0604020202020204" pitchFamily="34" charset="0"/>
                <a:ea typeface="+mn-ea"/>
                <a:cs typeface="Arial" panose="020B0604020202020204" pitchFamily="34" charset="0"/>
              </a:rPr>
            </a:br>
            <a:endParaRPr lang="es-ES" sz="3600" dirty="0">
              <a:solidFill>
                <a:srgbClr val="002060"/>
              </a:solidFill>
              <a:latin typeface="Arial" panose="020B0604020202020204" pitchFamily="34" charset="0"/>
              <a:ea typeface="+mn-ea"/>
              <a:cs typeface="Arial" panose="020B0604020202020204" pitchFamily="34" charset="0"/>
            </a:endParaRPr>
          </a:p>
          <a:p>
            <a:pPr algn="just"/>
            <a:endParaRPr lang="es-ES" sz="2800" dirty="0">
              <a:solidFill>
                <a:srgbClr val="002060"/>
              </a:solidFill>
              <a:latin typeface="Arial" panose="020B0604020202020204" pitchFamily="34" charset="0"/>
              <a:ea typeface="+mn-ea"/>
              <a:cs typeface="Arial" panose="020B0604020202020204" pitchFamily="34" charset="0"/>
            </a:endParaRPr>
          </a:p>
          <a:p>
            <a:pPr algn="just"/>
            <a:r>
              <a:rPr lang="es-ES" sz="2800" dirty="0">
                <a:solidFill>
                  <a:srgbClr val="002060"/>
                </a:solidFill>
                <a:latin typeface="Arial" panose="020B0604020202020204" pitchFamily="34" charset="0"/>
                <a:ea typeface="+mn-ea"/>
                <a:cs typeface="Arial" panose="020B0604020202020204" pitchFamily="34" charset="0"/>
              </a:rPr>
              <a:t> </a:t>
            </a:r>
            <a:br>
              <a:rPr lang="es-ES" sz="2800" dirty="0">
                <a:solidFill>
                  <a:srgbClr val="002060"/>
                </a:solidFill>
                <a:latin typeface="Arial" panose="020B0604020202020204" pitchFamily="34" charset="0"/>
                <a:ea typeface="+mn-ea"/>
                <a:cs typeface="Arial" panose="020B0604020202020204" pitchFamily="34" charset="0"/>
              </a:rPr>
            </a:br>
            <a:endParaRPr lang="es-NI" sz="2800" dirty="0">
              <a:solidFill>
                <a:srgbClr val="00206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02084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1000"/>
                                        <p:tgtEl>
                                          <p:spTgt spid="5">
                                            <p:txEl>
                                              <p:pRg st="8" end="8"/>
                                            </p:txEl>
                                          </p:spTgt>
                                        </p:tgtEl>
                                      </p:cBhvr>
                                    </p:animEffect>
                                    <p:anim calcmode="lin" valueType="num">
                                      <p:cBhvr>
                                        <p:cTn id="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0" end="10"/>
                                            </p:txEl>
                                          </p:spTgt>
                                        </p:tgtEl>
                                        <p:attrNameLst>
                                          <p:attrName>style.visibility</p:attrName>
                                        </p:attrNameLst>
                                      </p:cBhvr>
                                      <p:to>
                                        <p:strVal val="visible"/>
                                      </p:to>
                                    </p:set>
                                    <p:animEffect transition="in" filter="fade">
                                      <p:cBhvr>
                                        <p:cTn id="14" dur="1000"/>
                                        <p:tgtEl>
                                          <p:spTgt spid="5">
                                            <p:txEl>
                                              <p:pRg st="10" end="10"/>
                                            </p:txEl>
                                          </p:spTgt>
                                        </p:tgtEl>
                                      </p:cBhvr>
                                    </p:animEffect>
                                    <p:anim calcmode="lin" valueType="num">
                                      <p:cBhvr>
                                        <p:cTn id="1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1542587"/>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040" y="10360361"/>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pic>
        <p:nvPicPr>
          <p:cNvPr id="277" name="Imagen 276"/>
          <p:cNvPicPr>
            <a:picLocks noChangeAspect="1"/>
          </p:cNvPicPr>
          <p:nvPr/>
        </p:nvPicPr>
        <p:blipFill>
          <a:blip r:embed="rId16"/>
          <a:stretch>
            <a:fillRect/>
          </a:stretch>
        </p:blipFill>
        <p:spPr>
          <a:xfrm>
            <a:off x="68447" y="8896114"/>
            <a:ext cx="2809413" cy="2362200"/>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
        <p:nvSpPr>
          <p:cNvPr id="274" name="Marcador de contenido 2"/>
          <p:cNvSpPr txBox="1">
            <a:spLocks/>
          </p:cNvSpPr>
          <p:nvPr/>
        </p:nvSpPr>
        <p:spPr>
          <a:xfrm>
            <a:off x="2946308" y="774239"/>
            <a:ext cx="15906247" cy="9223138"/>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3600" dirty="0">
              <a:solidFill>
                <a:schemeClr val="tx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0A70615-B9DE-488B-857B-BB373C472288}"/>
              </a:ext>
            </a:extLst>
          </p:cNvPr>
          <p:cNvSpPr/>
          <p:nvPr/>
        </p:nvSpPr>
        <p:spPr>
          <a:xfrm>
            <a:off x="983865" y="774239"/>
            <a:ext cx="18516985" cy="9571851"/>
          </a:xfrm>
          <a:prstGeom prst="rect">
            <a:avLst/>
          </a:prstGeom>
        </p:spPr>
        <p:txBody>
          <a:bodyPr wrap="square">
            <a:spAutoFit/>
          </a:bodyPr>
          <a:lstStyle/>
          <a:p>
            <a:pPr algn="just"/>
            <a:endParaRPr lang="es-ES" sz="2800" dirty="0">
              <a:solidFill>
                <a:srgbClr val="002060"/>
              </a:solidFill>
              <a:latin typeface="Arial" panose="020B0604020202020204" pitchFamily="34" charset="0"/>
              <a:ea typeface="+mn-ea"/>
              <a:cs typeface="Arial" panose="020B0604020202020204" pitchFamily="34" charset="0"/>
            </a:endParaRPr>
          </a:p>
          <a:p>
            <a:pPr marL="571500" indent="-571500" algn="just">
              <a:buFont typeface="Wingdings" panose="05000000000000000000" pitchFamily="2" charset="2"/>
              <a:buChar char="v"/>
            </a:pPr>
            <a:r>
              <a:rPr lang="es-ES" sz="3600" dirty="0">
                <a:solidFill>
                  <a:srgbClr val="002060"/>
                </a:solidFill>
                <a:latin typeface="Arial" panose="020B0604020202020204" pitchFamily="34" charset="0"/>
                <a:ea typeface="+mn-ea"/>
                <a:cs typeface="Arial" panose="020B0604020202020204" pitchFamily="34" charset="0"/>
              </a:rPr>
              <a:t>Se incorporo </a:t>
            </a:r>
            <a:r>
              <a:rPr lang="es-ES" sz="3600" dirty="0" smtClean="0">
                <a:solidFill>
                  <a:srgbClr val="002060"/>
                </a:solidFill>
                <a:latin typeface="Arial" panose="020B0604020202020204" pitchFamily="34" charset="0"/>
                <a:ea typeface="+mn-ea"/>
                <a:cs typeface="Arial" panose="020B0604020202020204" pitchFamily="34" charset="0"/>
              </a:rPr>
              <a:t>el </a:t>
            </a:r>
            <a:r>
              <a:rPr lang="es-ES" sz="3600" dirty="0">
                <a:solidFill>
                  <a:srgbClr val="002060"/>
                </a:solidFill>
                <a:latin typeface="Arial" panose="020B0604020202020204" pitchFamily="34" charset="0"/>
                <a:ea typeface="+mn-ea"/>
                <a:cs typeface="Arial" panose="020B0604020202020204" pitchFamily="34" charset="0"/>
              </a:rPr>
              <a:t>tema de trata de personas en programa de formación disponible en las instituciones especializadas de la Coalición Nacional contra la Trata de Personas en la protección a víctimas con los siguientes temas</a:t>
            </a:r>
          </a:p>
          <a:p>
            <a:pPr algn="just"/>
            <a:endParaRPr lang="es-ES" sz="3600" dirty="0">
              <a:solidFill>
                <a:srgbClr val="002060"/>
              </a:solidFill>
              <a:latin typeface="Arial" panose="020B0604020202020204" pitchFamily="34" charset="0"/>
              <a:ea typeface="+mn-ea"/>
              <a:cs typeface="Arial" panose="020B0604020202020204" pitchFamily="34" charset="0"/>
            </a:endParaRPr>
          </a:p>
          <a:p>
            <a:pPr marL="571500" indent="-571500" algn="just">
              <a:buFont typeface="Wingdings" panose="05000000000000000000" pitchFamily="2" charset="2"/>
              <a:buChar char="q"/>
            </a:pPr>
            <a:r>
              <a:rPr lang="es-ES" sz="3600" dirty="0">
                <a:solidFill>
                  <a:srgbClr val="00B0F0"/>
                </a:solidFill>
                <a:latin typeface="Arial" panose="020B0604020202020204" pitchFamily="34" charset="0"/>
                <a:ea typeface="+mn-ea"/>
                <a:cs typeface="Arial" panose="020B0604020202020204" pitchFamily="34" charset="0"/>
              </a:rPr>
              <a:t>Estrategia Nacional para la atención integral y el acompañamiento a víctimas de trata de personas en Nicaragua.</a:t>
            </a:r>
          </a:p>
          <a:p>
            <a:pPr marL="571500" indent="-571500" algn="just">
              <a:buFont typeface="Wingdings" panose="05000000000000000000" pitchFamily="2" charset="2"/>
              <a:buChar char="q"/>
            </a:pPr>
            <a:r>
              <a:rPr lang="es-ES" sz="3600" dirty="0">
                <a:solidFill>
                  <a:srgbClr val="00B0F0"/>
                </a:solidFill>
                <a:latin typeface="Arial" panose="020B0604020202020204" pitchFamily="34" charset="0"/>
                <a:ea typeface="+mn-ea"/>
                <a:cs typeface="Arial" panose="020B0604020202020204" pitchFamily="34" charset="0"/>
              </a:rPr>
              <a:t> Actuación consular en Materia de Trata de Personas para Consulados, Ministerios y Secretarías de Relaciones Exteriores.</a:t>
            </a:r>
          </a:p>
          <a:p>
            <a:pPr marL="571500" indent="-571500" algn="just">
              <a:buFont typeface="Wingdings" panose="05000000000000000000" pitchFamily="2" charset="2"/>
              <a:buChar char="q"/>
            </a:pPr>
            <a:r>
              <a:rPr lang="es-ES" sz="3600" dirty="0">
                <a:solidFill>
                  <a:srgbClr val="00B0F0"/>
                </a:solidFill>
                <a:latin typeface="Arial" panose="020B0604020202020204" pitchFamily="34" charset="0"/>
                <a:ea typeface="+mn-ea"/>
                <a:cs typeface="Arial" panose="020B0604020202020204" pitchFamily="34" charset="0"/>
              </a:rPr>
              <a:t>Mecanismos de protección a víctimas, investigación y persecución penal del delito de trata de personas y tráfico ilícito de migrante</a:t>
            </a:r>
          </a:p>
          <a:p>
            <a:pPr marL="571500" indent="-571500" algn="just">
              <a:buFont typeface="Wingdings" panose="05000000000000000000" pitchFamily="2" charset="2"/>
              <a:buChar char="q"/>
            </a:pPr>
            <a:r>
              <a:rPr lang="es-ES" sz="3600" dirty="0">
                <a:solidFill>
                  <a:srgbClr val="00B0F0"/>
                </a:solidFill>
                <a:latin typeface="Arial" panose="020B0604020202020204" pitchFamily="34" charset="0"/>
                <a:ea typeface="+mn-ea"/>
                <a:cs typeface="Arial" panose="020B0604020202020204" pitchFamily="34" charset="0"/>
              </a:rPr>
              <a:t>Curso virtual Especializado sobre Trata de Personas Nicaragua, </a:t>
            </a:r>
          </a:p>
          <a:p>
            <a:pPr marL="571500" indent="-571500" algn="just">
              <a:buFont typeface="Wingdings" panose="05000000000000000000" pitchFamily="2" charset="2"/>
              <a:buChar char="q"/>
            </a:pPr>
            <a:r>
              <a:rPr lang="es-ES" sz="3600" dirty="0">
                <a:solidFill>
                  <a:srgbClr val="00B0F0"/>
                </a:solidFill>
                <a:latin typeface="Arial" panose="020B0604020202020204" pitchFamily="34" charset="0"/>
                <a:ea typeface="+mn-ea"/>
                <a:cs typeface="Arial" panose="020B0604020202020204" pitchFamily="34" charset="0"/>
              </a:rPr>
              <a:t>Diplomados sobre la Ley 896, Ley contra la trata de personas (1presencial y 1 virtual) </a:t>
            </a:r>
            <a:br>
              <a:rPr lang="es-ES" sz="3600" dirty="0">
                <a:solidFill>
                  <a:srgbClr val="00B0F0"/>
                </a:solidFill>
                <a:latin typeface="Arial" panose="020B0604020202020204" pitchFamily="34" charset="0"/>
                <a:ea typeface="+mn-ea"/>
                <a:cs typeface="Arial" panose="020B0604020202020204" pitchFamily="34" charset="0"/>
              </a:rPr>
            </a:br>
            <a:endParaRPr lang="es-ES" sz="3600" dirty="0">
              <a:solidFill>
                <a:srgbClr val="00B0F0"/>
              </a:solidFill>
              <a:latin typeface="Arial" panose="020B0604020202020204" pitchFamily="34" charset="0"/>
              <a:ea typeface="+mn-ea"/>
              <a:cs typeface="Arial" panose="020B0604020202020204" pitchFamily="34" charset="0"/>
            </a:endParaRPr>
          </a:p>
          <a:p>
            <a:pPr marL="571500" indent="-571500" algn="just">
              <a:buFont typeface="Wingdings" panose="05000000000000000000" pitchFamily="2" charset="2"/>
              <a:buChar char="v"/>
            </a:pPr>
            <a:endParaRPr lang="es-ES" sz="3600" dirty="0">
              <a:solidFill>
                <a:srgbClr val="00B0F0"/>
              </a:solidFill>
              <a:latin typeface="Arial" panose="020B0604020202020204" pitchFamily="34" charset="0"/>
              <a:ea typeface="+mn-ea"/>
              <a:cs typeface="Arial" panose="020B0604020202020204" pitchFamily="34" charset="0"/>
            </a:endParaRPr>
          </a:p>
          <a:p>
            <a:pPr algn="just"/>
            <a:endParaRPr lang="es-ES" sz="2800" dirty="0">
              <a:solidFill>
                <a:srgbClr val="00B0F0"/>
              </a:solidFill>
              <a:latin typeface="Arial" panose="020B0604020202020204" pitchFamily="34" charset="0"/>
              <a:ea typeface="+mn-ea"/>
              <a:cs typeface="Arial" panose="020B0604020202020204" pitchFamily="34" charset="0"/>
            </a:endParaRPr>
          </a:p>
          <a:p>
            <a:pPr algn="just"/>
            <a:r>
              <a:rPr lang="es-ES" sz="2800" dirty="0">
                <a:solidFill>
                  <a:srgbClr val="00B0F0"/>
                </a:solidFill>
                <a:latin typeface="Arial" panose="020B0604020202020204" pitchFamily="34" charset="0"/>
                <a:ea typeface="+mn-ea"/>
                <a:cs typeface="Arial" panose="020B0604020202020204" pitchFamily="34" charset="0"/>
              </a:rPr>
              <a:t> </a:t>
            </a:r>
            <a:br>
              <a:rPr lang="es-ES" sz="2800" dirty="0">
                <a:solidFill>
                  <a:srgbClr val="00B0F0"/>
                </a:solidFill>
                <a:latin typeface="Arial" panose="020B0604020202020204" pitchFamily="34" charset="0"/>
                <a:ea typeface="+mn-ea"/>
                <a:cs typeface="Arial" panose="020B0604020202020204" pitchFamily="34" charset="0"/>
              </a:rPr>
            </a:br>
            <a:endParaRPr lang="es-NI" sz="2800" dirty="0">
              <a:solidFill>
                <a:srgbClr val="00B0F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1386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 calcmode="lin" valueType="num">
                                      <p:cBhvr additive="base">
                                        <p:cTn id="3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366173"/>
            <a:ext cx="3912870" cy="935355"/>
          </a:xfrm>
          <a:custGeom>
            <a:avLst/>
            <a:gdLst/>
            <a:ahLst/>
            <a:cxnLst/>
            <a:rect l="l" t="t" r="r" b="b"/>
            <a:pathLst>
              <a:path w="3912870" h="935354">
                <a:moveTo>
                  <a:pt x="2708304" y="0"/>
                </a:moveTo>
                <a:lnTo>
                  <a:pt x="0" y="0"/>
                </a:lnTo>
                <a:lnTo>
                  <a:pt x="0" y="932338"/>
                </a:lnTo>
                <a:lnTo>
                  <a:pt x="3912571" y="935175"/>
                </a:lnTo>
                <a:lnTo>
                  <a:pt x="3223608" y="219584"/>
                </a:lnTo>
                <a:lnTo>
                  <a:pt x="3188792" y="185780"/>
                </a:lnTo>
                <a:lnTo>
                  <a:pt x="3152007" y="154586"/>
                </a:lnTo>
                <a:lnTo>
                  <a:pt x="3113400" y="126063"/>
                </a:lnTo>
                <a:lnTo>
                  <a:pt x="3073118" y="100276"/>
                </a:lnTo>
                <a:lnTo>
                  <a:pt x="3031309" y="77288"/>
                </a:lnTo>
                <a:lnTo>
                  <a:pt x="2988122" y="57160"/>
                </a:lnTo>
                <a:lnTo>
                  <a:pt x="2943703" y="39956"/>
                </a:lnTo>
                <a:lnTo>
                  <a:pt x="2898200" y="25740"/>
                </a:lnTo>
                <a:lnTo>
                  <a:pt x="2851761" y="14573"/>
                </a:lnTo>
                <a:lnTo>
                  <a:pt x="2804534" y="6518"/>
                </a:lnTo>
                <a:lnTo>
                  <a:pt x="2756666" y="1640"/>
                </a:lnTo>
                <a:lnTo>
                  <a:pt x="2708304" y="0"/>
                </a:lnTo>
                <a:close/>
              </a:path>
            </a:pathLst>
          </a:custGeom>
          <a:solidFill>
            <a:srgbClr val="E95A34"/>
          </a:solidFill>
        </p:spPr>
        <p:txBody>
          <a:bodyPr wrap="square" lIns="0" tIns="0" rIns="0" bIns="0" rtlCol="0"/>
          <a:lstStyle/>
          <a:p>
            <a:endParaRPr/>
          </a:p>
        </p:txBody>
      </p:sp>
      <p:pic>
        <p:nvPicPr>
          <p:cNvPr id="4" name="object 4"/>
          <p:cNvPicPr/>
          <p:nvPr/>
        </p:nvPicPr>
        <p:blipFill>
          <a:blip r:embed="rId2" cstate="print"/>
          <a:stretch>
            <a:fillRect/>
          </a:stretch>
        </p:blipFill>
        <p:spPr>
          <a:xfrm>
            <a:off x="7893648" y="1542587"/>
            <a:ext cx="7886813" cy="8224176"/>
          </a:xfrm>
          <a:prstGeom prst="rect">
            <a:avLst/>
          </a:prstGeom>
        </p:spPr>
      </p:pic>
      <p:pic>
        <p:nvPicPr>
          <p:cNvPr id="6" name="object 6"/>
          <p:cNvPicPr/>
          <p:nvPr/>
        </p:nvPicPr>
        <p:blipFill>
          <a:blip r:embed="rId3" cstate="print"/>
          <a:stretch>
            <a:fillRect/>
          </a:stretch>
        </p:blipFill>
        <p:spPr>
          <a:xfrm>
            <a:off x="8660155" y="10598294"/>
            <a:ext cx="806970" cy="470729"/>
          </a:xfrm>
          <a:prstGeom prst="rect">
            <a:avLst/>
          </a:prstGeom>
        </p:spPr>
      </p:pic>
      <p:grpSp>
        <p:nvGrpSpPr>
          <p:cNvPr id="7" name="object 7"/>
          <p:cNvGrpSpPr/>
          <p:nvPr/>
        </p:nvGrpSpPr>
        <p:grpSpPr>
          <a:xfrm>
            <a:off x="11033580" y="10598294"/>
            <a:ext cx="807085" cy="471170"/>
            <a:chOff x="11033580" y="10598294"/>
            <a:chExt cx="807085" cy="471170"/>
          </a:xfrm>
        </p:grpSpPr>
        <p:sp>
          <p:nvSpPr>
            <p:cNvPr id="8" name="object 8"/>
            <p:cNvSpPr/>
            <p:nvPr/>
          </p:nvSpPr>
          <p:spPr>
            <a:xfrm>
              <a:off x="11033569" y="10598295"/>
              <a:ext cx="538480" cy="471170"/>
            </a:xfrm>
            <a:custGeom>
              <a:avLst/>
              <a:gdLst/>
              <a:ahLst/>
              <a:cxnLst/>
              <a:rect l="l" t="t" r="r" b="b"/>
              <a:pathLst>
                <a:path w="538479" h="471170">
                  <a:moveTo>
                    <a:pt x="1130" y="0"/>
                  </a:moveTo>
                  <a:lnTo>
                    <a:pt x="0" y="0"/>
                  </a:lnTo>
                  <a:lnTo>
                    <a:pt x="0" y="470738"/>
                  </a:lnTo>
                  <a:lnTo>
                    <a:pt x="1130" y="470738"/>
                  </a:lnTo>
                  <a:lnTo>
                    <a:pt x="1130" y="0"/>
                  </a:lnTo>
                  <a:close/>
                </a:path>
                <a:path w="538479" h="471170">
                  <a:moveTo>
                    <a:pt x="538327" y="0"/>
                  </a:moveTo>
                  <a:lnTo>
                    <a:pt x="269773" y="0"/>
                  </a:lnTo>
                  <a:lnTo>
                    <a:pt x="269773" y="470738"/>
                  </a:lnTo>
                  <a:lnTo>
                    <a:pt x="538327" y="470738"/>
                  </a:lnTo>
                  <a:lnTo>
                    <a:pt x="538327" y="0"/>
                  </a:lnTo>
                  <a:close/>
                </a:path>
              </a:pathLst>
            </a:custGeom>
            <a:solidFill>
              <a:srgbClr val="FFFFFF"/>
            </a:solidFill>
          </p:spPr>
          <p:txBody>
            <a:bodyPr wrap="square" lIns="0" tIns="0" rIns="0" bIns="0" rtlCol="0"/>
            <a:lstStyle/>
            <a:p>
              <a:endParaRPr/>
            </a:p>
          </p:txBody>
        </p:sp>
        <p:sp>
          <p:nvSpPr>
            <p:cNvPr id="9" name="object 9"/>
            <p:cNvSpPr/>
            <p:nvPr/>
          </p:nvSpPr>
          <p:spPr>
            <a:xfrm>
              <a:off x="11034710" y="10598294"/>
              <a:ext cx="269240" cy="471170"/>
            </a:xfrm>
            <a:custGeom>
              <a:avLst/>
              <a:gdLst/>
              <a:ahLst/>
              <a:cxnLst/>
              <a:rect l="l" t="t" r="r" b="b"/>
              <a:pathLst>
                <a:path w="269240" h="471170">
                  <a:moveTo>
                    <a:pt x="268641" y="0"/>
                  </a:moveTo>
                  <a:lnTo>
                    <a:pt x="0" y="0"/>
                  </a:lnTo>
                  <a:lnTo>
                    <a:pt x="0" y="470729"/>
                  </a:lnTo>
                  <a:lnTo>
                    <a:pt x="268641" y="470729"/>
                  </a:lnTo>
                  <a:lnTo>
                    <a:pt x="268641" y="0"/>
                  </a:lnTo>
                  <a:close/>
                </a:path>
              </a:pathLst>
            </a:custGeom>
            <a:solidFill>
              <a:srgbClr val="2C6948"/>
            </a:solidFill>
          </p:spPr>
          <p:txBody>
            <a:bodyPr wrap="square" lIns="0" tIns="0" rIns="0" bIns="0" rtlCol="0"/>
            <a:lstStyle/>
            <a:p>
              <a:endParaRPr/>
            </a:p>
          </p:txBody>
        </p:sp>
        <p:sp>
          <p:nvSpPr>
            <p:cNvPr id="10" name="object 10"/>
            <p:cNvSpPr/>
            <p:nvPr/>
          </p:nvSpPr>
          <p:spPr>
            <a:xfrm>
              <a:off x="11571909" y="10598294"/>
              <a:ext cx="268605" cy="471170"/>
            </a:xfrm>
            <a:custGeom>
              <a:avLst/>
              <a:gdLst/>
              <a:ahLst/>
              <a:cxnLst/>
              <a:rect l="l" t="t" r="r" b="b"/>
              <a:pathLst>
                <a:path w="268604" h="471170">
                  <a:moveTo>
                    <a:pt x="268609" y="0"/>
                  </a:moveTo>
                  <a:lnTo>
                    <a:pt x="0" y="0"/>
                  </a:lnTo>
                  <a:lnTo>
                    <a:pt x="0" y="470729"/>
                  </a:lnTo>
                  <a:lnTo>
                    <a:pt x="268609" y="470729"/>
                  </a:lnTo>
                  <a:lnTo>
                    <a:pt x="268609" y="0"/>
                  </a:lnTo>
                  <a:close/>
                </a:path>
              </a:pathLst>
            </a:custGeom>
            <a:solidFill>
              <a:srgbClr val="BA002F"/>
            </a:solidFill>
          </p:spPr>
          <p:txBody>
            <a:bodyPr wrap="square" lIns="0" tIns="0" rIns="0" bIns="0" rtlCol="0"/>
            <a:lstStyle/>
            <a:p>
              <a:endParaRPr/>
            </a:p>
          </p:txBody>
        </p:sp>
        <p:sp>
          <p:nvSpPr>
            <p:cNvPr id="11" name="object 11"/>
            <p:cNvSpPr/>
            <p:nvPr/>
          </p:nvSpPr>
          <p:spPr>
            <a:xfrm>
              <a:off x="11373053" y="10758836"/>
              <a:ext cx="26670" cy="81280"/>
            </a:xfrm>
            <a:custGeom>
              <a:avLst/>
              <a:gdLst/>
              <a:ahLst/>
              <a:cxnLst/>
              <a:rect l="l" t="t" r="r" b="b"/>
              <a:pathLst>
                <a:path w="26670" h="81279">
                  <a:moveTo>
                    <a:pt x="22847" y="15519"/>
                  </a:moveTo>
                  <a:lnTo>
                    <a:pt x="21005" y="16383"/>
                  </a:lnTo>
                  <a:lnTo>
                    <a:pt x="17741" y="16192"/>
                  </a:lnTo>
                  <a:lnTo>
                    <a:pt x="14452" y="16078"/>
                  </a:lnTo>
                  <a:lnTo>
                    <a:pt x="15494" y="13550"/>
                  </a:lnTo>
                  <a:lnTo>
                    <a:pt x="16459" y="13741"/>
                  </a:lnTo>
                  <a:lnTo>
                    <a:pt x="16700" y="13550"/>
                  </a:lnTo>
                  <a:lnTo>
                    <a:pt x="17741" y="12738"/>
                  </a:lnTo>
                  <a:lnTo>
                    <a:pt x="20116" y="11734"/>
                  </a:lnTo>
                  <a:lnTo>
                    <a:pt x="21551" y="11099"/>
                  </a:lnTo>
                  <a:lnTo>
                    <a:pt x="22796" y="9017"/>
                  </a:lnTo>
                  <a:lnTo>
                    <a:pt x="22352" y="8826"/>
                  </a:lnTo>
                  <a:lnTo>
                    <a:pt x="21602" y="9880"/>
                  </a:lnTo>
                  <a:lnTo>
                    <a:pt x="18148" y="11480"/>
                  </a:lnTo>
                  <a:lnTo>
                    <a:pt x="16116" y="11734"/>
                  </a:lnTo>
                  <a:lnTo>
                    <a:pt x="15519" y="11430"/>
                  </a:lnTo>
                  <a:lnTo>
                    <a:pt x="14909" y="11176"/>
                  </a:lnTo>
                  <a:lnTo>
                    <a:pt x="15265" y="10464"/>
                  </a:lnTo>
                  <a:lnTo>
                    <a:pt x="15455" y="9677"/>
                  </a:lnTo>
                  <a:lnTo>
                    <a:pt x="15570" y="8864"/>
                  </a:lnTo>
                  <a:lnTo>
                    <a:pt x="16764" y="7632"/>
                  </a:lnTo>
                  <a:lnTo>
                    <a:pt x="17437" y="6527"/>
                  </a:lnTo>
                  <a:lnTo>
                    <a:pt x="17970" y="5765"/>
                  </a:lnTo>
                  <a:lnTo>
                    <a:pt x="17792" y="4762"/>
                  </a:lnTo>
                  <a:lnTo>
                    <a:pt x="18148" y="2857"/>
                  </a:lnTo>
                  <a:lnTo>
                    <a:pt x="20231" y="1638"/>
                  </a:lnTo>
                  <a:lnTo>
                    <a:pt x="20612" y="889"/>
                  </a:lnTo>
                  <a:lnTo>
                    <a:pt x="19939" y="0"/>
                  </a:lnTo>
                  <a:lnTo>
                    <a:pt x="18986" y="0"/>
                  </a:lnTo>
                  <a:lnTo>
                    <a:pt x="17437" y="1524"/>
                  </a:lnTo>
                  <a:lnTo>
                    <a:pt x="16205" y="1003"/>
                  </a:lnTo>
                  <a:lnTo>
                    <a:pt x="14795" y="1473"/>
                  </a:lnTo>
                  <a:lnTo>
                    <a:pt x="8572" y="6527"/>
                  </a:lnTo>
                  <a:lnTo>
                    <a:pt x="7937" y="10325"/>
                  </a:lnTo>
                  <a:lnTo>
                    <a:pt x="9906" y="12420"/>
                  </a:lnTo>
                  <a:lnTo>
                    <a:pt x="9994" y="13741"/>
                  </a:lnTo>
                  <a:lnTo>
                    <a:pt x="9347" y="21437"/>
                  </a:lnTo>
                  <a:lnTo>
                    <a:pt x="16052" y="22631"/>
                  </a:lnTo>
                  <a:lnTo>
                    <a:pt x="20891" y="22212"/>
                  </a:lnTo>
                  <a:lnTo>
                    <a:pt x="22593" y="16383"/>
                  </a:lnTo>
                  <a:lnTo>
                    <a:pt x="22847" y="15519"/>
                  </a:lnTo>
                  <a:close/>
                </a:path>
                <a:path w="26670" h="81279">
                  <a:moveTo>
                    <a:pt x="26390" y="77012"/>
                  </a:moveTo>
                  <a:lnTo>
                    <a:pt x="24130" y="73647"/>
                  </a:lnTo>
                  <a:lnTo>
                    <a:pt x="23672" y="72974"/>
                  </a:lnTo>
                  <a:lnTo>
                    <a:pt x="21437" y="73647"/>
                  </a:lnTo>
                  <a:lnTo>
                    <a:pt x="19088" y="73088"/>
                  </a:lnTo>
                  <a:lnTo>
                    <a:pt x="18008" y="72275"/>
                  </a:lnTo>
                  <a:lnTo>
                    <a:pt x="17310" y="70764"/>
                  </a:lnTo>
                  <a:lnTo>
                    <a:pt x="16649" y="69215"/>
                  </a:lnTo>
                  <a:lnTo>
                    <a:pt x="16408" y="65557"/>
                  </a:lnTo>
                  <a:lnTo>
                    <a:pt x="12700" y="59944"/>
                  </a:lnTo>
                  <a:lnTo>
                    <a:pt x="7937" y="59270"/>
                  </a:lnTo>
                  <a:lnTo>
                    <a:pt x="7861" y="50876"/>
                  </a:lnTo>
                  <a:lnTo>
                    <a:pt x="10807" y="50444"/>
                  </a:lnTo>
                  <a:lnTo>
                    <a:pt x="9182" y="40449"/>
                  </a:lnTo>
                  <a:lnTo>
                    <a:pt x="825" y="37096"/>
                  </a:lnTo>
                  <a:lnTo>
                    <a:pt x="0" y="42125"/>
                  </a:lnTo>
                  <a:lnTo>
                    <a:pt x="2019" y="42354"/>
                  </a:lnTo>
                  <a:lnTo>
                    <a:pt x="4546" y="43345"/>
                  </a:lnTo>
                  <a:lnTo>
                    <a:pt x="4546" y="49009"/>
                  </a:lnTo>
                  <a:lnTo>
                    <a:pt x="1752" y="51371"/>
                  </a:lnTo>
                  <a:lnTo>
                    <a:pt x="1917" y="61302"/>
                  </a:lnTo>
                  <a:lnTo>
                    <a:pt x="12827" y="81076"/>
                  </a:lnTo>
                  <a:lnTo>
                    <a:pt x="19164" y="81000"/>
                  </a:lnTo>
                  <a:lnTo>
                    <a:pt x="25501" y="81000"/>
                  </a:lnTo>
                  <a:lnTo>
                    <a:pt x="26390" y="77012"/>
                  </a:lnTo>
                  <a:close/>
                </a:path>
              </a:pathLst>
            </a:custGeom>
            <a:solidFill>
              <a:srgbClr val="A3AA71"/>
            </a:solidFill>
          </p:spPr>
          <p:txBody>
            <a:bodyPr wrap="square" lIns="0" tIns="0" rIns="0" bIns="0" rtlCol="0"/>
            <a:lstStyle/>
            <a:p>
              <a:endParaRPr/>
            </a:p>
          </p:txBody>
        </p:sp>
        <p:sp>
          <p:nvSpPr>
            <p:cNvPr id="12" name="object 12"/>
            <p:cNvSpPr/>
            <p:nvPr/>
          </p:nvSpPr>
          <p:spPr>
            <a:xfrm>
              <a:off x="11391963" y="10760257"/>
              <a:ext cx="3175" cy="6350"/>
            </a:xfrm>
            <a:custGeom>
              <a:avLst/>
              <a:gdLst/>
              <a:ahLst/>
              <a:cxnLst/>
              <a:rect l="l" t="t" r="r" b="b"/>
              <a:pathLst>
                <a:path w="3175" h="6350">
                  <a:moveTo>
                    <a:pt x="1497" y="0"/>
                  </a:moveTo>
                  <a:lnTo>
                    <a:pt x="0" y="1246"/>
                  </a:lnTo>
                  <a:lnTo>
                    <a:pt x="931" y="2418"/>
                  </a:lnTo>
                  <a:lnTo>
                    <a:pt x="931" y="4931"/>
                  </a:lnTo>
                  <a:lnTo>
                    <a:pt x="607" y="6083"/>
                  </a:lnTo>
                  <a:lnTo>
                    <a:pt x="2691" y="5570"/>
                  </a:lnTo>
                  <a:lnTo>
                    <a:pt x="1497" y="0"/>
                  </a:lnTo>
                  <a:close/>
                </a:path>
              </a:pathLst>
            </a:custGeom>
            <a:solidFill>
              <a:srgbClr val="E2A331"/>
            </a:solidFill>
          </p:spPr>
          <p:txBody>
            <a:bodyPr wrap="square" lIns="0" tIns="0" rIns="0" bIns="0" rtlCol="0"/>
            <a:lstStyle/>
            <a:p>
              <a:endParaRPr/>
            </a:p>
          </p:txBody>
        </p:sp>
        <p:sp>
          <p:nvSpPr>
            <p:cNvPr id="13" name="object 13"/>
            <p:cNvSpPr/>
            <p:nvPr/>
          </p:nvSpPr>
          <p:spPr>
            <a:xfrm>
              <a:off x="11385362" y="10778242"/>
              <a:ext cx="25400" cy="43815"/>
            </a:xfrm>
            <a:custGeom>
              <a:avLst/>
              <a:gdLst/>
              <a:ahLst/>
              <a:cxnLst/>
              <a:rect l="l" t="t" r="r" b="b"/>
              <a:pathLst>
                <a:path w="25400" h="43815">
                  <a:moveTo>
                    <a:pt x="21611" y="5549"/>
                  </a:moveTo>
                  <a:lnTo>
                    <a:pt x="17276" y="5549"/>
                  </a:lnTo>
                  <a:lnTo>
                    <a:pt x="17423" y="7989"/>
                  </a:lnTo>
                  <a:lnTo>
                    <a:pt x="16198" y="9015"/>
                  </a:lnTo>
                  <a:lnTo>
                    <a:pt x="15915" y="9978"/>
                  </a:lnTo>
                  <a:lnTo>
                    <a:pt x="15633" y="10847"/>
                  </a:lnTo>
                  <a:lnTo>
                    <a:pt x="9088" y="15402"/>
                  </a:lnTo>
                  <a:lnTo>
                    <a:pt x="8638" y="15852"/>
                  </a:lnTo>
                  <a:lnTo>
                    <a:pt x="4858" y="18837"/>
                  </a:lnTo>
                  <a:lnTo>
                    <a:pt x="3193" y="20501"/>
                  </a:lnTo>
                  <a:lnTo>
                    <a:pt x="1549" y="23999"/>
                  </a:lnTo>
                  <a:lnTo>
                    <a:pt x="0" y="27496"/>
                  </a:lnTo>
                  <a:lnTo>
                    <a:pt x="816" y="32030"/>
                  </a:lnTo>
                  <a:lnTo>
                    <a:pt x="869" y="41632"/>
                  </a:lnTo>
                  <a:lnTo>
                    <a:pt x="11057" y="43370"/>
                  </a:lnTo>
                  <a:lnTo>
                    <a:pt x="10093" y="42553"/>
                  </a:lnTo>
                  <a:lnTo>
                    <a:pt x="9203" y="42009"/>
                  </a:lnTo>
                  <a:lnTo>
                    <a:pt x="5874" y="39307"/>
                  </a:lnTo>
                  <a:lnTo>
                    <a:pt x="7046" y="22261"/>
                  </a:lnTo>
                  <a:lnTo>
                    <a:pt x="20187" y="17517"/>
                  </a:lnTo>
                  <a:lnTo>
                    <a:pt x="21036" y="13884"/>
                  </a:lnTo>
                  <a:lnTo>
                    <a:pt x="21999" y="9884"/>
                  </a:lnTo>
                  <a:lnTo>
                    <a:pt x="24983" y="8177"/>
                  </a:lnTo>
                  <a:lnTo>
                    <a:pt x="21611" y="5549"/>
                  </a:lnTo>
                  <a:close/>
                </a:path>
                <a:path w="25400" h="43815">
                  <a:moveTo>
                    <a:pt x="14491" y="0"/>
                  </a:moveTo>
                  <a:lnTo>
                    <a:pt x="12041" y="2848"/>
                  </a:lnTo>
                  <a:lnTo>
                    <a:pt x="16345" y="6083"/>
                  </a:lnTo>
                  <a:lnTo>
                    <a:pt x="17276" y="5549"/>
                  </a:lnTo>
                  <a:lnTo>
                    <a:pt x="21611" y="5549"/>
                  </a:lnTo>
                  <a:lnTo>
                    <a:pt x="14491" y="0"/>
                  </a:lnTo>
                  <a:close/>
                </a:path>
              </a:pathLst>
            </a:custGeom>
            <a:solidFill>
              <a:srgbClr val="A3AA71"/>
            </a:solidFill>
          </p:spPr>
          <p:txBody>
            <a:bodyPr wrap="square" lIns="0" tIns="0" rIns="0" bIns="0" rtlCol="0"/>
            <a:lstStyle/>
            <a:p>
              <a:endParaRPr/>
            </a:p>
          </p:txBody>
        </p:sp>
        <p:sp>
          <p:nvSpPr>
            <p:cNvPr id="14" name="object 14"/>
            <p:cNvSpPr/>
            <p:nvPr/>
          </p:nvSpPr>
          <p:spPr>
            <a:xfrm>
              <a:off x="11381803" y="10810703"/>
              <a:ext cx="17145" cy="29845"/>
            </a:xfrm>
            <a:custGeom>
              <a:avLst/>
              <a:gdLst/>
              <a:ahLst/>
              <a:cxnLst/>
              <a:rect l="l" t="t" r="r" b="b"/>
              <a:pathLst>
                <a:path w="17145" h="29845">
                  <a:moveTo>
                    <a:pt x="2959" y="13474"/>
                  </a:moveTo>
                  <a:lnTo>
                    <a:pt x="1409" y="13474"/>
                  </a:lnTo>
                  <a:lnTo>
                    <a:pt x="0" y="14300"/>
                  </a:lnTo>
                  <a:lnTo>
                    <a:pt x="685" y="14846"/>
                  </a:lnTo>
                  <a:lnTo>
                    <a:pt x="850" y="14897"/>
                  </a:lnTo>
                  <a:lnTo>
                    <a:pt x="1104" y="15354"/>
                  </a:lnTo>
                  <a:lnTo>
                    <a:pt x="1460" y="15849"/>
                  </a:lnTo>
                  <a:lnTo>
                    <a:pt x="2095" y="16598"/>
                  </a:lnTo>
                  <a:lnTo>
                    <a:pt x="2692" y="15354"/>
                  </a:lnTo>
                  <a:lnTo>
                    <a:pt x="2959" y="13474"/>
                  </a:lnTo>
                  <a:close/>
                </a:path>
                <a:path w="17145" h="29845">
                  <a:moveTo>
                    <a:pt x="7353" y="1854"/>
                  </a:moveTo>
                  <a:lnTo>
                    <a:pt x="5664" y="584"/>
                  </a:lnTo>
                  <a:lnTo>
                    <a:pt x="4508" y="0"/>
                  </a:lnTo>
                  <a:lnTo>
                    <a:pt x="4521" y="584"/>
                  </a:lnTo>
                  <a:lnTo>
                    <a:pt x="4914" y="2298"/>
                  </a:lnTo>
                  <a:lnTo>
                    <a:pt x="5143" y="3124"/>
                  </a:lnTo>
                  <a:lnTo>
                    <a:pt x="6159" y="2844"/>
                  </a:lnTo>
                  <a:lnTo>
                    <a:pt x="7353" y="1854"/>
                  </a:lnTo>
                  <a:close/>
                </a:path>
                <a:path w="17145" h="29845">
                  <a:moveTo>
                    <a:pt x="7404" y="23545"/>
                  </a:moveTo>
                  <a:lnTo>
                    <a:pt x="6870" y="23520"/>
                  </a:lnTo>
                  <a:lnTo>
                    <a:pt x="4965" y="22783"/>
                  </a:lnTo>
                  <a:lnTo>
                    <a:pt x="3340" y="23050"/>
                  </a:lnTo>
                  <a:lnTo>
                    <a:pt x="3594" y="24295"/>
                  </a:lnTo>
                  <a:lnTo>
                    <a:pt x="4165" y="25895"/>
                  </a:lnTo>
                  <a:lnTo>
                    <a:pt x="4673" y="26200"/>
                  </a:lnTo>
                  <a:lnTo>
                    <a:pt x="5054" y="26123"/>
                  </a:lnTo>
                  <a:lnTo>
                    <a:pt x="6908" y="24561"/>
                  </a:lnTo>
                  <a:lnTo>
                    <a:pt x="7404" y="23545"/>
                  </a:lnTo>
                  <a:close/>
                </a:path>
                <a:path w="17145" h="29845">
                  <a:moveTo>
                    <a:pt x="7645" y="13970"/>
                  </a:moveTo>
                  <a:lnTo>
                    <a:pt x="7162" y="13081"/>
                  </a:lnTo>
                  <a:lnTo>
                    <a:pt x="6565" y="11620"/>
                  </a:lnTo>
                  <a:lnTo>
                    <a:pt x="5613" y="11150"/>
                  </a:lnTo>
                  <a:lnTo>
                    <a:pt x="4521" y="11531"/>
                  </a:lnTo>
                  <a:lnTo>
                    <a:pt x="3340" y="13246"/>
                  </a:lnTo>
                  <a:lnTo>
                    <a:pt x="5194" y="13804"/>
                  </a:lnTo>
                  <a:lnTo>
                    <a:pt x="7645" y="13970"/>
                  </a:lnTo>
                  <a:close/>
                </a:path>
                <a:path w="17145" h="29845">
                  <a:moveTo>
                    <a:pt x="8737" y="5956"/>
                  </a:moveTo>
                  <a:lnTo>
                    <a:pt x="7315" y="5257"/>
                  </a:lnTo>
                  <a:lnTo>
                    <a:pt x="5994" y="5016"/>
                  </a:lnTo>
                  <a:lnTo>
                    <a:pt x="6858" y="6489"/>
                  </a:lnTo>
                  <a:lnTo>
                    <a:pt x="7353" y="7188"/>
                  </a:lnTo>
                  <a:lnTo>
                    <a:pt x="7924" y="7797"/>
                  </a:lnTo>
                  <a:lnTo>
                    <a:pt x="8102" y="7861"/>
                  </a:lnTo>
                  <a:lnTo>
                    <a:pt x="8737" y="5956"/>
                  </a:lnTo>
                  <a:close/>
                </a:path>
                <a:path w="17145" h="29845">
                  <a:moveTo>
                    <a:pt x="8953" y="19392"/>
                  </a:moveTo>
                  <a:lnTo>
                    <a:pt x="8242" y="16014"/>
                  </a:lnTo>
                  <a:lnTo>
                    <a:pt x="6743" y="17894"/>
                  </a:lnTo>
                  <a:lnTo>
                    <a:pt x="5854" y="19773"/>
                  </a:lnTo>
                  <a:lnTo>
                    <a:pt x="5410" y="19939"/>
                  </a:lnTo>
                  <a:lnTo>
                    <a:pt x="4673" y="19888"/>
                  </a:lnTo>
                  <a:lnTo>
                    <a:pt x="2705" y="19062"/>
                  </a:lnTo>
                  <a:lnTo>
                    <a:pt x="2844" y="19773"/>
                  </a:lnTo>
                  <a:lnTo>
                    <a:pt x="3060" y="21932"/>
                  </a:lnTo>
                  <a:lnTo>
                    <a:pt x="3302" y="21831"/>
                  </a:lnTo>
                  <a:lnTo>
                    <a:pt x="3695" y="21932"/>
                  </a:lnTo>
                  <a:lnTo>
                    <a:pt x="5321" y="20408"/>
                  </a:lnTo>
                  <a:lnTo>
                    <a:pt x="5943" y="20142"/>
                  </a:lnTo>
                  <a:lnTo>
                    <a:pt x="6870" y="20142"/>
                  </a:lnTo>
                  <a:lnTo>
                    <a:pt x="7442" y="19939"/>
                  </a:lnTo>
                  <a:lnTo>
                    <a:pt x="8953" y="19392"/>
                  </a:lnTo>
                  <a:close/>
                </a:path>
                <a:path w="17145" h="29845">
                  <a:moveTo>
                    <a:pt x="10033" y="26111"/>
                  </a:moveTo>
                  <a:lnTo>
                    <a:pt x="6159" y="26466"/>
                  </a:lnTo>
                  <a:lnTo>
                    <a:pt x="5054" y="27076"/>
                  </a:lnTo>
                  <a:lnTo>
                    <a:pt x="5803" y="27444"/>
                  </a:lnTo>
                  <a:lnTo>
                    <a:pt x="6769" y="28028"/>
                  </a:lnTo>
                  <a:lnTo>
                    <a:pt x="7797" y="28625"/>
                  </a:lnTo>
                  <a:lnTo>
                    <a:pt x="8420" y="28625"/>
                  </a:lnTo>
                  <a:lnTo>
                    <a:pt x="9144" y="27800"/>
                  </a:lnTo>
                  <a:lnTo>
                    <a:pt x="9918" y="26276"/>
                  </a:lnTo>
                  <a:lnTo>
                    <a:pt x="10033" y="26111"/>
                  </a:lnTo>
                  <a:close/>
                </a:path>
                <a:path w="17145" h="29845">
                  <a:moveTo>
                    <a:pt x="11087" y="21018"/>
                  </a:moveTo>
                  <a:lnTo>
                    <a:pt x="9652" y="20548"/>
                  </a:lnTo>
                  <a:lnTo>
                    <a:pt x="9156" y="19164"/>
                  </a:lnTo>
                  <a:lnTo>
                    <a:pt x="9004" y="19278"/>
                  </a:lnTo>
                  <a:lnTo>
                    <a:pt x="8547" y="21272"/>
                  </a:lnTo>
                  <a:lnTo>
                    <a:pt x="7962" y="23037"/>
                  </a:lnTo>
                  <a:lnTo>
                    <a:pt x="8102" y="23342"/>
                  </a:lnTo>
                  <a:lnTo>
                    <a:pt x="8255" y="23342"/>
                  </a:lnTo>
                  <a:lnTo>
                    <a:pt x="9613" y="22987"/>
                  </a:lnTo>
                  <a:lnTo>
                    <a:pt x="10706" y="21882"/>
                  </a:lnTo>
                  <a:lnTo>
                    <a:pt x="11087" y="21018"/>
                  </a:lnTo>
                  <a:close/>
                </a:path>
                <a:path w="17145" h="29845">
                  <a:moveTo>
                    <a:pt x="13690" y="21361"/>
                  </a:moveTo>
                  <a:lnTo>
                    <a:pt x="13563" y="21297"/>
                  </a:lnTo>
                  <a:lnTo>
                    <a:pt x="13690" y="21361"/>
                  </a:lnTo>
                  <a:close/>
                </a:path>
                <a:path w="17145" h="29845">
                  <a:moveTo>
                    <a:pt x="14185" y="21780"/>
                  </a:moveTo>
                  <a:lnTo>
                    <a:pt x="13652" y="21361"/>
                  </a:lnTo>
                  <a:lnTo>
                    <a:pt x="11607" y="21361"/>
                  </a:lnTo>
                  <a:lnTo>
                    <a:pt x="10998" y="23596"/>
                  </a:lnTo>
                  <a:lnTo>
                    <a:pt x="10693" y="25539"/>
                  </a:lnTo>
                  <a:lnTo>
                    <a:pt x="13931" y="23596"/>
                  </a:lnTo>
                  <a:lnTo>
                    <a:pt x="14185" y="21780"/>
                  </a:lnTo>
                  <a:close/>
                </a:path>
                <a:path w="17145" h="29845">
                  <a:moveTo>
                    <a:pt x="16751" y="26695"/>
                  </a:moveTo>
                  <a:lnTo>
                    <a:pt x="15201" y="26035"/>
                  </a:lnTo>
                  <a:lnTo>
                    <a:pt x="13703" y="27419"/>
                  </a:lnTo>
                  <a:lnTo>
                    <a:pt x="8318" y="28663"/>
                  </a:lnTo>
                  <a:lnTo>
                    <a:pt x="10642" y="29654"/>
                  </a:lnTo>
                  <a:lnTo>
                    <a:pt x="16421" y="27571"/>
                  </a:lnTo>
                  <a:lnTo>
                    <a:pt x="16751" y="26695"/>
                  </a:lnTo>
                  <a:close/>
                </a:path>
              </a:pathLst>
            </a:custGeom>
            <a:solidFill>
              <a:srgbClr val="767334"/>
            </a:solidFill>
          </p:spPr>
          <p:txBody>
            <a:bodyPr wrap="square" lIns="0" tIns="0" rIns="0" bIns="0" rtlCol="0"/>
            <a:lstStyle/>
            <a:p>
              <a:endParaRPr/>
            </a:p>
          </p:txBody>
        </p:sp>
        <p:sp>
          <p:nvSpPr>
            <p:cNvPr id="15" name="object 15"/>
            <p:cNvSpPr/>
            <p:nvPr/>
          </p:nvSpPr>
          <p:spPr>
            <a:xfrm>
              <a:off x="11381819" y="10759584"/>
              <a:ext cx="8890" cy="8890"/>
            </a:xfrm>
            <a:custGeom>
              <a:avLst/>
              <a:gdLst/>
              <a:ahLst/>
              <a:cxnLst/>
              <a:rect l="l" t="t" r="r" b="b"/>
              <a:pathLst>
                <a:path w="8890" h="8890">
                  <a:moveTo>
                    <a:pt x="7622" y="0"/>
                  </a:moveTo>
                  <a:lnTo>
                    <a:pt x="5884" y="1120"/>
                  </a:lnTo>
                  <a:lnTo>
                    <a:pt x="4366" y="2062"/>
                  </a:lnTo>
                  <a:lnTo>
                    <a:pt x="513" y="6052"/>
                  </a:lnTo>
                  <a:lnTo>
                    <a:pt x="303" y="6847"/>
                  </a:lnTo>
                  <a:lnTo>
                    <a:pt x="0" y="8303"/>
                  </a:lnTo>
                  <a:lnTo>
                    <a:pt x="1099" y="8586"/>
                  </a:lnTo>
                  <a:lnTo>
                    <a:pt x="1706" y="8774"/>
                  </a:lnTo>
                  <a:lnTo>
                    <a:pt x="4104" y="8512"/>
                  </a:lnTo>
                  <a:lnTo>
                    <a:pt x="8146" y="3937"/>
                  </a:lnTo>
                  <a:lnTo>
                    <a:pt x="8272" y="2062"/>
                  </a:lnTo>
                  <a:lnTo>
                    <a:pt x="8680" y="774"/>
                  </a:lnTo>
                  <a:lnTo>
                    <a:pt x="7622" y="0"/>
                  </a:lnTo>
                  <a:close/>
                </a:path>
              </a:pathLst>
            </a:custGeom>
            <a:solidFill>
              <a:srgbClr val="C2C5A2"/>
            </a:solidFill>
          </p:spPr>
          <p:txBody>
            <a:bodyPr wrap="square" lIns="0" tIns="0" rIns="0" bIns="0" rtlCol="0"/>
            <a:lstStyle/>
            <a:p>
              <a:endParaRPr/>
            </a:p>
          </p:txBody>
        </p:sp>
        <p:sp>
          <p:nvSpPr>
            <p:cNvPr id="16" name="object 16"/>
            <p:cNvSpPr/>
            <p:nvPr/>
          </p:nvSpPr>
          <p:spPr>
            <a:xfrm>
              <a:off x="11389263" y="10760752"/>
              <a:ext cx="1270" cy="1270"/>
            </a:xfrm>
            <a:custGeom>
              <a:avLst/>
              <a:gdLst/>
              <a:ahLst/>
              <a:cxnLst/>
              <a:rect l="l" t="t" r="r" b="b"/>
              <a:pathLst>
                <a:path w="1270" h="1270">
                  <a:moveTo>
                    <a:pt x="795" y="0"/>
                  </a:moveTo>
                  <a:lnTo>
                    <a:pt x="513" y="0"/>
                  </a:lnTo>
                  <a:lnTo>
                    <a:pt x="251" y="0"/>
                  </a:lnTo>
                  <a:lnTo>
                    <a:pt x="0" y="282"/>
                  </a:lnTo>
                  <a:lnTo>
                    <a:pt x="0" y="795"/>
                  </a:lnTo>
                  <a:lnTo>
                    <a:pt x="251" y="1057"/>
                  </a:lnTo>
                  <a:lnTo>
                    <a:pt x="795" y="1057"/>
                  </a:lnTo>
                  <a:lnTo>
                    <a:pt x="1005" y="795"/>
                  </a:lnTo>
                  <a:lnTo>
                    <a:pt x="1005" y="282"/>
                  </a:lnTo>
                  <a:lnTo>
                    <a:pt x="795" y="0"/>
                  </a:lnTo>
                  <a:close/>
                </a:path>
              </a:pathLst>
            </a:custGeom>
            <a:solidFill>
              <a:srgbClr val="222831"/>
            </a:solidFill>
          </p:spPr>
          <p:txBody>
            <a:bodyPr wrap="square" lIns="0" tIns="0" rIns="0" bIns="0" rtlCol="0"/>
            <a:lstStyle/>
            <a:p>
              <a:endParaRPr/>
            </a:p>
          </p:txBody>
        </p:sp>
        <p:sp>
          <p:nvSpPr>
            <p:cNvPr id="17" name="object 17"/>
            <p:cNvSpPr/>
            <p:nvPr/>
          </p:nvSpPr>
          <p:spPr>
            <a:xfrm>
              <a:off x="11384026" y="10759951"/>
              <a:ext cx="7620" cy="4445"/>
            </a:xfrm>
            <a:custGeom>
              <a:avLst/>
              <a:gdLst/>
              <a:ahLst/>
              <a:cxnLst/>
              <a:rect l="l" t="t" r="r" b="b"/>
              <a:pathLst>
                <a:path w="7620" h="4445">
                  <a:moveTo>
                    <a:pt x="4900" y="0"/>
                  </a:moveTo>
                  <a:lnTo>
                    <a:pt x="4596" y="240"/>
                  </a:lnTo>
                  <a:lnTo>
                    <a:pt x="3362" y="984"/>
                  </a:lnTo>
                  <a:lnTo>
                    <a:pt x="1120" y="2722"/>
                  </a:lnTo>
                  <a:lnTo>
                    <a:pt x="0" y="3895"/>
                  </a:lnTo>
                  <a:lnTo>
                    <a:pt x="1853" y="3361"/>
                  </a:lnTo>
                  <a:lnTo>
                    <a:pt x="3308" y="2041"/>
                  </a:lnTo>
                  <a:lnTo>
                    <a:pt x="4177" y="1298"/>
                  </a:lnTo>
                  <a:lnTo>
                    <a:pt x="5748" y="984"/>
                  </a:lnTo>
                  <a:lnTo>
                    <a:pt x="6989" y="984"/>
                  </a:lnTo>
                  <a:lnTo>
                    <a:pt x="6921" y="753"/>
                  </a:lnTo>
                  <a:lnTo>
                    <a:pt x="6240" y="188"/>
                  </a:lnTo>
                  <a:lnTo>
                    <a:pt x="4900" y="0"/>
                  </a:lnTo>
                  <a:close/>
                </a:path>
                <a:path w="7620" h="4445">
                  <a:moveTo>
                    <a:pt x="6989" y="984"/>
                  </a:moveTo>
                  <a:lnTo>
                    <a:pt x="5748" y="984"/>
                  </a:lnTo>
                  <a:lnTo>
                    <a:pt x="6617" y="1172"/>
                  </a:lnTo>
                  <a:lnTo>
                    <a:pt x="7088" y="1319"/>
                  </a:lnTo>
                  <a:lnTo>
                    <a:pt x="6989" y="984"/>
                  </a:lnTo>
                  <a:close/>
                </a:path>
              </a:pathLst>
            </a:custGeom>
            <a:solidFill>
              <a:srgbClr val="A3AA71"/>
            </a:solidFill>
          </p:spPr>
          <p:txBody>
            <a:bodyPr wrap="square" lIns="0" tIns="0" rIns="0" bIns="0" rtlCol="0"/>
            <a:lstStyle/>
            <a:p>
              <a:endParaRPr/>
            </a:p>
          </p:txBody>
        </p:sp>
        <p:sp>
          <p:nvSpPr>
            <p:cNvPr id="18" name="object 18"/>
            <p:cNvSpPr/>
            <p:nvPr/>
          </p:nvSpPr>
          <p:spPr>
            <a:xfrm>
              <a:off x="11386172" y="10777505"/>
              <a:ext cx="21590" cy="35560"/>
            </a:xfrm>
            <a:custGeom>
              <a:avLst/>
              <a:gdLst/>
              <a:ahLst/>
              <a:cxnLst/>
              <a:rect l="l" t="t" r="r" b="b"/>
              <a:pathLst>
                <a:path w="21590" h="35559">
                  <a:moveTo>
                    <a:pt x="3898" y="30543"/>
                  </a:moveTo>
                  <a:lnTo>
                    <a:pt x="3276" y="30048"/>
                  </a:lnTo>
                  <a:lnTo>
                    <a:pt x="1295" y="26924"/>
                  </a:lnTo>
                  <a:lnTo>
                    <a:pt x="596" y="25234"/>
                  </a:lnTo>
                  <a:lnTo>
                    <a:pt x="0" y="27825"/>
                  </a:lnTo>
                  <a:lnTo>
                    <a:pt x="0" y="32092"/>
                  </a:lnTo>
                  <a:lnTo>
                    <a:pt x="520" y="32296"/>
                  </a:lnTo>
                  <a:lnTo>
                    <a:pt x="2184" y="31762"/>
                  </a:lnTo>
                  <a:lnTo>
                    <a:pt x="3898" y="30543"/>
                  </a:lnTo>
                  <a:close/>
                </a:path>
                <a:path w="21590" h="35559">
                  <a:moveTo>
                    <a:pt x="5232" y="25781"/>
                  </a:moveTo>
                  <a:lnTo>
                    <a:pt x="5194" y="25234"/>
                  </a:lnTo>
                  <a:lnTo>
                    <a:pt x="4724" y="22694"/>
                  </a:lnTo>
                  <a:lnTo>
                    <a:pt x="4000" y="19659"/>
                  </a:lnTo>
                  <a:lnTo>
                    <a:pt x="3136" y="20789"/>
                  </a:lnTo>
                  <a:lnTo>
                    <a:pt x="2235" y="21907"/>
                  </a:lnTo>
                  <a:lnTo>
                    <a:pt x="1397" y="23050"/>
                  </a:lnTo>
                  <a:lnTo>
                    <a:pt x="1130" y="23964"/>
                  </a:lnTo>
                  <a:lnTo>
                    <a:pt x="1879" y="25285"/>
                  </a:lnTo>
                  <a:lnTo>
                    <a:pt x="2324" y="25920"/>
                  </a:lnTo>
                  <a:lnTo>
                    <a:pt x="4152" y="25984"/>
                  </a:lnTo>
                  <a:lnTo>
                    <a:pt x="4419" y="26035"/>
                  </a:lnTo>
                  <a:lnTo>
                    <a:pt x="4622" y="26035"/>
                  </a:lnTo>
                  <a:lnTo>
                    <a:pt x="5232" y="25781"/>
                  </a:lnTo>
                  <a:close/>
                </a:path>
                <a:path w="21590" h="35559">
                  <a:moveTo>
                    <a:pt x="5664" y="35356"/>
                  </a:moveTo>
                  <a:lnTo>
                    <a:pt x="5461" y="33032"/>
                  </a:lnTo>
                  <a:lnTo>
                    <a:pt x="5588" y="32537"/>
                  </a:lnTo>
                  <a:lnTo>
                    <a:pt x="4470" y="33502"/>
                  </a:lnTo>
                  <a:lnTo>
                    <a:pt x="3429" y="34963"/>
                  </a:lnTo>
                  <a:lnTo>
                    <a:pt x="5054" y="35496"/>
                  </a:lnTo>
                  <a:lnTo>
                    <a:pt x="5664" y="35356"/>
                  </a:lnTo>
                  <a:close/>
                </a:path>
                <a:path w="21590" h="35559">
                  <a:moveTo>
                    <a:pt x="6527" y="28435"/>
                  </a:moveTo>
                  <a:lnTo>
                    <a:pt x="4838" y="29781"/>
                  </a:lnTo>
                  <a:lnTo>
                    <a:pt x="4762" y="29933"/>
                  </a:lnTo>
                  <a:lnTo>
                    <a:pt x="4051" y="30594"/>
                  </a:lnTo>
                  <a:lnTo>
                    <a:pt x="5054" y="31381"/>
                  </a:lnTo>
                  <a:lnTo>
                    <a:pt x="5727" y="31292"/>
                  </a:lnTo>
                  <a:lnTo>
                    <a:pt x="5778" y="30594"/>
                  </a:lnTo>
                  <a:lnTo>
                    <a:pt x="6134" y="29298"/>
                  </a:lnTo>
                  <a:lnTo>
                    <a:pt x="6527" y="28435"/>
                  </a:lnTo>
                  <a:close/>
                </a:path>
                <a:path w="21590" h="35559">
                  <a:moveTo>
                    <a:pt x="6604" y="28282"/>
                  </a:moveTo>
                  <a:lnTo>
                    <a:pt x="6527" y="28435"/>
                  </a:lnTo>
                  <a:lnTo>
                    <a:pt x="6604" y="28282"/>
                  </a:lnTo>
                  <a:close/>
                </a:path>
                <a:path w="21590" h="35559">
                  <a:moveTo>
                    <a:pt x="8483" y="3568"/>
                  </a:moveTo>
                  <a:lnTo>
                    <a:pt x="7429" y="2082"/>
                  </a:lnTo>
                  <a:lnTo>
                    <a:pt x="6083" y="1257"/>
                  </a:lnTo>
                  <a:lnTo>
                    <a:pt x="4838" y="0"/>
                  </a:lnTo>
                  <a:lnTo>
                    <a:pt x="4279" y="1320"/>
                  </a:lnTo>
                  <a:lnTo>
                    <a:pt x="4165" y="3594"/>
                  </a:lnTo>
                  <a:lnTo>
                    <a:pt x="8483" y="3568"/>
                  </a:lnTo>
                  <a:close/>
                </a:path>
                <a:path w="21590" h="35559">
                  <a:moveTo>
                    <a:pt x="9372" y="25069"/>
                  </a:moveTo>
                  <a:lnTo>
                    <a:pt x="5384" y="25806"/>
                  </a:lnTo>
                  <a:lnTo>
                    <a:pt x="5918" y="27190"/>
                  </a:lnTo>
                  <a:lnTo>
                    <a:pt x="7073" y="27495"/>
                  </a:lnTo>
                  <a:lnTo>
                    <a:pt x="8623" y="25958"/>
                  </a:lnTo>
                  <a:lnTo>
                    <a:pt x="9372" y="25069"/>
                  </a:lnTo>
                  <a:close/>
                </a:path>
                <a:path w="21590" h="35559">
                  <a:moveTo>
                    <a:pt x="11633" y="14084"/>
                  </a:moveTo>
                  <a:lnTo>
                    <a:pt x="10820" y="14478"/>
                  </a:lnTo>
                  <a:lnTo>
                    <a:pt x="9728" y="15354"/>
                  </a:lnTo>
                  <a:lnTo>
                    <a:pt x="8724" y="16217"/>
                  </a:lnTo>
                  <a:lnTo>
                    <a:pt x="8216" y="16484"/>
                  </a:lnTo>
                  <a:lnTo>
                    <a:pt x="8724" y="17259"/>
                  </a:lnTo>
                  <a:lnTo>
                    <a:pt x="10121" y="18148"/>
                  </a:lnTo>
                  <a:lnTo>
                    <a:pt x="11366" y="18262"/>
                  </a:lnTo>
                  <a:lnTo>
                    <a:pt x="11633" y="14084"/>
                  </a:lnTo>
                  <a:close/>
                </a:path>
                <a:path w="21590" h="35559">
                  <a:moveTo>
                    <a:pt x="12077" y="22352"/>
                  </a:moveTo>
                  <a:lnTo>
                    <a:pt x="8191" y="21234"/>
                  </a:lnTo>
                  <a:lnTo>
                    <a:pt x="7734" y="16929"/>
                  </a:lnTo>
                  <a:lnTo>
                    <a:pt x="7162" y="16751"/>
                  </a:lnTo>
                  <a:lnTo>
                    <a:pt x="5029" y="18961"/>
                  </a:lnTo>
                  <a:lnTo>
                    <a:pt x="4635" y="19126"/>
                  </a:lnTo>
                  <a:lnTo>
                    <a:pt x="6045" y="20612"/>
                  </a:lnTo>
                  <a:lnTo>
                    <a:pt x="8089" y="21221"/>
                  </a:lnTo>
                  <a:lnTo>
                    <a:pt x="8788" y="24041"/>
                  </a:lnTo>
                  <a:lnTo>
                    <a:pt x="9652" y="24815"/>
                  </a:lnTo>
                  <a:lnTo>
                    <a:pt x="12077" y="22352"/>
                  </a:lnTo>
                  <a:close/>
                </a:path>
                <a:path w="21590" h="35559">
                  <a:moveTo>
                    <a:pt x="14960" y="10934"/>
                  </a:moveTo>
                  <a:lnTo>
                    <a:pt x="14820" y="10972"/>
                  </a:lnTo>
                  <a:lnTo>
                    <a:pt x="14224" y="11823"/>
                  </a:lnTo>
                  <a:lnTo>
                    <a:pt x="12915" y="12979"/>
                  </a:lnTo>
                  <a:lnTo>
                    <a:pt x="12611" y="13373"/>
                  </a:lnTo>
                  <a:lnTo>
                    <a:pt x="13677" y="14071"/>
                  </a:lnTo>
                  <a:lnTo>
                    <a:pt x="14960" y="14224"/>
                  </a:lnTo>
                  <a:lnTo>
                    <a:pt x="14960" y="10934"/>
                  </a:lnTo>
                  <a:close/>
                </a:path>
                <a:path w="21590" h="35559">
                  <a:moveTo>
                    <a:pt x="16116" y="19037"/>
                  </a:moveTo>
                  <a:lnTo>
                    <a:pt x="12001" y="18491"/>
                  </a:lnTo>
                  <a:lnTo>
                    <a:pt x="12065" y="21272"/>
                  </a:lnTo>
                  <a:lnTo>
                    <a:pt x="12725" y="21755"/>
                  </a:lnTo>
                  <a:lnTo>
                    <a:pt x="14122" y="20726"/>
                  </a:lnTo>
                  <a:lnTo>
                    <a:pt x="15227" y="19608"/>
                  </a:lnTo>
                  <a:lnTo>
                    <a:pt x="16116" y="19037"/>
                  </a:lnTo>
                  <a:close/>
                </a:path>
                <a:path w="21590" h="35559">
                  <a:moveTo>
                    <a:pt x="20269" y="7950"/>
                  </a:moveTo>
                  <a:lnTo>
                    <a:pt x="19342" y="6311"/>
                  </a:lnTo>
                  <a:lnTo>
                    <a:pt x="18224" y="4533"/>
                  </a:lnTo>
                  <a:lnTo>
                    <a:pt x="17716" y="4076"/>
                  </a:lnTo>
                  <a:lnTo>
                    <a:pt x="16510" y="7632"/>
                  </a:lnTo>
                  <a:lnTo>
                    <a:pt x="16370" y="7950"/>
                  </a:lnTo>
                  <a:lnTo>
                    <a:pt x="20269" y="7950"/>
                  </a:lnTo>
                  <a:close/>
                </a:path>
                <a:path w="21590" h="35559">
                  <a:moveTo>
                    <a:pt x="20320" y="14973"/>
                  </a:moveTo>
                  <a:lnTo>
                    <a:pt x="15100" y="14528"/>
                  </a:lnTo>
                  <a:lnTo>
                    <a:pt x="15265" y="16662"/>
                  </a:lnTo>
                  <a:lnTo>
                    <a:pt x="16459" y="18643"/>
                  </a:lnTo>
                  <a:lnTo>
                    <a:pt x="18440" y="17018"/>
                  </a:lnTo>
                  <a:lnTo>
                    <a:pt x="19672" y="16027"/>
                  </a:lnTo>
                  <a:lnTo>
                    <a:pt x="20320" y="14973"/>
                  </a:lnTo>
                  <a:close/>
                </a:path>
                <a:path w="21590" h="35559">
                  <a:moveTo>
                    <a:pt x="21056" y="12611"/>
                  </a:moveTo>
                  <a:lnTo>
                    <a:pt x="20980" y="9385"/>
                  </a:lnTo>
                  <a:lnTo>
                    <a:pt x="20751" y="8712"/>
                  </a:lnTo>
                  <a:lnTo>
                    <a:pt x="19824" y="9347"/>
                  </a:lnTo>
                  <a:lnTo>
                    <a:pt x="20510" y="8534"/>
                  </a:lnTo>
                  <a:lnTo>
                    <a:pt x="20269" y="8420"/>
                  </a:lnTo>
                  <a:lnTo>
                    <a:pt x="18770" y="8280"/>
                  </a:lnTo>
                  <a:lnTo>
                    <a:pt x="16370" y="8216"/>
                  </a:lnTo>
                  <a:lnTo>
                    <a:pt x="16370" y="8039"/>
                  </a:lnTo>
                  <a:lnTo>
                    <a:pt x="16256" y="9321"/>
                  </a:lnTo>
                  <a:lnTo>
                    <a:pt x="15316" y="10426"/>
                  </a:lnTo>
                  <a:lnTo>
                    <a:pt x="15925" y="10934"/>
                  </a:lnTo>
                  <a:lnTo>
                    <a:pt x="17741" y="10731"/>
                  </a:lnTo>
                  <a:lnTo>
                    <a:pt x="17614" y="10820"/>
                  </a:lnTo>
                  <a:lnTo>
                    <a:pt x="18059" y="12369"/>
                  </a:lnTo>
                  <a:lnTo>
                    <a:pt x="19265" y="13677"/>
                  </a:lnTo>
                  <a:lnTo>
                    <a:pt x="20624" y="14274"/>
                  </a:lnTo>
                  <a:lnTo>
                    <a:pt x="21056" y="12611"/>
                  </a:lnTo>
                  <a:close/>
                </a:path>
              </a:pathLst>
            </a:custGeom>
            <a:solidFill>
              <a:srgbClr val="767334"/>
            </a:solidFill>
          </p:spPr>
          <p:txBody>
            <a:bodyPr wrap="square" lIns="0" tIns="0" rIns="0" bIns="0" rtlCol="0"/>
            <a:lstStyle/>
            <a:p>
              <a:endParaRPr/>
            </a:p>
          </p:txBody>
        </p:sp>
        <p:sp>
          <p:nvSpPr>
            <p:cNvPr id="19" name="object 19"/>
            <p:cNvSpPr/>
            <p:nvPr/>
          </p:nvSpPr>
          <p:spPr>
            <a:xfrm>
              <a:off x="11374561" y="10760847"/>
              <a:ext cx="32384" cy="78740"/>
            </a:xfrm>
            <a:custGeom>
              <a:avLst/>
              <a:gdLst/>
              <a:ahLst/>
              <a:cxnLst/>
              <a:rect l="l" t="t" r="r" b="b"/>
              <a:pathLst>
                <a:path w="32384" h="78740">
                  <a:moveTo>
                    <a:pt x="15829" y="418"/>
                  </a:moveTo>
                  <a:lnTo>
                    <a:pt x="15517" y="418"/>
                  </a:lnTo>
                  <a:lnTo>
                    <a:pt x="15664" y="492"/>
                  </a:lnTo>
                  <a:lnTo>
                    <a:pt x="15308" y="1005"/>
                  </a:lnTo>
                  <a:lnTo>
                    <a:pt x="14754" y="2931"/>
                  </a:lnTo>
                  <a:lnTo>
                    <a:pt x="14606" y="3518"/>
                  </a:lnTo>
                  <a:lnTo>
                    <a:pt x="14366" y="4910"/>
                  </a:lnTo>
                  <a:lnTo>
                    <a:pt x="13716" y="5099"/>
                  </a:lnTo>
                  <a:lnTo>
                    <a:pt x="13245" y="5957"/>
                  </a:lnTo>
                  <a:lnTo>
                    <a:pt x="12868" y="6806"/>
                  </a:lnTo>
                  <a:lnTo>
                    <a:pt x="11926" y="8292"/>
                  </a:lnTo>
                  <a:lnTo>
                    <a:pt x="11832" y="10774"/>
                  </a:lnTo>
                  <a:lnTo>
                    <a:pt x="12135" y="11434"/>
                  </a:lnTo>
                  <a:lnTo>
                    <a:pt x="12470" y="11601"/>
                  </a:lnTo>
                  <a:lnTo>
                    <a:pt x="12774" y="11790"/>
                  </a:lnTo>
                  <a:lnTo>
                    <a:pt x="13381" y="11057"/>
                  </a:lnTo>
                  <a:lnTo>
                    <a:pt x="13381" y="10774"/>
                  </a:lnTo>
                  <a:lnTo>
                    <a:pt x="12470" y="10774"/>
                  </a:lnTo>
                  <a:lnTo>
                    <a:pt x="12439" y="9601"/>
                  </a:lnTo>
                  <a:lnTo>
                    <a:pt x="12303" y="8879"/>
                  </a:lnTo>
                  <a:lnTo>
                    <a:pt x="13287" y="6764"/>
                  </a:lnTo>
                  <a:lnTo>
                    <a:pt x="14062" y="5444"/>
                  </a:lnTo>
                  <a:lnTo>
                    <a:pt x="14837" y="4649"/>
                  </a:lnTo>
                  <a:lnTo>
                    <a:pt x="15112" y="2931"/>
                  </a:lnTo>
                  <a:lnTo>
                    <a:pt x="15249" y="2303"/>
                  </a:lnTo>
                  <a:lnTo>
                    <a:pt x="15829" y="418"/>
                  </a:lnTo>
                  <a:close/>
                </a:path>
                <a:path w="32384" h="78740">
                  <a:moveTo>
                    <a:pt x="13287" y="10376"/>
                  </a:moveTo>
                  <a:lnTo>
                    <a:pt x="13004" y="10774"/>
                  </a:lnTo>
                  <a:lnTo>
                    <a:pt x="13381" y="10774"/>
                  </a:lnTo>
                  <a:lnTo>
                    <a:pt x="13287" y="10376"/>
                  </a:lnTo>
                  <a:close/>
                </a:path>
                <a:path w="32384" h="78740">
                  <a:moveTo>
                    <a:pt x="13402" y="0"/>
                  </a:moveTo>
                  <a:lnTo>
                    <a:pt x="12345" y="701"/>
                  </a:lnTo>
                  <a:lnTo>
                    <a:pt x="11319" y="2303"/>
                  </a:lnTo>
                  <a:lnTo>
                    <a:pt x="9696" y="2931"/>
                  </a:lnTo>
                  <a:lnTo>
                    <a:pt x="11455" y="2931"/>
                  </a:lnTo>
                  <a:lnTo>
                    <a:pt x="12397" y="1738"/>
                  </a:lnTo>
                  <a:lnTo>
                    <a:pt x="13402" y="376"/>
                  </a:lnTo>
                  <a:lnTo>
                    <a:pt x="15842" y="376"/>
                  </a:lnTo>
                  <a:lnTo>
                    <a:pt x="15308" y="94"/>
                  </a:lnTo>
                  <a:lnTo>
                    <a:pt x="14250" y="73"/>
                  </a:lnTo>
                  <a:lnTo>
                    <a:pt x="13402" y="0"/>
                  </a:lnTo>
                  <a:close/>
                </a:path>
                <a:path w="32384" h="78740">
                  <a:moveTo>
                    <a:pt x="15842" y="376"/>
                  </a:moveTo>
                  <a:lnTo>
                    <a:pt x="14418" y="376"/>
                  </a:lnTo>
                  <a:lnTo>
                    <a:pt x="14795" y="492"/>
                  </a:lnTo>
                  <a:lnTo>
                    <a:pt x="15350" y="492"/>
                  </a:lnTo>
                  <a:lnTo>
                    <a:pt x="15517" y="418"/>
                  </a:lnTo>
                  <a:lnTo>
                    <a:pt x="15829" y="418"/>
                  </a:lnTo>
                  <a:close/>
                </a:path>
                <a:path w="32384" h="78740">
                  <a:moveTo>
                    <a:pt x="18758" y="71926"/>
                  </a:moveTo>
                  <a:lnTo>
                    <a:pt x="18146" y="71926"/>
                  </a:lnTo>
                  <a:lnTo>
                    <a:pt x="18235" y="73704"/>
                  </a:lnTo>
                  <a:lnTo>
                    <a:pt x="17538" y="75482"/>
                  </a:lnTo>
                  <a:lnTo>
                    <a:pt x="15140" y="76244"/>
                  </a:lnTo>
                  <a:lnTo>
                    <a:pt x="17161" y="76244"/>
                  </a:lnTo>
                  <a:lnTo>
                    <a:pt x="16292" y="77768"/>
                  </a:lnTo>
                  <a:lnTo>
                    <a:pt x="15664" y="78530"/>
                  </a:lnTo>
                  <a:lnTo>
                    <a:pt x="18386" y="78657"/>
                  </a:lnTo>
                  <a:lnTo>
                    <a:pt x="19740" y="78022"/>
                  </a:lnTo>
                  <a:lnTo>
                    <a:pt x="16669" y="78022"/>
                  </a:lnTo>
                  <a:lnTo>
                    <a:pt x="17214" y="77260"/>
                  </a:lnTo>
                  <a:lnTo>
                    <a:pt x="17653" y="75990"/>
                  </a:lnTo>
                  <a:lnTo>
                    <a:pt x="20436" y="75228"/>
                  </a:lnTo>
                  <a:lnTo>
                    <a:pt x="17957" y="75228"/>
                  </a:lnTo>
                  <a:lnTo>
                    <a:pt x="18428" y="73704"/>
                  </a:lnTo>
                  <a:lnTo>
                    <a:pt x="18758" y="71926"/>
                  </a:lnTo>
                  <a:close/>
                </a:path>
                <a:path w="32384" h="78740">
                  <a:moveTo>
                    <a:pt x="22208" y="75228"/>
                  </a:moveTo>
                  <a:lnTo>
                    <a:pt x="21789" y="76625"/>
                  </a:lnTo>
                  <a:lnTo>
                    <a:pt x="20145" y="77260"/>
                  </a:lnTo>
                  <a:lnTo>
                    <a:pt x="18502" y="78022"/>
                  </a:lnTo>
                  <a:lnTo>
                    <a:pt x="19740" y="78022"/>
                  </a:lnTo>
                  <a:lnTo>
                    <a:pt x="20282" y="77768"/>
                  </a:lnTo>
                  <a:lnTo>
                    <a:pt x="22166" y="76752"/>
                  </a:lnTo>
                  <a:lnTo>
                    <a:pt x="22732" y="75863"/>
                  </a:lnTo>
                  <a:lnTo>
                    <a:pt x="22208" y="75228"/>
                  </a:lnTo>
                  <a:close/>
                </a:path>
                <a:path w="32384" h="78740">
                  <a:moveTo>
                    <a:pt x="9811" y="68497"/>
                  </a:moveTo>
                  <a:lnTo>
                    <a:pt x="9957" y="69005"/>
                  </a:lnTo>
                  <a:lnTo>
                    <a:pt x="10889" y="69767"/>
                  </a:lnTo>
                  <a:lnTo>
                    <a:pt x="12209" y="70148"/>
                  </a:lnTo>
                  <a:lnTo>
                    <a:pt x="10491" y="71799"/>
                  </a:lnTo>
                  <a:lnTo>
                    <a:pt x="10586" y="72942"/>
                  </a:lnTo>
                  <a:lnTo>
                    <a:pt x="12659" y="73323"/>
                  </a:lnTo>
                  <a:lnTo>
                    <a:pt x="14366" y="73577"/>
                  </a:lnTo>
                  <a:lnTo>
                    <a:pt x="13004" y="75482"/>
                  </a:lnTo>
                  <a:lnTo>
                    <a:pt x="11926" y="76117"/>
                  </a:lnTo>
                  <a:lnTo>
                    <a:pt x="12439" y="76879"/>
                  </a:lnTo>
                  <a:lnTo>
                    <a:pt x="14156" y="76879"/>
                  </a:lnTo>
                  <a:lnTo>
                    <a:pt x="17161" y="76244"/>
                  </a:lnTo>
                  <a:lnTo>
                    <a:pt x="15140" y="76244"/>
                  </a:lnTo>
                  <a:lnTo>
                    <a:pt x="13151" y="75990"/>
                  </a:lnTo>
                  <a:lnTo>
                    <a:pt x="15214" y="73577"/>
                  </a:lnTo>
                  <a:lnTo>
                    <a:pt x="17067" y="73450"/>
                  </a:lnTo>
                  <a:lnTo>
                    <a:pt x="17337" y="73069"/>
                  </a:lnTo>
                  <a:lnTo>
                    <a:pt x="13287" y="73069"/>
                  </a:lnTo>
                  <a:lnTo>
                    <a:pt x="11455" y="72180"/>
                  </a:lnTo>
                  <a:lnTo>
                    <a:pt x="12962" y="70275"/>
                  </a:lnTo>
                  <a:lnTo>
                    <a:pt x="15388" y="70275"/>
                  </a:lnTo>
                  <a:lnTo>
                    <a:pt x="15496" y="70148"/>
                  </a:lnTo>
                  <a:lnTo>
                    <a:pt x="16469" y="70148"/>
                  </a:lnTo>
                  <a:lnTo>
                    <a:pt x="16477" y="70021"/>
                  </a:lnTo>
                  <a:lnTo>
                    <a:pt x="13455" y="70021"/>
                  </a:lnTo>
                  <a:lnTo>
                    <a:pt x="13193" y="69894"/>
                  </a:lnTo>
                  <a:lnTo>
                    <a:pt x="13292" y="69767"/>
                  </a:lnTo>
                  <a:lnTo>
                    <a:pt x="12512" y="69767"/>
                  </a:lnTo>
                  <a:lnTo>
                    <a:pt x="11413" y="69513"/>
                  </a:lnTo>
                  <a:lnTo>
                    <a:pt x="9811" y="68497"/>
                  </a:lnTo>
                  <a:close/>
                </a:path>
                <a:path w="32384" h="78740">
                  <a:moveTo>
                    <a:pt x="21297" y="72180"/>
                  </a:moveTo>
                  <a:lnTo>
                    <a:pt x="20543" y="74212"/>
                  </a:lnTo>
                  <a:lnTo>
                    <a:pt x="17957" y="75228"/>
                  </a:lnTo>
                  <a:lnTo>
                    <a:pt x="20436" y="75228"/>
                  </a:lnTo>
                  <a:lnTo>
                    <a:pt x="20899" y="75101"/>
                  </a:lnTo>
                  <a:lnTo>
                    <a:pt x="21449" y="73323"/>
                  </a:lnTo>
                  <a:lnTo>
                    <a:pt x="21396" y="72561"/>
                  </a:lnTo>
                  <a:lnTo>
                    <a:pt x="21297" y="72180"/>
                  </a:lnTo>
                  <a:close/>
                </a:path>
                <a:path w="32384" h="78740">
                  <a:moveTo>
                    <a:pt x="16469" y="70148"/>
                  </a:moveTo>
                  <a:lnTo>
                    <a:pt x="15496" y="70148"/>
                  </a:lnTo>
                  <a:lnTo>
                    <a:pt x="15842" y="71164"/>
                  </a:lnTo>
                  <a:lnTo>
                    <a:pt x="14648" y="73069"/>
                  </a:lnTo>
                  <a:lnTo>
                    <a:pt x="17337" y="73069"/>
                  </a:lnTo>
                  <a:lnTo>
                    <a:pt x="17427" y="72942"/>
                  </a:lnTo>
                  <a:lnTo>
                    <a:pt x="15570" y="72942"/>
                  </a:lnTo>
                  <a:lnTo>
                    <a:pt x="16386" y="71418"/>
                  </a:lnTo>
                  <a:lnTo>
                    <a:pt x="16469" y="70148"/>
                  </a:lnTo>
                  <a:close/>
                </a:path>
                <a:path w="32384" h="78740">
                  <a:moveTo>
                    <a:pt x="18051" y="70910"/>
                  </a:moveTo>
                  <a:lnTo>
                    <a:pt x="16763" y="72561"/>
                  </a:lnTo>
                  <a:lnTo>
                    <a:pt x="15570" y="72942"/>
                  </a:lnTo>
                  <a:lnTo>
                    <a:pt x="17427" y="72942"/>
                  </a:lnTo>
                  <a:lnTo>
                    <a:pt x="18146" y="71926"/>
                  </a:lnTo>
                  <a:lnTo>
                    <a:pt x="18758" y="71926"/>
                  </a:lnTo>
                  <a:lnTo>
                    <a:pt x="18899" y="71164"/>
                  </a:lnTo>
                  <a:lnTo>
                    <a:pt x="18051" y="70910"/>
                  </a:lnTo>
                  <a:close/>
                </a:path>
                <a:path w="32384" h="78740">
                  <a:moveTo>
                    <a:pt x="15388" y="70275"/>
                  </a:moveTo>
                  <a:lnTo>
                    <a:pt x="13057" y="70275"/>
                  </a:lnTo>
                  <a:lnTo>
                    <a:pt x="14952" y="70783"/>
                  </a:lnTo>
                  <a:lnTo>
                    <a:pt x="15388" y="70275"/>
                  </a:lnTo>
                  <a:close/>
                </a:path>
                <a:path w="32384" h="78740">
                  <a:moveTo>
                    <a:pt x="16083" y="68878"/>
                  </a:moveTo>
                  <a:lnTo>
                    <a:pt x="15266" y="69640"/>
                  </a:lnTo>
                  <a:lnTo>
                    <a:pt x="13664" y="70021"/>
                  </a:lnTo>
                  <a:lnTo>
                    <a:pt x="16477" y="70021"/>
                  </a:lnTo>
                  <a:lnTo>
                    <a:pt x="16432" y="69513"/>
                  </a:lnTo>
                  <a:lnTo>
                    <a:pt x="16083" y="68878"/>
                  </a:lnTo>
                  <a:close/>
                </a:path>
                <a:path w="32384" h="78740">
                  <a:moveTo>
                    <a:pt x="15172" y="65322"/>
                  </a:moveTo>
                  <a:lnTo>
                    <a:pt x="14062" y="67989"/>
                  </a:lnTo>
                  <a:lnTo>
                    <a:pt x="12816" y="69513"/>
                  </a:lnTo>
                  <a:lnTo>
                    <a:pt x="12512" y="69767"/>
                  </a:lnTo>
                  <a:lnTo>
                    <a:pt x="13292" y="69767"/>
                  </a:lnTo>
                  <a:lnTo>
                    <a:pt x="13989" y="68878"/>
                  </a:lnTo>
                  <a:lnTo>
                    <a:pt x="15402" y="65957"/>
                  </a:lnTo>
                  <a:lnTo>
                    <a:pt x="15172" y="65322"/>
                  </a:lnTo>
                  <a:close/>
                </a:path>
                <a:path w="32384" h="78740">
                  <a:moveTo>
                    <a:pt x="10805" y="63544"/>
                  </a:moveTo>
                  <a:lnTo>
                    <a:pt x="10125" y="63544"/>
                  </a:lnTo>
                  <a:lnTo>
                    <a:pt x="9601" y="65068"/>
                  </a:lnTo>
                  <a:lnTo>
                    <a:pt x="9224" y="66592"/>
                  </a:lnTo>
                  <a:lnTo>
                    <a:pt x="9601" y="67481"/>
                  </a:lnTo>
                  <a:lnTo>
                    <a:pt x="10805" y="63544"/>
                  </a:lnTo>
                  <a:close/>
                </a:path>
                <a:path w="32384" h="78740">
                  <a:moveTo>
                    <a:pt x="14648" y="63544"/>
                  </a:moveTo>
                  <a:lnTo>
                    <a:pt x="10847" y="63544"/>
                  </a:lnTo>
                  <a:lnTo>
                    <a:pt x="12659" y="63798"/>
                  </a:lnTo>
                  <a:lnTo>
                    <a:pt x="14952" y="64560"/>
                  </a:lnTo>
                  <a:lnTo>
                    <a:pt x="14648" y="63544"/>
                  </a:lnTo>
                  <a:close/>
                </a:path>
                <a:path w="32384" h="78740">
                  <a:moveTo>
                    <a:pt x="12439" y="60496"/>
                  </a:moveTo>
                  <a:lnTo>
                    <a:pt x="11716" y="60623"/>
                  </a:lnTo>
                  <a:lnTo>
                    <a:pt x="10429" y="62782"/>
                  </a:lnTo>
                  <a:lnTo>
                    <a:pt x="8408" y="62782"/>
                  </a:lnTo>
                  <a:lnTo>
                    <a:pt x="7015" y="63798"/>
                  </a:lnTo>
                  <a:lnTo>
                    <a:pt x="7277" y="64179"/>
                  </a:lnTo>
                  <a:lnTo>
                    <a:pt x="8711" y="63544"/>
                  </a:lnTo>
                  <a:lnTo>
                    <a:pt x="14648" y="63544"/>
                  </a:lnTo>
                  <a:lnTo>
                    <a:pt x="12470" y="63036"/>
                  </a:lnTo>
                  <a:lnTo>
                    <a:pt x="11057" y="62909"/>
                  </a:lnTo>
                  <a:lnTo>
                    <a:pt x="11716" y="61512"/>
                  </a:lnTo>
                  <a:lnTo>
                    <a:pt x="13057" y="60877"/>
                  </a:lnTo>
                  <a:lnTo>
                    <a:pt x="12439" y="60496"/>
                  </a:lnTo>
                  <a:close/>
                </a:path>
                <a:path w="32384" h="78740">
                  <a:moveTo>
                    <a:pt x="9507" y="58210"/>
                  </a:moveTo>
                  <a:lnTo>
                    <a:pt x="7423" y="58718"/>
                  </a:lnTo>
                  <a:lnTo>
                    <a:pt x="5957" y="60242"/>
                  </a:lnTo>
                  <a:lnTo>
                    <a:pt x="5350" y="62147"/>
                  </a:lnTo>
                  <a:lnTo>
                    <a:pt x="5779" y="63163"/>
                  </a:lnTo>
                  <a:lnTo>
                    <a:pt x="6429" y="63544"/>
                  </a:lnTo>
                  <a:lnTo>
                    <a:pt x="6764" y="61639"/>
                  </a:lnTo>
                  <a:lnTo>
                    <a:pt x="8826" y="59607"/>
                  </a:lnTo>
                  <a:lnTo>
                    <a:pt x="10805" y="58718"/>
                  </a:lnTo>
                  <a:lnTo>
                    <a:pt x="9507" y="58210"/>
                  </a:lnTo>
                  <a:close/>
                </a:path>
                <a:path w="32384" h="78740">
                  <a:moveTo>
                    <a:pt x="7559" y="56305"/>
                  </a:moveTo>
                  <a:lnTo>
                    <a:pt x="5654" y="56686"/>
                  </a:lnTo>
                  <a:lnTo>
                    <a:pt x="4670" y="57448"/>
                  </a:lnTo>
                  <a:lnTo>
                    <a:pt x="3727" y="58337"/>
                  </a:lnTo>
                  <a:lnTo>
                    <a:pt x="2439" y="60115"/>
                  </a:lnTo>
                  <a:lnTo>
                    <a:pt x="3518" y="61258"/>
                  </a:lnTo>
                  <a:lnTo>
                    <a:pt x="5067" y="59099"/>
                  </a:lnTo>
                  <a:lnTo>
                    <a:pt x="6764" y="57321"/>
                  </a:lnTo>
                  <a:lnTo>
                    <a:pt x="8313" y="57067"/>
                  </a:lnTo>
                  <a:lnTo>
                    <a:pt x="7559" y="56305"/>
                  </a:lnTo>
                  <a:close/>
                </a:path>
                <a:path w="32384" h="78740">
                  <a:moveTo>
                    <a:pt x="13057" y="54400"/>
                  </a:moveTo>
                  <a:lnTo>
                    <a:pt x="13245" y="54908"/>
                  </a:lnTo>
                  <a:lnTo>
                    <a:pt x="15172" y="55797"/>
                  </a:lnTo>
                  <a:lnTo>
                    <a:pt x="15664" y="55924"/>
                  </a:lnTo>
                  <a:lnTo>
                    <a:pt x="16104" y="55924"/>
                  </a:lnTo>
                  <a:lnTo>
                    <a:pt x="16763" y="56051"/>
                  </a:lnTo>
                  <a:lnTo>
                    <a:pt x="17653" y="56051"/>
                  </a:lnTo>
                  <a:lnTo>
                    <a:pt x="17591" y="56559"/>
                  </a:lnTo>
                  <a:lnTo>
                    <a:pt x="17350" y="57067"/>
                  </a:lnTo>
                  <a:lnTo>
                    <a:pt x="17235" y="57702"/>
                  </a:lnTo>
                  <a:lnTo>
                    <a:pt x="16910" y="58972"/>
                  </a:lnTo>
                  <a:lnTo>
                    <a:pt x="17444" y="59353"/>
                  </a:lnTo>
                  <a:lnTo>
                    <a:pt x="20051" y="59353"/>
                  </a:lnTo>
                  <a:lnTo>
                    <a:pt x="19653" y="58972"/>
                  </a:lnTo>
                  <a:lnTo>
                    <a:pt x="19559" y="58718"/>
                  </a:lnTo>
                  <a:lnTo>
                    <a:pt x="17329" y="58718"/>
                  </a:lnTo>
                  <a:lnTo>
                    <a:pt x="18065" y="56305"/>
                  </a:lnTo>
                  <a:lnTo>
                    <a:pt x="17973" y="55797"/>
                  </a:lnTo>
                  <a:lnTo>
                    <a:pt x="17886" y="55543"/>
                  </a:lnTo>
                  <a:lnTo>
                    <a:pt x="15800" y="55543"/>
                  </a:lnTo>
                  <a:lnTo>
                    <a:pt x="15706" y="55416"/>
                  </a:lnTo>
                  <a:lnTo>
                    <a:pt x="15570" y="55416"/>
                  </a:lnTo>
                  <a:lnTo>
                    <a:pt x="13057" y="54400"/>
                  </a:lnTo>
                  <a:close/>
                </a:path>
                <a:path w="32384" h="78740">
                  <a:moveTo>
                    <a:pt x="17842" y="58591"/>
                  </a:moveTo>
                  <a:lnTo>
                    <a:pt x="17329" y="58718"/>
                  </a:lnTo>
                  <a:lnTo>
                    <a:pt x="18690" y="58718"/>
                  </a:lnTo>
                  <a:lnTo>
                    <a:pt x="17842" y="58591"/>
                  </a:lnTo>
                  <a:close/>
                </a:path>
                <a:path w="32384" h="78740">
                  <a:moveTo>
                    <a:pt x="4722" y="54146"/>
                  </a:moveTo>
                  <a:lnTo>
                    <a:pt x="3266" y="54908"/>
                  </a:lnTo>
                  <a:lnTo>
                    <a:pt x="1759" y="55543"/>
                  </a:lnTo>
                  <a:lnTo>
                    <a:pt x="834" y="57067"/>
                  </a:lnTo>
                  <a:lnTo>
                    <a:pt x="748" y="57448"/>
                  </a:lnTo>
                  <a:lnTo>
                    <a:pt x="1287" y="58464"/>
                  </a:lnTo>
                  <a:lnTo>
                    <a:pt x="2324" y="56686"/>
                  </a:lnTo>
                  <a:lnTo>
                    <a:pt x="5026" y="55670"/>
                  </a:lnTo>
                  <a:lnTo>
                    <a:pt x="6929" y="55670"/>
                  </a:lnTo>
                  <a:lnTo>
                    <a:pt x="6669" y="54908"/>
                  </a:lnTo>
                  <a:lnTo>
                    <a:pt x="4722" y="54146"/>
                  </a:lnTo>
                  <a:close/>
                </a:path>
                <a:path w="32384" h="78740">
                  <a:moveTo>
                    <a:pt x="16104" y="55924"/>
                  </a:moveTo>
                  <a:lnTo>
                    <a:pt x="15800" y="55924"/>
                  </a:lnTo>
                  <a:lnTo>
                    <a:pt x="15520" y="56813"/>
                  </a:lnTo>
                  <a:lnTo>
                    <a:pt x="15172" y="57702"/>
                  </a:lnTo>
                  <a:lnTo>
                    <a:pt x="15496" y="58210"/>
                  </a:lnTo>
                  <a:lnTo>
                    <a:pt x="15603" y="57321"/>
                  </a:lnTo>
                  <a:lnTo>
                    <a:pt x="15727" y="56686"/>
                  </a:lnTo>
                  <a:lnTo>
                    <a:pt x="16104" y="55924"/>
                  </a:lnTo>
                  <a:close/>
                </a:path>
                <a:path w="32384" h="78740">
                  <a:moveTo>
                    <a:pt x="6929" y="55670"/>
                  </a:moveTo>
                  <a:lnTo>
                    <a:pt x="5026" y="55670"/>
                  </a:lnTo>
                  <a:lnTo>
                    <a:pt x="7015" y="55924"/>
                  </a:lnTo>
                  <a:lnTo>
                    <a:pt x="6929" y="55670"/>
                  </a:lnTo>
                  <a:close/>
                </a:path>
                <a:path w="32384" h="78740">
                  <a:moveTo>
                    <a:pt x="17402" y="53765"/>
                  </a:moveTo>
                  <a:lnTo>
                    <a:pt x="16250" y="54654"/>
                  </a:lnTo>
                  <a:lnTo>
                    <a:pt x="15947" y="55543"/>
                  </a:lnTo>
                  <a:lnTo>
                    <a:pt x="16418" y="55543"/>
                  </a:lnTo>
                  <a:lnTo>
                    <a:pt x="16858" y="54781"/>
                  </a:lnTo>
                  <a:lnTo>
                    <a:pt x="17591" y="54400"/>
                  </a:lnTo>
                  <a:lnTo>
                    <a:pt x="17402" y="53765"/>
                  </a:lnTo>
                  <a:close/>
                </a:path>
                <a:path w="32384" h="78740">
                  <a:moveTo>
                    <a:pt x="17800" y="55289"/>
                  </a:moveTo>
                  <a:lnTo>
                    <a:pt x="16952" y="55543"/>
                  </a:lnTo>
                  <a:lnTo>
                    <a:pt x="17886" y="55543"/>
                  </a:lnTo>
                  <a:lnTo>
                    <a:pt x="17800" y="55289"/>
                  </a:lnTo>
                  <a:close/>
                </a:path>
                <a:path w="32384" h="78740">
                  <a:moveTo>
                    <a:pt x="4973" y="51479"/>
                  </a:moveTo>
                  <a:lnTo>
                    <a:pt x="2115" y="51479"/>
                  </a:lnTo>
                  <a:lnTo>
                    <a:pt x="376" y="53003"/>
                  </a:lnTo>
                  <a:lnTo>
                    <a:pt x="376" y="54527"/>
                  </a:lnTo>
                  <a:lnTo>
                    <a:pt x="1759" y="52876"/>
                  </a:lnTo>
                  <a:lnTo>
                    <a:pt x="6028" y="52876"/>
                  </a:lnTo>
                  <a:lnTo>
                    <a:pt x="4973" y="51479"/>
                  </a:lnTo>
                  <a:close/>
                </a:path>
                <a:path w="32384" h="78740">
                  <a:moveTo>
                    <a:pt x="6028" y="52876"/>
                  </a:moveTo>
                  <a:lnTo>
                    <a:pt x="4931" y="52876"/>
                  </a:lnTo>
                  <a:lnTo>
                    <a:pt x="6313" y="53892"/>
                  </a:lnTo>
                  <a:lnTo>
                    <a:pt x="6219" y="53130"/>
                  </a:lnTo>
                  <a:lnTo>
                    <a:pt x="6028" y="52876"/>
                  </a:lnTo>
                  <a:close/>
                </a:path>
                <a:path w="32384" h="78740">
                  <a:moveTo>
                    <a:pt x="12587" y="43920"/>
                  </a:moveTo>
                  <a:lnTo>
                    <a:pt x="12868" y="45383"/>
                  </a:lnTo>
                  <a:lnTo>
                    <a:pt x="15214" y="47288"/>
                  </a:lnTo>
                  <a:lnTo>
                    <a:pt x="13591" y="48558"/>
                  </a:lnTo>
                  <a:lnTo>
                    <a:pt x="11622" y="48812"/>
                  </a:lnTo>
                  <a:lnTo>
                    <a:pt x="11758" y="49955"/>
                  </a:lnTo>
                  <a:lnTo>
                    <a:pt x="12910" y="50844"/>
                  </a:lnTo>
                  <a:lnTo>
                    <a:pt x="14062" y="51606"/>
                  </a:lnTo>
                  <a:lnTo>
                    <a:pt x="14156" y="51733"/>
                  </a:lnTo>
                  <a:lnTo>
                    <a:pt x="14418" y="51860"/>
                  </a:lnTo>
                  <a:lnTo>
                    <a:pt x="13496" y="52622"/>
                  </a:lnTo>
                  <a:lnTo>
                    <a:pt x="12397" y="53003"/>
                  </a:lnTo>
                  <a:lnTo>
                    <a:pt x="12701" y="53638"/>
                  </a:lnTo>
                  <a:lnTo>
                    <a:pt x="14208" y="52622"/>
                  </a:lnTo>
                  <a:lnTo>
                    <a:pt x="14910" y="52114"/>
                  </a:lnTo>
                  <a:lnTo>
                    <a:pt x="17276" y="52114"/>
                  </a:lnTo>
                  <a:lnTo>
                    <a:pt x="16292" y="51987"/>
                  </a:lnTo>
                  <a:lnTo>
                    <a:pt x="15350" y="51733"/>
                  </a:lnTo>
                  <a:lnTo>
                    <a:pt x="15594" y="51479"/>
                  </a:lnTo>
                  <a:lnTo>
                    <a:pt x="14795" y="51479"/>
                  </a:lnTo>
                  <a:lnTo>
                    <a:pt x="14208" y="51098"/>
                  </a:lnTo>
                  <a:lnTo>
                    <a:pt x="12774" y="50336"/>
                  </a:lnTo>
                  <a:lnTo>
                    <a:pt x="12439" y="49447"/>
                  </a:lnTo>
                  <a:lnTo>
                    <a:pt x="13193" y="49066"/>
                  </a:lnTo>
                  <a:lnTo>
                    <a:pt x="15570" y="47542"/>
                  </a:lnTo>
                  <a:lnTo>
                    <a:pt x="16144" y="47542"/>
                  </a:lnTo>
                  <a:lnTo>
                    <a:pt x="15842" y="47288"/>
                  </a:lnTo>
                  <a:lnTo>
                    <a:pt x="16235" y="47034"/>
                  </a:lnTo>
                  <a:lnTo>
                    <a:pt x="15517" y="47034"/>
                  </a:lnTo>
                  <a:lnTo>
                    <a:pt x="14952" y="46399"/>
                  </a:lnTo>
                  <a:lnTo>
                    <a:pt x="13905" y="45002"/>
                  </a:lnTo>
                  <a:lnTo>
                    <a:pt x="12587" y="43920"/>
                  </a:lnTo>
                  <a:close/>
                </a:path>
                <a:path w="32384" h="78740">
                  <a:moveTo>
                    <a:pt x="17276" y="52114"/>
                  </a:moveTo>
                  <a:lnTo>
                    <a:pt x="14910" y="52114"/>
                  </a:lnTo>
                  <a:lnTo>
                    <a:pt x="15947" y="52495"/>
                  </a:lnTo>
                  <a:lnTo>
                    <a:pt x="17276" y="52622"/>
                  </a:lnTo>
                  <a:lnTo>
                    <a:pt x="17276" y="52114"/>
                  </a:lnTo>
                  <a:close/>
                </a:path>
                <a:path w="32384" h="78740">
                  <a:moveTo>
                    <a:pt x="16144" y="47542"/>
                  </a:moveTo>
                  <a:lnTo>
                    <a:pt x="15570" y="47542"/>
                  </a:lnTo>
                  <a:lnTo>
                    <a:pt x="16763" y="48431"/>
                  </a:lnTo>
                  <a:lnTo>
                    <a:pt x="16736" y="48812"/>
                  </a:lnTo>
                  <a:lnTo>
                    <a:pt x="16250" y="49828"/>
                  </a:lnTo>
                  <a:lnTo>
                    <a:pt x="15099" y="51098"/>
                  </a:lnTo>
                  <a:lnTo>
                    <a:pt x="14952" y="51225"/>
                  </a:lnTo>
                  <a:lnTo>
                    <a:pt x="14795" y="51479"/>
                  </a:lnTo>
                  <a:lnTo>
                    <a:pt x="15594" y="51479"/>
                  </a:lnTo>
                  <a:lnTo>
                    <a:pt x="16083" y="50971"/>
                  </a:lnTo>
                  <a:lnTo>
                    <a:pt x="17133" y="49320"/>
                  </a:lnTo>
                  <a:lnTo>
                    <a:pt x="17252" y="48812"/>
                  </a:lnTo>
                  <a:lnTo>
                    <a:pt x="17329" y="48050"/>
                  </a:lnTo>
                  <a:lnTo>
                    <a:pt x="16596" y="47923"/>
                  </a:lnTo>
                  <a:lnTo>
                    <a:pt x="16144" y="47542"/>
                  </a:lnTo>
                  <a:close/>
                </a:path>
                <a:path w="32384" h="78740">
                  <a:moveTo>
                    <a:pt x="6430" y="49320"/>
                  </a:moveTo>
                  <a:lnTo>
                    <a:pt x="5214" y="49320"/>
                  </a:lnTo>
                  <a:lnTo>
                    <a:pt x="6617" y="50971"/>
                  </a:lnTo>
                  <a:lnTo>
                    <a:pt x="6952" y="49828"/>
                  </a:lnTo>
                  <a:lnTo>
                    <a:pt x="6430" y="49320"/>
                  </a:lnTo>
                  <a:close/>
                </a:path>
                <a:path w="32384" h="78740">
                  <a:moveTo>
                    <a:pt x="4156" y="48050"/>
                  </a:moveTo>
                  <a:lnTo>
                    <a:pt x="3047" y="48050"/>
                  </a:lnTo>
                  <a:lnTo>
                    <a:pt x="1507" y="49066"/>
                  </a:lnTo>
                  <a:lnTo>
                    <a:pt x="1078" y="50082"/>
                  </a:lnTo>
                  <a:lnTo>
                    <a:pt x="2649" y="49320"/>
                  </a:lnTo>
                  <a:lnTo>
                    <a:pt x="6430" y="49320"/>
                  </a:lnTo>
                  <a:lnTo>
                    <a:pt x="5256" y="48177"/>
                  </a:lnTo>
                  <a:lnTo>
                    <a:pt x="4156" y="48050"/>
                  </a:lnTo>
                  <a:close/>
                </a:path>
                <a:path w="32384" h="78740">
                  <a:moveTo>
                    <a:pt x="7226" y="45891"/>
                  </a:moveTo>
                  <a:lnTo>
                    <a:pt x="4324" y="45891"/>
                  </a:lnTo>
                  <a:lnTo>
                    <a:pt x="7015" y="46907"/>
                  </a:lnTo>
                  <a:lnTo>
                    <a:pt x="7559" y="48431"/>
                  </a:lnTo>
                  <a:lnTo>
                    <a:pt x="7936" y="47288"/>
                  </a:lnTo>
                  <a:lnTo>
                    <a:pt x="7226" y="45891"/>
                  </a:lnTo>
                  <a:close/>
                </a:path>
                <a:path w="32384" h="78740">
                  <a:moveTo>
                    <a:pt x="17396" y="42843"/>
                  </a:moveTo>
                  <a:lnTo>
                    <a:pt x="16669" y="42843"/>
                  </a:lnTo>
                  <a:lnTo>
                    <a:pt x="17214" y="44113"/>
                  </a:lnTo>
                  <a:lnTo>
                    <a:pt x="17957" y="44621"/>
                  </a:lnTo>
                  <a:lnTo>
                    <a:pt x="17235" y="45510"/>
                  </a:lnTo>
                  <a:lnTo>
                    <a:pt x="15517" y="47034"/>
                  </a:lnTo>
                  <a:lnTo>
                    <a:pt x="16235" y="47034"/>
                  </a:lnTo>
                  <a:lnTo>
                    <a:pt x="18198" y="45764"/>
                  </a:lnTo>
                  <a:lnTo>
                    <a:pt x="18219" y="45002"/>
                  </a:lnTo>
                  <a:lnTo>
                    <a:pt x="18690" y="44240"/>
                  </a:lnTo>
                  <a:lnTo>
                    <a:pt x="17936" y="43859"/>
                  </a:lnTo>
                  <a:lnTo>
                    <a:pt x="17396" y="42843"/>
                  </a:lnTo>
                  <a:close/>
                </a:path>
                <a:path w="32384" h="78740">
                  <a:moveTo>
                    <a:pt x="4512" y="45002"/>
                  </a:moveTo>
                  <a:lnTo>
                    <a:pt x="2743" y="46018"/>
                  </a:lnTo>
                  <a:lnTo>
                    <a:pt x="2492" y="46907"/>
                  </a:lnTo>
                  <a:lnTo>
                    <a:pt x="4324" y="45891"/>
                  </a:lnTo>
                  <a:lnTo>
                    <a:pt x="7226" y="45891"/>
                  </a:lnTo>
                  <a:lnTo>
                    <a:pt x="7162" y="45764"/>
                  </a:lnTo>
                  <a:lnTo>
                    <a:pt x="4512" y="45002"/>
                  </a:lnTo>
                  <a:close/>
                </a:path>
                <a:path w="32384" h="78740">
                  <a:moveTo>
                    <a:pt x="6858" y="41954"/>
                  </a:moveTo>
                  <a:lnTo>
                    <a:pt x="4554" y="41954"/>
                  </a:lnTo>
                  <a:lnTo>
                    <a:pt x="3263" y="43097"/>
                  </a:lnTo>
                  <a:lnTo>
                    <a:pt x="3172" y="44240"/>
                  </a:lnTo>
                  <a:lnTo>
                    <a:pt x="4156" y="43097"/>
                  </a:lnTo>
                  <a:lnTo>
                    <a:pt x="7162" y="42970"/>
                  </a:lnTo>
                  <a:lnTo>
                    <a:pt x="8502" y="42970"/>
                  </a:lnTo>
                  <a:lnTo>
                    <a:pt x="8502" y="42843"/>
                  </a:lnTo>
                  <a:lnTo>
                    <a:pt x="6858" y="41954"/>
                  </a:lnTo>
                  <a:close/>
                </a:path>
                <a:path w="32384" h="78740">
                  <a:moveTo>
                    <a:pt x="8502" y="42970"/>
                  </a:moveTo>
                  <a:lnTo>
                    <a:pt x="7162" y="42970"/>
                  </a:lnTo>
                  <a:lnTo>
                    <a:pt x="8502" y="44240"/>
                  </a:lnTo>
                  <a:lnTo>
                    <a:pt x="8502" y="42970"/>
                  </a:lnTo>
                  <a:close/>
                </a:path>
                <a:path w="32384" h="78740">
                  <a:moveTo>
                    <a:pt x="12753" y="40684"/>
                  </a:moveTo>
                  <a:lnTo>
                    <a:pt x="12372" y="41573"/>
                  </a:lnTo>
                  <a:lnTo>
                    <a:pt x="12282" y="42335"/>
                  </a:lnTo>
                  <a:lnTo>
                    <a:pt x="12529" y="43617"/>
                  </a:lnTo>
                  <a:lnTo>
                    <a:pt x="12659" y="41700"/>
                  </a:lnTo>
                  <a:lnTo>
                    <a:pt x="13404" y="41700"/>
                  </a:lnTo>
                  <a:lnTo>
                    <a:pt x="12753" y="40684"/>
                  </a:lnTo>
                  <a:close/>
                </a:path>
                <a:path w="32384" h="78740">
                  <a:moveTo>
                    <a:pt x="13404" y="41700"/>
                  </a:moveTo>
                  <a:lnTo>
                    <a:pt x="12659" y="41700"/>
                  </a:lnTo>
                  <a:lnTo>
                    <a:pt x="13496" y="43224"/>
                  </a:lnTo>
                  <a:lnTo>
                    <a:pt x="16669" y="42843"/>
                  </a:lnTo>
                  <a:lnTo>
                    <a:pt x="17396" y="42843"/>
                  </a:lnTo>
                  <a:lnTo>
                    <a:pt x="17329" y="42716"/>
                  </a:lnTo>
                  <a:lnTo>
                    <a:pt x="18886" y="42335"/>
                  </a:lnTo>
                  <a:lnTo>
                    <a:pt x="13811" y="42335"/>
                  </a:lnTo>
                  <a:lnTo>
                    <a:pt x="13404" y="41700"/>
                  </a:lnTo>
                  <a:close/>
                </a:path>
                <a:path w="32384" h="78740">
                  <a:moveTo>
                    <a:pt x="5308" y="38906"/>
                  </a:moveTo>
                  <a:lnTo>
                    <a:pt x="4607" y="39033"/>
                  </a:lnTo>
                  <a:lnTo>
                    <a:pt x="2774" y="40303"/>
                  </a:lnTo>
                  <a:lnTo>
                    <a:pt x="2512" y="41192"/>
                  </a:lnTo>
                  <a:lnTo>
                    <a:pt x="2422" y="41954"/>
                  </a:lnTo>
                  <a:lnTo>
                    <a:pt x="2816" y="42462"/>
                  </a:lnTo>
                  <a:lnTo>
                    <a:pt x="2869" y="41192"/>
                  </a:lnTo>
                  <a:lnTo>
                    <a:pt x="6219" y="39668"/>
                  </a:lnTo>
                  <a:lnTo>
                    <a:pt x="6878" y="39668"/>
                  </a:lnTo>
                  <a:lnTo>
                    <a:pt x="6764" y="39287"/>
                  </a:lnTo>
                  <a:lnTo>
                    <a:pt x="6062" y="39033"/>
                  </a:lnTo>
                  <a:lnTo>
                    <a:pt x="5308" y="38906"/>
                  </a:lnTo>
                  <a:close/>
                </a:path>
                <a:path w="32384" h="78740">
                  <a:moveTo>
                    <a:pt x="16250" y="35858"/>
                  </a:moveTo>
                  <a:lnTo>
                    <a:pt x="15612" y="36366"/>
                  </a:lnTo>
                  <a:lnTo>
                    <a:pt x="15948" y="39541"/>
                  </a:lnTo>
                  <a:lnTo>
                    <a:pt x="16064" y="40303"/>
                  </a:lnTo>
                  <a:lnTo>
                    <a:pt x="16393" y="41954"/>
                  </a:lnTo>
                  <a:lnTo>
                    <a:pt x="16502" y="42335"/>
                  </a:lnTo>
                  <a:lnTo>
                    <a:pt x="17119" y="42335"/>
                  </a:lnTo>
                  <a:lnTo>
                    <a:pt x="16331" y="39795"/>
                  </a:lnTo>
                  <a:lnTo>
                    <a:pt x="16292" y="36747"/>
                  </a:lnTo>
                  <a:lnTo>
                    <a:pt x="17203" y="36747"/>
                  </a:lnTo>
                  <a:lnTo>
                    <a:pt x="16250" y="35858"/>
                  </a:lnTo>
                  <a:close/>
                </a:path>
                <a:path w="32384" h="78740">
                  <a:moveTo>
                    <a:pt x="17203" y="36747"/>
                  </a:moveTo>
                  <a:lnTo>
                    <a:pt x="16292" y="36747"/>
                  </a:lnTo>
                  <a:lnTo>
                    <a:pt x="17653" y="37636"/>
                  </a:lnTo>
                  <a:lnTo>
                    <a:pt x="19601" y="38144"/>
                  </a:lnTo>
                  <a:lnTo>
                    <a:pt x="20115" y="40303"/>
                  </a:lnTo>
                  <a:lnTo>
                    <a:pt x="20501" y="41446"/>
                  </a:lnTo>
                  <a:lnTo>
                    <a:pt x="18742" y="41954"/>
                  </a:lnTo>
                  <a:lnTo>
                    <a:pt x="17119" y="42335"/>
                  </a:lnTo>
                  <a:lnTo>
                    <a:pt x="18886" y="42335"/>
                  </a:lnTo>
                  <a:lnTo>
                    <a:pt x="20962" y="41827"/>
                  </a:lnTo>
                  <a:lnTo>
                    <a:pt x="21036" y="41700"/>
                  </a:lnTo>
                  <a:lnTo>
                    <a:pt x="21276" y="41573"/>
                  </a:lnTo>
                  <a:lnTo>
                    <a:pt x="20480" y="40176"/>
                  </a:lnTo>
                  <a:lnTo>
                    <a:pt x="20379" y="39922"/>
                  </a:lnTo>
                  <a:lnTo>
                    <a:pt x="20009" y="38271"/>
                  </a:lnTo>
                  <a:lnTo>
                    <a:pt x="24217" y="38271"/>
                  </a:lnTo>
                  <a:lnTo>
                    <a:pt x="24131" y="38017"/>
                  </a:lnTo>
                  <a:lnTo>
                    <a:pt x="21789" y="38017"/>
                  </a:lnTo>
                  <a:lnTo>
                    <a:pt x="19884" y="37763"/>
                  </a:lnTo>
                  <a:lnTo>
                    <a:pt x="19868" y="37636"/>
                  </a:lnTo>
                  <a:lnTo>
                    <a:pt x="19465" y="37636"/>
                  </a:lnTo>
                  <a:lnTo>
                    <a:pt x="17748" y="37255"/>
                  </a:lnTo>
                  <a:lnTo>
                    <a:pt x="17203" y="36747"/>
                  </a:lnTo>
                  <a:close/>
                </a:path>
                <a:path w="32384" h="78740">
                  <a:moveTo>
                    <a:pt x="3361" y="37255"/>
                  </a:moveTo>
                  <a:lnTo>
                    <a:pt x="2282" y="38017"/>
                  </a:lnTo>
                  <a:lnTo>
                    <a:pt x="1874" y="38779"/>
                  </a:lnTo>
                  <a:lnTo>
                    <a:pt x="1657" y="39287"/>
                  </a:lnTo>
                  <a:lnTo>
                    <a:pt x="1622" y="40938"/>
                  </a:lnTo>
                  <a:lnTo>
                    <a:pt x="1717" y="41192"/>
                  </a:lnTo>
                  <a:lnTo>
                    <a:pt x="2062" y="41573"/>
                  </a:lnTo>
                  <a:lnTo>
                    <a:pt x="1941" y="40430"/>
                  </a:lnTo>
                  <a:lnTo>
                    <a:pt x="1984" y="39668"/>
                  </a:lnTo>
                  <a:lnTo>
                    <a:pt x="2773" y="38779"/>
                  </a:lnTo>
                  <a:lnTo>
                    <a:pt x="3518" y="38017"/>
                  </a:lnTo>
                  <a:lnTo>
                    <a:pt x="4104" y="37636"/>
                  </a:lnTo>
                  <a:lnTo>
                    <a:pt x="3361" y="37255"/>
                  </a:lnTo>
                  <a:close/>
                </a:path>
                <a:path w="32384" h="78740">
                  <a:moveTo>
                    <a:pt x="1811" y="36239"/>
                  </a:moveTo>
                  <a:lnTo>
                    <a:pt x="816" y="36747"/>
                  </a:lnTo>
                  <a:lnTo>
                    <a:pt x="324" y="37763"/>
                  </a:lnTo>
                  <a:lnTo>
                    <a:pt x="115" y="38271"/>
                  </a:lnTo>
                  <a:lnTo>
                    <a:pt x="0" y="40176"/>
                  </a:lnTo>
                  <a:lnTo>
                    <a:pt x="659" y="40557"/>
                  </a:lnTo>
                  <a:lnTo>
                    <a:pt x="546" y="39287"/>
                  </a:lnTo>
                  <a:lnTo>
                    <a:pt x="569" y="38779"/>
                  </a:lnTo>
                  <a:lnTo>
                    <a:pt x="1287" y="37128"/>
                  </a:lnTo>
                  <a:lnTo>
                    <a:pt x="2418" y="36747"/>
                  </a:lnTo>
                  <a:lnTo>
                    <a:pt x="2324" y="36493"/>
                  </a:lnTo>
                  <a:lnTo>
                    <a:pt x="1811" y="36239"/>
                  </a:lnTo>
                  <a:close/>
                </a:path>
                <a:path w="32384" h="78740">
                  <a:moveTo>
                    <a:pt x="6878" y="39668"/>
                  </a:moveTo>
                  <a:lnTo>
                    <a:pt x="6219" y="39668"/>
                  </a:lnTo>
                  <a:lnTo>
                    <a:pt x="7067" y="40303"/>
                  </a:lnTo>
                  <a:lnTo>
                    <a:pt x="6878" y="39668"/>
                  </a:lnTo>
                  <a:close/>
                </a:path>
                <a:path w="32384" h="78740">
                  <a:moveTo>
                    <a:pt x="24217" y="38271"/>
                  </a:moveTo>
                  <a:lnTo>
                    <a:pt x="20009" y="38271"/>
                  </a:lnTo>
                  <a:lnTo>
                    <a:pt x="21863" y="38779"/>
                  </a:lnTo>
                  <a:lnTo>
                    <a:pt x="23695" y="39033"/>
                  </a:lnTo>
                  <a:lnTo>
                    <a:pt x="24302" y="38525"/>
                  </a:lnTo>
                  <a:lnTo>
                    <a:pt x="24217" y="38271"/>
                  </a:lnTo>
                  <a:close/>
                </a:path>
                <a:path w="32384" h="78740">
                  <a:moveTo>
                    <a:pt x="20582" y="34080"/>
                  </a:moveTo>
                  <a:lnTo>
                    <a:pt x="19978" y="34080"/>
                  </a:lnTo>
                  <a:lnTo>
                    <a:pt x="20994" y="34969"/>
                  </a:lnTo>
                  <a:lnTo>
                    <a:pt x="22889" y="35350"/>
                  </a:lnTo>
                  <a:lnTo>
                    <a:pt x="23035" y="37128"/>
                  </a:lnTo>
                  <a:lnTo>
                    <a:pt x="23245" y="38017"/>
                  </a:lnTo>
                  <a:lnTo>
                    <a:pt x="24131" y="38017"/>
                  </a:lnTo>
                  <a:lnTo>
                    <a:pt x="23874" y="37255"/>
                  </a:lnTo>
                  <a:lnTo>
                    <a:pt x="23758" y="36239"/>
                  </a:lnTo>
                  <a:lnTo>
                    <a:pt x="23695" y="35477"/>
                  </a:lnTo>
                  <a:lnTo>
                    <a:pt x="27964" y="35477"/>
                  </a:lnTo>
                  <a:lnTo>
                    <a:pt x="28082" y="35350"/>
                  </a:lnTo>
                  <a:lnTo>
                    <a:pt x="26041" y="35350"/>
                  </a:lnTo>
                  <a:lnTo>
                    <a:pt x="23664" y="35096"/>
                  </a:lnTo>
                  <a:lnTo>
                    <a:pt x="23664" y="34842"/>
                  </a:lnTo>
                  <a:lnTo>
                    <a:pt x="22847" y="34842"/>
                  </a:lnTo>
                  <a:lnTo>
                    <a:pt x="20899" y="34461"/>
                  </a:lnTo>
                  <a:lnTo>
                    <a:pt x="20582" y="34080"/>
                  </a:lnTo>
                  <a:close/>
                </a:path>
                <a:path w="32384" h="78740">
                  <a:moveTo>
                    <a:pt x="19842" y="33191"/>
                  </a:moveTo>
                  <a:lnTo>
                    <a:pt x="19350" y="33699"/>
                  </a:lnTo>
                  <a:lnTo>
                    <a:pt x="19220" y="34461"/>
                  </a:lnTo>
                  <a:lnTo>
                    <a:pt x="19120" y="35858"/>
                  </a:lnTo>
                  <a:lnTo>
                    <a:pt x="19465" y="37636"/>
                  </a:lnTo>
                  <a:lnTo>
                    <a:pt x="19868" y="37636"/>
                  </a:lnTo>
                  <a:lnTo>
                    <a:pt x="19761" y="36747"/>
                  </a:lnTo>
                  <a:lnTo>
                    <a:pt x="19885" y="34588"/>
                  </a:lnTo>
                  <a:lnTo>
                    <a:pt x="19978" y="34080"/>
                  </a:lnTo>
                  <a:lnTo>
                    <a:pt x="20582" y="34080"/>
                  </a:lnTo>
                  <a:lnTo>
                    <a:pt x="19842" y="33191"/>
                  </a:lnTo>
                  <a:close/>
                </a:path>
                <a:path w="32384" h="78740">
                  <a:moveTo>
                    <a:pt x="27964" y="35477"/>
                  </a:moveTo>
                  <a:lnTo>
                    <a:pt x="23695" y="35477"/>
                  </a:lnTo>
                  <a:lnTo>
                    <a:pt x="27726" y="35731"/>
                  </a:lnTo>
                  <a:lnTo>
                    <a:pt x="27964" y="35477"/>
                  </a:lnTo>
                  <a:close/>
                </a:path>
                <a:path w="32384" h="78740">
                  <a:moveTo>
                    <a:pt x="25381" y="30524"/>
                  </a:moveTo>
                  <a:lnTo>
                    <a:pt x="23737" y="30524"/>
                  </a:lnTo>
                  <a:lnTo>
                    <a:pt x="24093" y="30651"/>
                  </a:lnTo>
                  <a:lnTo>
                    <a:pt x="25287" y="31159"/>
                  </a:lnTo>
                  <a:lnTo>
                    <a:pt x="26480" y="31413"/>
                  </a:lnTo>
                  <a:lnTo>
                    <a:pt x="26645" y="33191"/>
                  </a:lnTo>
                  <a:lnTo>
                    <a:pt x="26772" y="33699"/>
                  </a:lnTo>
                  <a:lnTo>
                    <a:pt x="27234" y="34842"/>
                  </a:lnTo>
                  <a:lnTo>
                    <a:pt x="26041" y="35350"/>
                  </a:lnTo>
                  <a:lnTo>
                    <a:pt x="28082" y="35350"/>
                  </a:lnTo>
                  <a:lnTo>
                    <a:pt x="26906" y="33191"/>
                  </a:lnTo>
                  <a:lnTo>
                    <a:pt x="26931" y="31540"/>
                  </a:lnTo>
                  <a:lnTo>
                    <a:pt x="31996" y="31540"/>
                  </a:lnTo>
                  <a:lnTo>
                    <a:pt x="32179" y="31159"/>
                  </a:lnTo>
                  <a:lnTo>
                    <a:pt x="28219" y="31159"/>
                  </a:lnTo>
                  <a:lnTo>
                    <a:pt x="27098" y="30905"/>
                  </a:lnTo>
                  <a:lnTo>
                    <a:pt x="26931" y="30905"/>
                  </a:lnTo>
                  <a:lnTo>
                    <a:pt x="26938" y="30778"/>
                  </a:lnTo>
                  <a:lnTo>
                    <a:pt x="26438" y="30778"/>
                  </a:lnTo>
                  <a:lnTo>
                    <a:pt x="25381" y="30524"/>
                  </a:lnTo>
                  <a:close/>
                </a:path>
                <a:path w="32384" h="78740">
                  <a:moveTo>
                    <a:pt x="24229" y="30143"/>
                  </a:moveTo>
                  <a:lnTo>
                    <a:pt x="23789" y="30397"/>
                  </a:lnTo>
                  <a:lnTo>
                    <a:pt x="23245" y="30778"/>
                  </a:lnTo>
                  <a:lnTo>
                    <a:pt x="22834" y="32302"/>
                  </a:lnTo>
                  <a:lnTo>
                    <a:pt x="22847" y="34842"/>
                  </a:lnTo>
                  <a:lnTo>
                    <a:pt x="23664" y="34842"/>
                  </a:lnTo>
                  <a:lnTo>
                    <a:pt x="23737" y="30524"/>
                  </a:lnTo>
                  <a:lnTo>
                    <a:pt x="25381" y="30524"/>
                  </a:lnTo>
                  <a:lnTo>
                    <a:pt x="24229" y="30143"/>
                  </a:lnTo>
                  <a:close/>
                </a:path>
                <a:path w="32384" h="78740">
                  <a:moveTo>
                    <a:pt x="31996" y="31540"/>
                  </a:moveTo>
                  <a:lnTo>
                    <a:pt x="26931" y="31540"/>
                  </a:lnTo>
                  <a:lnTo>
                    <a:pt x="27349" y="31667"/>
                  </a:lnTo>
                  <a:lnTo>
                    <a:pt x="31936" y="31667"/>
                  </a:lnTo>
                  <a:lnTo>
                    <a:pt x="31996" y="31540"/>
                  </a:lnTo>
                  <a:close/>
                </a:path>
                <a:path w="32384" h="78740">
                  <a:moveTo>
                    <a:pt x="29486" y="27730"/>
                  </a:moveTo>
                  <a:lnTo>
                    <a:pt x="29025" y="27730"/>
                  </a:lnTo>
                  <a:lnTo>
                    <a:pt x="29075" y="27857"/>
                  </a:lnTo>
                  <a:lnTo>
                    <a:pt x="29198" y="28619"/>
                  </a:lnTo>
                  <a:lnTo>
                    <a:pt x="30292" y="30270"/>
                  </a:lnTo>
                  <a:lnTo>
                    <a:pt x="31129" y="30905"/>
                  </a:lnTo>
                  <a:lnTo>
                    <a:pt x="28219" y="31159"/>
                  </a:lnTo>
                  <a:lnTo>
                    <a:pt x="32179" y="31159"/>
                  </a:lnTo>
                  <a:lnTo>
                    <a:pt x="32239" y="31032"/>
                  </a:lnTo>
                  <a:lnTo>
                    <a:pt x="30480" y="29762"/>
                  </a:lnTo>
                  <a:lnTo>
                    <a:pt x="30103" y="29127"/>
                  </a:lnTo>
                  <a:lnTo>
                    <a:pt x="29486" y="27730"/>
                  </a:lnTo>
                  <a:close/>
                </a:path>
                <a:path w="32384" h="78740">
                  <a:moveTo>
                    <a:pt x="26931" y="27095"/>
                  </a:moveTo>
                  <a:lnTo>
                    <a:pt x="26537" y="27603"/>
                  </a:lnTo>
                  <a:lnTo>
                    <a:pt x="26438" y="30778"/>
                  </a:lnTo>
                  <a:lnTo>
                    <a:pt x="26938" y="30778"/>
                  </a:lnTo>
                  <a:lnTo>
                    <a:pt x="27004" y="27603"/>
                  </a:lnTo>
                  <a:lnTo>
                    <a:pt x="29978" y="27603"/>
                  </a:lnTo>
                  <a:lnTo>
                    <a:pt x="30088" y="27476"/>
                  </a:lnTo>
                  <a:lnTo>
                    <a:pt x="28082" y="27476"/>
                  </a:lnTo>
                  <a:lnTo>
                    <a:pt x="26931" y="27095"/>
                  </a:lnTo>
                  <a:close/>
                </a:path>
                <a:path w="32384" h="78740">
                  <a:moveTo>
                    <a:pt x="29747" y="27603"/>
                  </a:moveTo>
                  <a:lnTo>
                    <a:pt x="27004" y="27603"/>
                  </a:lnTo>
                  <a:lnTo>
                    <a:pt x="28124" y="27857"/>
                  </a:lnTo>
                  <a:lnTo>
                    <a:pt x="29025" y="27730"/>
                  </a:lnTo>
                  <a:lnTo>
                    <a:pt x="29486" y="27730"/>
                  </a:lnTo>
                  <a:lnTo>
                    <a:pt x="29747" y="27603"/>
                  </a:lnTo>
                  <a:close/>
                </a:path>
                <a:path w="32384" h="78740">
                  <a:moveTo>
                    <a:pt x="27988" y="25190"/>
                  </a:moveTo>
                  <a:lnTo>
                    <a:pt x="27894" y="25825"/>
                  </a:lnTo>
                  <a:lnTo>
                    <a:pt x="28784" y="27095"/>
                  </a:lnTo>
                  <a:lnTo>
                    <a:pt x="28857" y="27349"/>
                  </a:lnTo>
                  <a:lnTo>
                    <a:pt x="28082" y="27476"/>
                  </a:lnTo>
                  <a:lnTo>
                    <a:pt x="30088" y="27476"/>
                  </a:lnTo>
                  <a:lnTo>
                    <a:pt x="30198" y="27349"/>
                  </a:lnTo>
                  <a:lnTo>
                    <a:pt x="30382" y="27222"/>
                  </a:lnTo>
                  <a:lnTo>
                    <a:pt x="29276" y="27222"/>
                  </a:lnTo>
                  <a:lnTo>
                    <a:pt x="29234" y="26968"/>
                  </a:lnTo>
                  <a:lnTo>
                    <a:pt x="27988" y="25190"/>
                  </a:lnTo>
                  <a:close/>
                </a:path>
                <a:path w="32384" h="78740">
                  <a:moveTo>
                    <a:pt x="29383" y="20745"/>
                  </a:moveTo>
                  <a:lnTo>
                    <a:pt x="28878" y="20745"/>
                  </a:lnTo>
                  <a:lnTo>
                    <a:pt x="28386" y="21761"/>
                  </a:lnTo>
                  <a:lnTo>
                    <a:pt x="28219" y="22523"/>
                  </a:lnTo>
                  <a:lnTo>
                    <a:pt x="28041" y="23031"/>
                  </a:lnTo>
                  <a:lnTo>
                    <a:pt x="27821" y="23412"/>
                  </a:lnTo>
                  <a:lnTo>
                    <a:pt x="27873" y="23666"/>
                  </a:lnTo>
                  <a:lnTo>
                    <a:pt x="27988" y="24936"/>
                  </a:lnTo>
                  <a:lnTo>
                    <a:pt x="29182" y="25190"/>
                  </a:lnTo>
                  <a:lnTo>
                    <a:pt x="30355" y="25190"/>
                  </a:lnTo>
                  <a:lnTo>
                    <a:pt x="31883" y="25317"/>
                  </a:lnTo>
                  <a:lnTo>
                    <a:pt x="30784" y="26460"/>
                  </a:lnTo>
                  <a:lnTo>
                    <a:pt x="29747" y="26968"/>
                  </a:lnTo>
                  <a:lnTo>
                    <a:pt x="29580" y="27095"/>
                  </a:lnTo>
                  <a:lnTo>
                    <a:pt x="29444" y="27095"/>
                  </a:lnTo>
                  <a:lnTo>
                    <a:pt x="29276" y="27222"/>
                  </a:lnTo>
                  <a:lnTo>
                    <a:pt x="30382" y="27222"/>
                  </a:lnTo>
                  <a:lnTo>
                    <a:pt x="31485" y="26460"/>
                  </a:lnTo>
                  <a:lnTo>
                    <a:pt x="32375" y="25444"/>
                  </a:lnTo>
                  <a:lnTo>
                    <a:pt x="31883" y="24682"/>
                  </a:lnTo>
                  <a:lnTo>
                    <a:pt x="29444" y="24682"/>
                  </a:lnTo>
                  <a:lnTo>
                    <a:pt x="28124" y="24555"/>
                  </a:lnTo>
                  <a:lnTo>
                    <a:pt x="29140" y="21253"/>
                  </a:lnTo>
                  <a:lnTo>
                    <a:pt x="29383" y="20745"/>
                  </a:lnTo>
                  <a:close/>
                </a:path>
                <a:path w="32384" h="78740">
                  <a:moveTo>
                    <a:pt x="28784" y="19983"/>
                  </a:moveTo>
                  <a:lnTo>
                    <a:pt x="28878" y="20618"/>
                  </a:lnTo>
                  <a:lnTo>
                    <a:pt x="26644" y="20967"/>
                  </a:lnTo>
                  <a:lnTo>
                    <a:pt x="27988" y="21253"/>
                  </a:lnTo>
                  <a:lnTo>
                    <a:pt x="28595" y="20967"/>
                  </a:lnTo>
                  <a:lnTo>
                    <a:pt x="28878" y="20745"/>
                  </a:lnTo>
                  <a:lnTo>
                    <a:pt x="29383" y="20745"/>
                  </a:lnTo>
                  <a:lnTo>
                    <a:pt x="29444" y="20618"/>
                  </a:lnTo>
                  <a:lnTo>
                    <a:pt x="28784" y="19983"/>
                  </a:lnTo>
                  <a:close/>
                </a:path>
                <a:path w="32384" h="78740">
                  <a:moveTo>
                    <a:pt x="26229" y="20879"/>
                  </a:moveTo>
                  <a:lnTo>
                    <a:pt x="26438" y="20999"/>
                  </a:lnTo>
                  <a:lnTo>
                    <a:pt x="26644" y="20967"/>
                  </a:lnTo>
                  <a:lnTo>
                    <a:pt x="26229" y="20879"/>
                  </a:lnTo>
                  <a:close/>
                </a:path>
                <a:path w="32384" h="78740">
                  <a:moveTo>
                    <a:pt x="24229" y="19729"/>
                  </a:moveTo>
                  <a:lnTo>
                    <a:pt x="24229" y="20237"/>
                  </a:lnTo>
                  <a:lnTo>
                    <a:pt x="26229" y="20879"/>
                  </a:lnTo>
                  <a:lnTo>
                    <a:pt x="24229" y="19729"/>
                  </a:lnTo>
                  <a:close/>
                </a:path>
                <a:path w="32384" h="78740">
                  <a:moveTo>
                    <a:pt x="13051" y="17697"/>
                  </a:moveTo>
                  <a:lnTo>
                    <a:pt x="12135" y="17697"/>
                  </a:lnTo>
                  <a:lnTo>
                    <a:pt x="13004" y="19348"/>
                  </a:lnTo>
                  <a:lnTo>
                    <a:pt x="14512" y="20364"/>
                  </a:lnTo>
                  <a:lnTo>
                    <a:pt x="15779" y="20364"/>
                  </a:lnTo>
                  <a:lnTo>
                    <a:pt x="15779" y="19729"/>
                  </a:lnTo>
                  <a:lnTo>
                    <a:pt x="15172" y="19729"/>
                  </a:lnTo>
                  <a:lnTo>
                    <a:pt x="13852" y="18840"/>
                  </a:lnTo>
                  <a:lnTo>
                    <a:pt x="13051" y="17697"/>
                  </a:lnTo>
                  <a:close/>
                </a:path>
                <a:path w="32384" h="78740">
                  <a:moveTo>
                    <a:pt x="13600" y="13379"/>
                  </a:moveTo>
                  <a:lnTo>
                    <a:pt x="11884" y="13379"/>
                  </a:lnTo>
                  <a:lnTo>
                    <a:pt x="12659" y="13506"/>
                  </a:lnTo>
                  <a:lnTo>
                    <a:pt x="11277" y="14903"/>
                  </a:lnTo>
                  <a:lnTo>
                    <a:pt x="11197" y="15157"/>
                  </a:lnTo>
                  <a:lnTo>
                    <a:pt x="11701" y="16554"/>
                  </a:lnTo>
                  <a:lnTo>
                    <a:pt x="11813" y="17189"/>
                  </a:lnTo>
                  <a:lnTo>
                    <a:pt x="10963" y="18713"/>
                  </a:lnTo>
                  <a:lnTo>
                    <a:pt x="10711" y="19983"/>
                  </a:lnTo>
                  <a:lnTo>
                    <a:pt x="11549" y="19983"/>
                  </a:lnTo>
                  <a:lnTo>
                    <a:pt x="11851" y="18586"/>
                  </a:lnTo>
                  <a:lnTo>
                    <a:pt x="12135" y="17697"/>
                  </a:lnTo>
                  <a:lnTo>
                    <a:pt x="13051" y="17697"/>
                  </a:lnTo>
                  <a:lnTo>
                    <a:pt x="12606" y="17062"/>
                  </a:lnTo>
                  <a:lnTo>
                    <a:pt x="12565" y="16935"/>
                  </a:lnTo>
                  <a:lnTo>
                    <a:pt x="12606" y="16681"/>
                  </a:lnTo>
                  <a:lnTo>
                    <a:pt x="12659" y="16554"/>
                  </a:lnTo>
                  <a:lnTo>
                    <a:pt x="12907" y="16173"/>
                  </a:lnTo>
                  <a:lnTo>
                    <a:pt x="12345" y="16173"/>
                  </a:lnTo>
                  <a:lnTo>
                    <a:pt x="12221" y="14903"/>
                  </a:lnTo>
                  <a:lnTo>
                    <a:pt x="12335" y="14649"/>
                  </a:lnTo>
                  <a:lnTo>
                    <a:pt x="13600" y="13379"/>
                  </a:lnTo>
                  <a:close/>
                </a:path>
                <a:path w="32384" h="78740">
                  <a:moveTo>
                    <a:pt x="15626" y="14649"/>
                  </a:moveTo>
                  <a:lnTo>
                    <a:pt x="15099" y="14649"/>
                  </a:lnTo>
                  <a:lnTo>
                    <a:pt x="15119" y="15157"/>
                  </a:lnTo>
                  <a:lnTo>
                    <a:pt x="15245" y="15792"/>
                  </a:lnTo>
                  <a:lnTo>
                    <a:pt x="15978" y="16681"/>
                  </a:lnTo>
                  <a:lnTo>
                    <a:pt x="16013" y="16935"/>
                  </a:lnTo>
                  <a:lnTo>
                    <a:pt x="15455" y="17951"/>
                  </a:lnTo>
                  <a:lnTo>
                    <a:pt x="15172" y="19729"/>
                  </a:lnTo>
                  <a:lnTo>
                    <a:pt x="15779" y="19729"/>
                  </a:lnTo>
                  <a:lnTo>
                    <a:pt x="15779" y="18586"/>
                  </a:lnTo>
                  <a:lnTo>
                    <a:pt x="16418" y="17189"/>
                  </a:lnTo>
                  <a:lnTo>
                    <a:pt x="17117" y="17189"/>
                  </a:lnTo>
                  <a:lnTo>
                    <a:pt x="16820" y="16808"/>
                  </a:lnTo>
                  <a:lnTo>
                    <a:pt x="16722" y="16554"/>
                  </a:lnTo>
                  <a:lnTo>
                    <a:pt x="16886" y="16300"/>
                  </a:lnTo>
                  <a:lnTo>
                    <a:pt x="16460" y="16300"/>
                  </a:lnTo>
                  <a:lnTo>
                    <a:pt x="15919" y="15411"/>
                  </a:lnTo>
                  <a:lnTo>
                    <a:pt x="15799" y="15157"/>
                  </a:lnTo>
                  <a:lnTo>
                    <a:pt x="15626" y="14649"/>
                  </a:lnTo>
                  <a:close/>
                </a:path>
                <a:path w="32384" h="78740">
                  <a:moveTo>
                    <a:pt x="17117" y="17189"/>
                  </a:moveTo>
                  <a:lnTo>
                    <a:pt x="16418" y="17189"/>
                  </a:lnTo>
                  <a:lnTo>
                    <a:pt x="17894" y="18713"/>
                  </a:lnTo>
                  <a:lnTo>
                    <a:pt x="19046" y="19094"/>
                  </a:lnTo>
                  <a:lnTo>
                    <a:pt x="19046" y="18713"/>
                  </a:lnTo>
                  <a:lnTo>
                    <a:pt x="17612" y="17824"/>
                  </a:lnTo>
                  <a:lnTo>
                    <a:pt x="17117" y="17189"/>
                  </a:lnTo>
                  <a:close/>
                </a:path>
                <a:path w="32384" h="78740">
                  <a:moveTo>
                    <a:pt x="19465" y="14141"/>
                  </a:moveTo>
                  <a:lnTo>
                    <a:pt x="18690" y="14141"/>
                  </a:lnTo>
                  <a:lnTo>
                    <a:pt x="17350" y="15284"/>
                  </a:lnTo>
                  <a:lnTo>
                    <a:pt x="16460" y="16300"/>
                  </a:lnTo>
                  <a:lnTo>
                    <a:pt x="16886" y="16300"/>
                  </a:lnTo>
                  <a:lnTo>
                    <a:pt x="17706" y="15030"/>
                  </a:lnTo>
                  <a:lnTo>
                    <a:pt x="19046" y="14522"/>
                  </a:lnTo>
                  <a:lnTo>
                    <a:pt x="19779" y="14522"/>
                  </a:lnTo>
                  <a:lnTo>
                    <a:pt x="19465" y="14141"/>
                  </a:lnTo>
                  <a:close/>
                </a:path>
                <a:path w="32384" h="78740">
                  <a:moveTo>
                    <a:pt x="14910" y="14014"/>
                  </a:moveTo>
                  <a:lnTo>
                    <a:pt x="13591" y="14268"/>
                  </a:lnTo>
                  <a:lnTo>
                    <a:pt x="12345" y="16173"/>
                  </a:lnTo>
                  <a:lnTo>
                    <a:pt x="12907" y="16173"/>
                  </a:lnTo>
                  <a:lnTo>
                    <a:pt x="13402" y="15411"/>
                  </a:lnTo>
                  <a:lnTo>
                    <a:pt x="15099" y="14649"/>
                  </a:lnTo>
                  <a:lnTo>
                    <a:pt x="15626" y="14649"/>
                  </a:lnTo>
                  <a:lnTo>
                    <a:pt x="15496" y="14268"/>
                  </a:lnTo>
                  <a:lnTo>
                    <a:pt x="14910" y="14014"/>
                  </a:lnTo>
                  <a:close/>
                </a:path>
                <a:path w="32384" h="78740">
                  <a:moveTo>
                    <a:pt x="13758" y="12617"/>
                  </a:moveTo>
                  <a:lnTo>
                    <a:pt x="12093" y="12871"/>
                  </a:lnTo>
                  <a:lnTo>
                    <a:pt x="9465" y="13633"/>
                  </a:lnTo>
                  <a:lnTo>
                    <a:pt x="8740" y="14776"/>
                  </a:lnTo>
                  <a:lnTo>
                    <a:pt x="8617" y="15792"/>
                  </a:lnTo>
                  <a:lnTo>
                    <a:pt x="9811" y="14522"/>
                  </a:lnTo>
                  <a:lnTo>
                    <a:pt x="10847" y="13887"/>
                  </a:lnTo>
                  <a:lnTo>
                    <a:pt x="11884" y="13379"/>
                  </a:lnTo>
                  <a:lnTo>
                    <a:pt x="13600" y="13379"/>
                  </a:lnTo>
                  <a:lnTo>
                    <a:pt x="13852" y="13125"/>
                  </a:lnTo>
                  <a:lnTo>
                    <a:pt x="13758" y="12617"/>
                  </a:lnTo>
                  <a:close/>
                </a:path>
                <a:path w="32384" h="78740">
                  <a:moveTo>
                    <a:pt x="19779" y="14522"/>
                  </a:moveTo>
                  <a:lnTo>
                    <a:pt x="19046" y="14522"/>
                  </a:lnTo>
                  <a:lnTo>
                    <a:pt x="19884" y="15157"/>
                  </a:lnTo>
                  <a:lnTo>
                    <a:pt x="19988" y="15030"/>
                  </a:lnTo>
                  <a:lnTo>
                    <a:pt x="19884" y="14649"/>
                  </a:lnTo>
                  <a:lnTo>
                    <a:pt x="19779" y="14522"/>
                  </a:lnTo>
                  <a:close/>
                </a:path>
              </a:pathLst>
            </a:custGeom>
            <a:solidFill>
              <a:srgbClr val="FFFFFF"/>
            </a:solidFill>
          </p:spPr>
          <p:txBody>
            <a:bodyPr wrap="square" lIns="0" tIns="0" rIns="0" bIns="0" rtlCol="0"/>
            <a:lstStyle/>
            <a:p>
              <a:endParaRPr/>
            </a:p>
          </p:txBody>
        </p:sp>
        <p:sp>
          <p:nvSpPr>
            <p:cNvPr id="20" name="object 20"/>
            <p:cNvSpPr/>
            <p:nvPr/>
          </p:nvSpPr>
          <p:spPr>
            <a:xfrm>
              <a:off x="11373142" y="10773962"/>
              <a:ext cx="26034" cy="66040"/>
            </a:xfrm>
            <a:custGeom>
              <a:avLst/>
              <a:gdLst/>
              <a:ahLst/>
              <a:cxnLst/>
              <a:rect l="l" t="t" r="r" b="b"/>
              <a:pathLst>
                <a:path w="26034" h="66040">
                  <a:moveTo>
                    <a:pt x="15925" y="7226"/>
                  </a:moveTo>
                  <a:lnTo>
                    <a:pt x="13627" y="3848"/>
                  </a:lnTo>
                  <a:lnTo>
                    <a:pt x="12306" y="6616"/>
                  </a:lnTo>
                  <a:lnTo>
                    <a:pt x="12966" y="6845"/>
                  </a:lnTo>
                  <a:lnTo>
                    <a:pt x="13550" y="6896"/>
                  </a:lnTo>
                  <a:lnTo>
                    <a:pt x="15468" y="7226"/>
                  </a:lnTo>
                  <a:lnTo>
                    <a:pt x="15925" y="7226"/>
                  </a:lnTo>
                  <a:close/>
                </a:path>
                <a:path w="26034" h="66040">
                  <a:moveTo>
                    <a:pt x="16319" y="889"/>
                  </a:moveTo>
                  <a:lnTo>
                    <a:pt x="15925" y="596"/>
                  </a:lnTo>
                  <a:lnTo>
                    <a:pt x="15659" y="368"/>
                  </a:lnTo>
                  <a:lnTo>
                    <a:pt x="15430" y="127"/>
                  </a:lnTo>
                  <a:lnTo>
                    <a:pt x="15265" y="0"/>
                  </a:lnTo>
                  <a:lnTo>
                    <a:pt x="14160" y="711"/>
                  </a:lnTo>
                  <a:lnTo>
                    <a:pt x="13512" y="3035"/>
                  </a:lnTo>
                  <a:lnTo>
                    <a:pt x="13804" y="3378"/>
                  </a:lnTo>
                  <a:lnTo>
                    <a:pt x="16319" y="889"/>
                  </a:lnTo>
                  <a:close/>
                </a:path>
                <a:path w="26034" h="66040">
                  <a:moveTo>
                    <a:pt x="20015" y="1054"/>
                  </a:moveTo>
                  <a:lnTo>
                    <a:pt x="16903" y="1066"/>
                  </a:lnTo>
                  <a:lnTo>
                    <a:pt x="17805" y="3492"/>
                  </a:lnTo>
                  <a:lnTo>
                    <a:pt x="20015" y="1054"/>
                  </a:lnTo>
                  <a:close/>
                </a:path>
                <a:path w="26034" h="66040">
                  <a:moveTo>
                    <a:pt x="22644" y="57645"/>
                  </a:moveTo>
                  <a:lnTo>
                    <a:pt x="22504" y="57429"/>
                  </a:lnTo>
                  <a:lnTo>
                    <a:pt x="21742" y="57848"/>
                  </a:lnTo>
                  <a:lnTo>
                    <a:pt x="20269" y="57848"/>
                  </a:lnTo>
                  <a:lnTo>
                    <a:pt x="16814" y="51562"/>
                  </a:lnTo>
                  <a:lnTo>
                    <a:pt x="15316" y="48006"/>
                  </a:lnTo>
                  <a:lnTo>
                    <a:pt x="7912" y="38671"/>
                  </a:lnTo>
                  <a:lnTo>
                    <a:pt x="8483" y="37350"/>
                  </a:lnTo>
                  <a:lnTo>
                    <a:pt x="9601" y="34480"/>
                  </a:lnTo>
                  <a:lnTo>
                    <a:pt x="10121" y="33007"/>
                  </a:lnTo>
                  <a:lnTo>
                    <a:pt x="10033" y="30048"/>
                  </a:lnTo>
                  <a:lnTo>
                    <a:pt x="9779" y="27559"/>
                  </a:lnTo>
                  <a:lnTo>
                    <a:pt x="7886" y="25654"/>
                  </a:lnTo>
                  <a:lnTo>
                    <a:pt x="4229" y="23177"/>
                  </a:lnTo>
                  <a:lnTo>
                    <a:pt x="2489" y="22580"/>
                  </a:lnTo>
                  <a:lnTo>
                    <a:pt x="2349" y="22936"/>
                  </a:lnTo>
                  <a:lnTo>
                    <a:pt x="2628" y="23025"/>
                  </a:lnTo>
                  <a:lnTo>
                    <a:pt x="4978" y="24066"/>
                  </a:lnTo>
                  <a:lnTo>
                    <a:pt x="8077" y="26454"/>
                  </a:lnTo>
                  <a:lnTo>
                    <a:pt x="9461" y="28028"/>
                  </a:lnTo>
                  <a:lnTo>
                    <a:pt x="9677" y="30048"/>
                  </a:lnTo>
                  <a:lnTo>
                    <a:pt x="9690" y="33007"/>
                  </a:lnTo>
                  <a:lnTo>
                    <a:pt x="9144" y="34607"/>
                  </a:lnTo>
                  <a:lnTo>
                    <a:pt x="7962" y="37541"/>
                  </a:lnTo>
                  <a:lnTo>
                    <a:pt x="7467" y="38671"/>
                  </a:lnTo>
                  <a:lnTo>
                    <a:pt x="7581" y="41021"/>
                  </a:lnTo>
                  <a:lnTo>
                    <a:pt x="7937" y="42697"/>
                  </a:lnTo>
                  <a:lnTo>
                    <a:pt x="9626" y="44094"/>
                  </a:lnTo>
                  <a:lnTo>
                    <a:pt x="11417" y="45478"/>
                  </a:lnTo>
                  <a:lnTo>
                    <a:pt x="13182" y="46875"/>
                  </a:lnTo>
                  <a:lnTo>
                    <a:pt x="15049" y="48310"/>
                  </a:lnTo>
                  <a:lnTo>
                    <a:pt x="15735" y="49974"/>
                  </a:lnTo>
                  <a:lnTo>
                    <a:pt x="16471" y="51650"/>
                  </a:lnTo>
                  <a:lnTo>
                    <a:pt x="16624" y="52920"/>
                  </a:lnTo>
                  <a:lnTo>
                    <a:pt x="16903" y="54076"/>
                  </a:lnTo>
                  <a:lnTo>
                    <a:pt x="17119" y="55168"/>
                  </a:lnTo>
                  <a:lnTo>
                    <a:pt x="17449" y="56172"/>
                  </a:lnTo>
                  <a:lnTo>
                    <a:pt x="19304" y="58013"/>
                  </a:lnTo>
                  <a:lnTo>
                    <a:pt x="20193" y="58254"/>
                  </a:lnTo>
                  <a:lnTo>
                    <a:pt x="21958" y="58254"/>
                  </a:lnTo>
                  <a:lnTo>
                    <a:pt x="22567" y="57848"/>
                  </a:lnTo>
                  <a:lnTo>
                    <a:pt x="22644" y="57645"/>
                  </a:lnTo>
                  <a:close/>
                </a:path>
                <a:path w="26034" h="66040">
                  <a:moveTo>
                    <a:pt x="25463" y="63944"/>
                  </a:moveTo>
                  <a:lnTo>
                    <a:pt x="25196" y="63627"/>
                  </a:lnTo>
                  <a:lnTo>
                    <a:pt x="22174" y="65532"/>
                  </a:lnTo>
                  <a:lnTo>
                    <a:pt x="17830" y="65532"/>
                  </a:lnTo>
                  <a:lnTo>
                    <a:pt x="16370" y="65189"/>
                  </a:lnTo>
                  <a:lnTo>
                    <a:pt x="14820" y="64325"/>
                  </a:lnTo>
                  <a:lnTo>
                    <a:pt x="13970" y="63766"/>
                  </a:lnTo>
                  <a:lnTo>
                    <a:pt x="13360" y="63017"/>
                  </a:lnTo>
                  <a:lnTo>
                    <a:pt x="12966" y="62077"/>
                  </a:lnTo>
                  <a:lnTo>
                    <a:pt x="12255" y="60642"/>
                  </a:lnTo>
                  <a:lnTo>
                    <a:pt x="12001" y="58864"/>
                  </a:lnTo>
                  <a:lnTo>
                    <a:pt x="11061" y="53682"/>
                  </a:lnTo>
                  <a:lnTo>
                    <a:pt x="9245" y="50825"/>
                  </a:lnTo>
                  <a:lnTo>
                    <a:pt x="7327" y="49796"/>
                  </a:lnTo>
                  <a:lnTo>
                    <a:pt x="5562" y="48361"/>
                  </a:lnTo>
                  <a:lnTo>
                    <a:pt x="3860" y="46875"/>
                  </a:lnTo>
                  <a:lnTo>
                    <a:pt x="2324" y="45021"/>
                  </a:lnTo>
                  <a:lnTo>
                    <a:pt x="1930" y="41414"/>
                  </a:lnTo>
                  <a:lnTo>
                    <a:pt x="1968" y="38506"/>
                  </a:lnTo>
                  <a:lnTo>
                    <a:pt x="2692" y="36550"/>
                  </a:lnTo>
                  <a:lnTo>
                    <a:pt x="3352" y="34886"/>
                  </a:lnTo>
                  <a:lnTo>
                    <a:pt x="4013" y="33350"/>
                  </a:lnTo>
                  <a:lnTo>
                    <a:pt x="4775" y="31965"/>
                  </a:lnTo>
                  <a:lnTo>
                    <a:pt x="4775" y="30289"/>
                  </a:lnTo>
                  <a:lnTo>
                    <a:pt x="101" y="26339"/>
                  </a:lnTo>
                  <a:lnTo>
                    <a:pt x="0" y="26695"/>
                  </a:lnTo>
                  <a:lnTo>
                    <a:pt x="1193" y="27076"/>
                  </a:lnTo>
                  <a:lnTo>
                    <a:pt x="2235" y="27609"/>
                  </a:lnTo>
                  <a:lnTo>
                    <a:pt x="3009" y="28257"/>
                  </a:lnTo>
                  <a:lnTo>
                    <a:pt x="3517" y="28752"/>
                  </a:lnTo>
                  <a:lnTo>
                    <a:pt x="4165" y="29451"/>
                  </a:lnTo>
                  <a:lnTo>
                    <a:pt x="4279" y="31965"/>
                  </a:lnTo>
                  <a:lnTo>
                    <a:pt x="3632" y="33350"/>
                  </a:lnTo>
                  <a:lnTo>
                    <a:pt x="2895" y="35026"/>
                  </a:lnTo>
                  <a:lnTo>
                    <a:pt x="2222" y="36690"/>
                  </a:lnTo>
                  <a:lnTo>
                    <a:pt x="1536" y="38506"/>
                  </a:lnTo>
                  <a:lnTo>
                    <a:pt x="1536" y="41414"/>
                  </a:lnTo>
                  <a:lnTo>
                    <a:pt x="9042" y="51206"/>
                  </a:lnTo>
                  <a:lnTo>
                    <a:pt x="9956" y="52730"/>
                  </a:lnTo>
                  <a:lnTo>
                    <a:pt x="10871" y="54178"/>
                  </a:lnTo>
                  <a:lnTo>
                    <a:pt x="11137" y="56629"/>
                  </a:lnTo>
                  <a:lnTo>
                    <a:pt x="11633" y="58953"/>
                  </a:lnTo>
                  <a:lnTo>
                    <a:pt x="17805" y="65874"/>
                  </a:lnTo>
                  <a:lnTo>
                    <a:pt x="22707" y="65874"/>
                  </a:lnTo>
                  <a:lnTo>
                    <a:pt x="23202" y="65532"/>
                  </a:lnTo>
                  <a:lnTo>
                    <a:pt x="25463" y="63944"/>
                  </a:lnTo>
                  <a:close/>
                </a:path>
              </a:pathLst>
            </a:custGeom>
            <a:solidFill>
              <a:srgbClr val="767334"/>
            </a:solidFill>
          </p:spPr>
          <p:txBody>
            <a:bodyPr wrap="square" lIns="0" tIns="0" rIns="0" bIns="0" rtlCol="0"/>
            <a:lstStyle/>
            <a:p>
              <a:endParaRPr/>
            </a:p>
          </p:txBody>
        </p:sp>
        <p:sp>
          <p:nvSpPr>
            <p:cNvPr id="21" name="object 21"/>
            <p:cNvSpPr/>
            <p:nvPr/>
          </p:nvSpPr>
          <p:spPr>
            <a:xfrm>
              <a:off x="11405244" y="10821730"/>
              <a:ext cx="4445" cy="6985"/>
            </a:xfrm>
            <a:custGeom>
              <a:avLst/>
              <a:gdLst/>
              <a:ahLst/>
              <a:cxnLst/>
              <a:rect l="l" t="t" r="r" b="b"/>
              <a:pathLst>
                <a:path w="4445" h="6984">
                  <a:moveTo>
                    <a:pt x="1999" y="0"/>
                  </a:moveTo>
                  <a:lnTo>
                    <a:pt x="2376" y="1455"/>
                  </a:lnTo>
                  <a:lnTo>
                    <a:pt x="1738" y="2366"/>
                  </a:lnTo>
                  <a:lnTo>
                    <a:pt x="0" y="3853"/>
                  </a:lnTo>
                  <a:lnTo>
                    <a:pt x="3057" y="6596"/>
                  </a:lnTo>
                  <a:lnTo>
                    <a:pt x="4041" y="4104"/>
                  </a:lnTo>
                  <a:lnTo>
                    <a:pt x="4209" y="544"/>
                  </a:lnTo>
                  <a:lnTo>
                    <a:pt x="1999" y="0"/>
                  </a:lnTo>
                  <a:close/>
                </a:path>
              </a:pathLst>
            </a:custGeom>
            <a:solidFill>
              <a:srgbClr val="A3AA71"/>
            </a:solidFill>
          </p:spPr>
          <p:txBody>
            <a:bodyPr wrap="square" lIns="0" tIns="0" rIns="0" bIns="0" rtlCol="0"/>
            <a:lstStyle/>
            <a:p>
              <a:endParaRPr/>
            </a:p>
          </p:txBody>
        </p:sp>
        <p:sp>
          <p:nvSpPr>
            <p:cNvPr id="22" name="object 22"/>
            <p:cNvSpPr/>
            <p:nvPr/>
          </p:nvSpPr>
          <p:spPr>
            <a:xfrm>
              <a:off x="11365220" y="10793528"/>
              <a:ext cx="5715" cy="7620"/>
            </a:xfrm>
            <a:custGeom>
              <a:avLst/>
              <a:gdLst/>
              <a:ahLst/>
              <a:cxnLst/>
              <a:rect l="l" t="t" r="r" b="b"/>
              <a:pathLst>
                <a:path w="5715" h="7620">
                  <a:moveTo>
                    <a:pt x="2575" y="0"/>
                  </a:moveTo>
                  <a:lnTo>
                    <a:pt x="2481" y="1905"/>
                  </a:lnTo>
                  <a:lnTo>
                    <a:pt x="237" y="1905"/>
                  </a:lnTo>
                  <a:lnTo>
                    <a:pt x="94" y="3099"/>
                  </a:lnTo>
                  <a:lnTo>
                    <a:pt x="0" y="4324"/>
                  </a:lnTo>
                  <a:lnTo>
                    <a:pt x="1287" y="4418"/>
                  </a:lnTo>
                  <a:lnTo>
                    <a:pt x="1329" y="4816"/>
                  </a:lnTo>
                  <a:lnTo>
                    <a:pt x="1172" y="5591"/>
                  </a:lnTo>
                  <a:lnTo>
                    <a:pt x="1570" y="6523"/>
                  </a:lnTo>
                  <a:lnTo>
                    <a:pt x="2062" y="7497"/>
                  </a:lnTo>
                  <a:lnTo>
                    <a:pt x="4198" y="6764"/>
                  </a:lnTo>
                  <a:lnTo>
                    <a:pt x="5239" y="1905"/>
                  </a:lnTo>
                  <a:lnTo>
                    <a:pt x="1832" y="1905"/>
                  </a:lnTo>
                  <a:lnTo>
                    <a:pt x="251" y="1790"/>
                  </a:lnTo>
                  <a:lnTo>
                    <a:pt x="5264" y="1790"/>
                  </a:lnTo>
                  <a:lnTo>
                    <a:pt x="5329" y="1486"/>
                  </a:lnTo>
                  <a:lnTo>
                    <a:pt x="4806" y="188"/>
                  </a:lnTo>
                  <a:lnTo>
                    <a:pt x="2575" y="0"/>
                  </a:lnTo>
                  <a:close/>
                </a:path>
              </a:pathLst>
            </a:custGeom>
            <a:solidFill>
              <a:srgbClr val="ECC546"/>
            </a:solidFill>
          </p:spPr>
          <p:txBody>
            <a:bodyPr wrap="square" lIns="0" tIns="0" rIns="0" bIns="0" rtlCol="0"/>
            <a:lstStyle/>
            <a:p>
              <a:endParaRPr/>
            </a:p>
          </p:txBody>
        </p:sp>
        <p:sp>
          <p:nvSpPr>
            <p:cNvPr id="23" name="object 23"/>
            <p:cNvSpPr/>
            <p:nvPr/>
          </p:nvSpPr>
          <p:spPr>
            <a:xfrm>
              <a:off x="11365210" y="10793455"/>
              <a:ext cx="5715" cy="7620"/>
            </a:xfrm>
            <a:custGeom>
              <a:avLst/>
              <a:gdLst/>
              <a:ahLst/>
              <a:cxnLst/>
              <a:rect l="l" t="t" r="r" b="b"/>
              <a:pathLst>
                <a:path w="5715" h="7620">
                  <a:moveTo>
                    <a:pt x="1465" y="4701"/>
                  </a:moveTo>
                  <a:lnTo>
                    <a:pt x="1245" y="4701"/>
                  </a:lnTo>
                  <a:lnTo>
                    <a:pt x="1182" y="6135"/>
                  </a:lnTo>
                  <a:lnTo>
                    <a:pt x="1500" y="6837"/>
                  </a:lnTo>
                  <a:lnTo>
                    <a:pt x="1768" y="7046"/>
                  </a:lnTo>
                  <a:lnTo>
                    <a:pt x="1978" y="7141"/>
                  </a:lnTo>
                  <a:lnTo>
                    <a:pt x="2397" y="7235"/>
                  </a:lnTo>
                  <a:lnTo>
                    <a:pt x="3475" y="7235"/>
                  </a:lnTo>
                  <a:lnTo>
                    <a:pt x="4229" y="7005"/>
                  </a:lnTo>
                  <a:lnTo>
                    <a:pt x="4376" y="6984"/>
                  </a:lnTo>
                  <a:lnTo>
                    <a:pt x="2449" y="6952"/>
                  </a:lnTo>
                  <a:lnTo>
                    <a:pt x="2072" y="6837"/>
                  </a:lnTo>
                  <a:lnTo>
                    <a:pt x="1789" y="6669"/>
                  </a:lnTo>
                  <a:lnTo>
                    <a:pt x="1768" y="6512"/>
                  </a:lnTo>
                  <a:lnTo>
                    <a:pt x="1580" y="6135"/>
                  </a:lnTo>
                  <a:lnTo>
                    <a:pt x="1465" y="4701"/>
                  </a:lnTo>
                  <a:close/>
                </a:path>
                <a:path w="5715" h="7620">
                  <a:moveTo>
                    <a:pt x="4061" y="6743"/>
                  </a:moveTo>
                  <a:lnTo>
                    <a:pt x="3789" y="6743"/>
                  </a:lnTo>
                  <a:lnTo>
                    <a:pt x="3171" y="6952"/>
                  </a:lnTo>
                  <a:lnTo>
                    <a:pt x="4376" y="6952"/>
                  </a:lnTo>
                  <a:lnTo>
                    <a:pt x="4208" y="6837"/>
                  </a:lnTo>
                  <a:lnTo>
                    <a:pt x="4061" y="6743"/>
                  </a:lnTo>
                  <a:close/>
                </a:path>
                <a:path w="5715" h="7620">
                  <a:moveTo>
                    <a:pt x="4156" y="6669"/>
                  </a:moveTo>
                  <a:lnTo>
                    <a:pt x="4208" y="6837"/>
                  </a:lnTo>
                  <a:lnTo>
                    <a:pt x="4156" y="6669"/>
                  </a:lnTo>
                  <a:close/>
                </a:path>
                <a:path w="5715" h="7620">
                  <a:moveTo>
                    <a:pt x="4410" y="6669"/>
                  </a:moveTo>
                  <a:lnTo>
                    <a:pt x="4156" y="6669"/>
                  </a:lnTo>
                  <a:lnTo>
                    <a:pt x="4208" y="6837"/>
                  </a:lnTo>
                  <a:lnTo>
                    <a:pt x="4376" y="6837"/>
                  </a:lnTo>
                  <a:lnTo>
                    <a:pt x="4410" y="6669"/>
                  </a:lnTo>
                  <a:close/>
                </a:path>
                <a:path w="5715" h="7620">
                  <a:moveTo>
                    <a:pt x="4070" y="6704"/>
                  </a:moveTo>
                  <a:close/>
                </a:path>
                <a:path w="5715" h="7620">
                  <a:moveTo>
                    <a:pt x="5475" y="1528"/>
                  </a:moveTo>
                  <a:lnTo>
                    <a:pt x="5171" y="1528"/>
                  </a:lnTo>
                  <a:lnTo>
                    <a:pt x="5339" y="1560"/>
                  </a:lnTo>
                  <a:lnTo>
                    <a:pt x="5192" y="1581"/>
                  </a:lnTo>
                  <a:lnTo>
                    <a:pt x="5071" y="1999"/>
                  </a:lnTo>
                  <a:lnTo>
                    <a:pt x="4070" y="6704"/>
                  </a:lnTo>
                  <a:lnTo>
                    <a:pt x="4410" y="6669"/>
                  </a:lnTo>
                  <a:lnTo>
                    <a:pt x="5475" y="1528"/>
                  </a:lnTo>
                  <a:close/>
                </a:path>
                <a:path w="5715" h="7620">
                  <a:moveTo>
                    <a:pt x="2135" y="1832"/>
                  </a:moveTo>
                  <a:lnTo>
                    <a:pt x="1297" y="1832"/>
                  </a:lnTo>
                  <a:lnTo>
                    <a:pt x="878" y="1999"/>
                  </a:lnTo>
                  <a:lnTo>
                    <a:pt x="428" y="2146"/>
                  </a:lnTo>
                  <a:lnTo>
                    <a:pt x="86" y="2471"/>
                  </a:lnTo>
                  <a:lnTo>
                    <a:pt x="0" y="3978"/>
                  </a:lnTo>
                  <a:lnTo>
                    <a:pt x="281" y="4303"/>
                  </a:lnTo>
                  <a:lnTo>
                    <a:pt x="1182" y="4743"/>
                  </a:lnTo>
                  <a:lnTo>
                    <a:pt x="1465" y="4701"/>
                  </a:lnTo>
                  <a:lnTo>
                    <a:pt x="1339" y="4492"/>
                  </a:lnTo>
                  <a:lnTo>
                    <a:pt x="878" y="4251"/>
                  </a:lnTo>
                  <a:lnTo>
                    <a:pt x="637" y="4188"/>
                  </a:lnTo>
                  <a:lnTo>
                    <a:pt x="522" y="3978"/>
                  </a:lnTo>
                  <a:lnTo>
                    <a:pt x="376" y="3853"/>
                  </a:lnTo>
                  <a:lnTo>
                    <a:pt x="334" y="2680"/>
                  </a:lnTo>
                  <a:lnTo>
                    <a:pt x="616" y="2471"/>
                  </a:lnTo>
                  <a:lnTo>
                    <a:pt x="941" y="2303"/>
                  </a:lnTo>
                  <a:lnTo>
                    <a:pt x="1339" y="2146"/>
                  </a:lnTo>
                  <a:lnTo>
                    <a:pt x="2334" y="2146"/>
                  </a:lnTo>
                  <a:lnTo>
                    <a:pt x="2397" y="1999"/>
                  </a:lnTo>
                  <a:lnTo>
                    <a:pt x="2495" y="1863"/>
                  </a:lnTo>
                  <a:lnTo>
                    <a:pt x="2135" y="1863"/>
                  </a:lnTo>
                  <a:close/>
                </a:path>
                <a:path w="5715" h="7620">
                  <a:moveTo>
                    <a:pt x="3622" y="0"/>
                  </a:moveTo>
                  <a:lnTo>
                    <a:pt x="3318" y="0"/>
                  </a:lnTo>
                  <a:lnTo>
                    <a:pt x="3056" y="167"/>
                  </a:lnTo>
                  <a:lnTo>
                    <a:pt x="2637" y="638"/>
                  </a:lnTo>
                  <a:lnTo>
                    <a:pt x="2417" y="1109"/>
                  </a:lnTo>
                  <a:lnTo>
                    <a:pt x="2260" y="1581"/>
                  </a:lnTo>
                  <a:lnTo>
                    <a:pt x="2135" y="1863"/>
                  </a:lnTo>
                  <a:lnTo>
                    <a:pt x="2495" y="1863"/>
                  </a:lnTo>
                  <a:lnTo>
                    <a:pt x="2614" y="1643"/>
                  </a:lnTo>
                  <a:lnTo>
                    <a:pt x="2826" y="963"/>
                  </a:lnTo>
                  <a:lnTo>
                    <a:pt x="3063" y="638"/>
                  </a:lnTo>
                  <a:lnTo>
                    <a:pt x="3171" y="429"/>
                  </a:lnTo>
                  <a:lnTo>
                    <a:pt x="3339" y="356"/>
                  </a:lnTo>
                  <a:lnTo>
                    <a:pt x="4672" y="356"/>
                  </a:lnTo>
                  <a:lnTo>
                    <a:pt x="4281" y="73"/>
                  </a:lnTo>
                  <a:lnTo>
                    <a:pt x="3695" y="31"/>
                  </a:lnTo>
                  <a:close/>
                </a:path>
                <a:path w="5715" h="7620">
                  <a:moveTo>
                    <a:pt x="5168" y="1545"/>
                  </a:moveTo>
                  <a:close/>
                </a:path>
                <a:path w="5715" h="7620">
                  <a:moveTo>
                    <a:pt x="4672" y="356"/>
                  </a:moveTo>
                  <a:lnTo>
                    <a:pt x="3339" y="356"/>
                  </a:lnTo>
                  <a:lnTo>
                    <a:pt x="4156" y="376"/>
                  </a:lnTo>
                  <a:lnTo>
                    <a:pt x="4512" y="638"/>
                  </a:lnTo>
                  <a:lnTo>
                    <a:pt x="4815" y="963"/>
                  </a:lnTo>
                  <a:lnTo>
                    <a:pt x="4941" y="1130"/>
                  </a:lnTo>
                  <a:lnTo>
                    <a:pt x="5077" y="1413"/>
                  </a:lnTo>
                  <a:lnTo>
                    <a:pt x="5168" y="1545"/>
                  </a:lnTo>
                  <a:lnTo>
                    <a:pt x="5475" y="1528"/>
                  </a:lnTo>
                  <a:lnTo>
                    <a:pt x="5339" y="1109"/>
                  </a:lnTo>
                  <a:lnTo>
                    <a:pt x="5025" y="785"/>
                  </a:lnTo>
                  <a:lnTo>
                    <a:pt x="4773" y="429"/>
                  </a:lnTo>
                  <a:close/>
                </a:path>
              </a:pathLst>
            </a:custGeom>
            <a:solidFill>
              <a:srgbClr val="8F7B35"/>
            </a:solidFill>
          </p:spPr>
          <p:txBody>
            <a:bodyPr wrap="square" lIns="0" tIns="0" rIns="0" bIns="0" rtlCol="0"/>
            <a:lstStyle/>
            <a:p>
              <a:endParaRPr/>
            </a:p>
          </p:txBody>
        </p:sp>
        <p:sp>
          <p:nvSpPr>
            <p:cNvPr id="24" name="object 24"/>
            <p:cNvSpPr/>
            <p:nvPr/>
          </p:nvSpPr>
          <p:spPr>
            <a:xfrm>
              <a:off x="11367943" y="10794164"/>
              <a:ext cx="5715" cy="8255"/>
            </a:xfrm>
            <a:custGeom>
              <a:avLst/>
              <a:gdLst/>
              <a:ahLst/>
              <a:cxnLst/>
              <a:rect l="l" t="t" r="r" b="b"/>
              <a:pathLst>
                <a:path w="5715" h="8254">
                  <a:moveTo>
                    <a:pt x="345" y="1717"/>
                  </a:moveTo>
                  <a:lnTo>
                    <a:pt x="188" y="2795"/>
                  </a:lnTo>
                  <a:lnTo>
                    <a:pt x="0" y="3853"/>
                  </a:lnTo>
                  <a:lnTo>
                    <a:pt x="1099" y="4230"/>
                  </a:lnTo>
                  <a:lnTo>
                    <a:pt x="1287" y="4460"/>
                  </a:lnTo>
                  <a:lnTo>
                    <a:pt x="1476" y="4628"/>
                  </a:lnTo>
                  <a:lnTo>
                    <a:pt x="910" y="5800"/>
                  </a:lnTo>
                  <a:lnTo>
                    <a:pt x="1476" y="6711"/>
                  </a:lnTo>
                  <a:lnTo>
                    <a:pt x="2083" y="7633"/>
                  </a:lnTo>
                  <a:lnTo>
                    <a:pt x="3916" y="6690"/>
                  </a:lnTo>
                  <a:lnTo>
                    <a:pt x="4219" y="5800"/>
                  </a:lnTo>
                  <a:lnTo>
                    <a:pt x="5002" y="2041"/>
                  </a:lnTo>
                  <a:lnTo>
                    <a:pt x="1497" y="2041"/>
                  </a:lnTo>
                  <a:lnTo>
                    <a:pt x="345" y="1717"/>
                  </a:lnTo>
                  <a:close/>
                </a:path>
                <a:path w="5715" h="8254">
                  <a:moveTo>
                    <a:pt x="2649" y="0"/>
                  </a:moveTo>
                  <a:lnTo>
                    <a:pt x="2345" y="1591"/>
                  </a:lnTo>
                  <a:lnTo>
                    <a:pt x="1947" y="1832"/>
                  </a:lnTo>
                  <a:lnTo>
                    <a:pt x="1497" y="2041"/>
                  </a:lnTo>
                  <a:lnTo>
                    <a:pt x="5002" y="2041"/>
                  </a:lnTo>
                  <a:lnTo>
                    <a:pt x="5120" y="1476"/>
                  </a:lnTo>
                  <a:lnTo>
                    <a:pt x="4952" y="586"/>
                  </a:lnTo>
                  <a:lnTo>
                    <a:pt x="3800" y="261"/>
                  </a:lnTo>
                  <a:lnTo>
                    <a:pt x="2649" y="0"/>
                  </a:lnTo>
                  <a:close/>
                </a:path>
              </a:pathLst>
            </a:custGeom>
            <a:solidFill>
              <a:srgbClr val="ECC546"/>
            </a:solidFill>
          </p:spPr>
          <p:txBody>
            <a:bodyPr wrap="square" lIns="0" tIns="0" rIns="0" bIns="0" rtlCol="0"/>
            <a:lstStyle/>
            <a:p>
              <a:endParaRPr/>
            </a:p>
          </p:txBody>
        </p:sp>
        <p:sp>
          <p:nvSpPr>
            <p:cNvPr id="25" name="object 25"/>
            <p:cNvSpPr/>
            <p:nvPr/>
          </p:nvSpPr>
          <p:spPr>
            <a:xfrm>
              <a:off x="11367943" y="10794237"/>
              <a:ext cx="5715" cy="7620"/>
            </a:xfrm>
            <a:custGeom>
              <a:avLst/>
              <a:gdLst/>
              <a:ahLst/>
              <a:cxnLst/>
              <a:rect l="l" t="t" r="r" b="b"/>
              <a:pathLst>
                <a:path w="5715" h="7620">
                  <a:moveTo>
                    <a:pt x="1497" y="4460"/>
                  </a:moveTo>
                  <a:lnTo>
                    <a:pt x="1193" y="4460"/>
                  </a:lnTo>
                  <a:lnTo>
                    <a:pt x="1103" y="6177"/>
                  </a:lnTo>
                  <a:lnTo>
                    <a:pt x="1184" y="6450"/>
                  </a:lnTo>
                  <a:lnTo>
                    <a:pt x="1403" y="6879"/>
                  </a:lnTo>
                  <a:lnTo>
                    <a:pt x="1549" y="7109"/>
                  </a:lnTo>
                  <a:lnTo>
                    <a:pt x="1989" y="7224"/>
                  </a:lnTo>
                  <a:lnTo>
                    <a:pt x="3099" y="7224"/>
                  </a:lnTo>
                  <a:lnTo>
                    <a:pt x="3757" y="6879"/>
                  </a:lnTo>
                  <a:lnTo>
                    <a:pt x="2041" y="6879"/>
                  </a:lnTo>
                  <a:lnTo>
                    <a:pt x="1738" y="6785"/>
                  </a:lnTo>
                  <a:lnTo>
                    <a:pt x="1626" y="6502"/>
                  </a:lnTo>
                  <a:lnTo>
                    <a:pt x="1503" y="6355"/>
                  </a:lnTo>
                  <a:lnTo>
                    <a:pt x="1497" y="4460"/>
                  </a:lnTo>
                  <a:close/>
                </a:path>
                <a:path w="5715" h="7620">
                  <a:moveTo>
                    <a:pt x="3750" y="6519"/>
                  </a:moveTo>
                  <a:lnTo>
                    <a:pt x="2837" y="6879"/>
                  </a:lnTo>
                  <a:lnTo>
                    <a:pt x="3757" y="6879"/>
                  </a:lnTo>
                  <a:lnTo>
                    <a:pt x="3937" y="6785"/>
                  </a:lnTo>
                  <a:lnTo>
                    <a:pt x="3916" y="6617"/>
                  </a:lnTo>
                  <a:lnTo>
                    <a:pt x="3750" y="6519"/>
                  </a:lnTo>
                  <a:close/>
                </a:path>
                <a:path w="5715" h="7620">
                  <a:moveTo>
                    <a:pt x="4123" y="6450"/>
                  </a:moveTo>
                  <a:lnTo>
                    <a:pt x="3842" y="6450"/>
                  </a:lnTo>
                  <a:lnTo>
                    <a:pt x="3916" y="6617"/>
                  </a:lnTo>
                  <a:lnTo>
                    <a:pt x="4123" y="6450"/>
                  </a:lnTo>
                  <a:close/>
                </a:path>
                <a:path w="5715" h="7620">
                  <a:moveTo>
                    <a:pt x="3842" y="6450"/>
                  </a:moveTo>
                  <a:lnTo>
                    <a:pt x="3916" y="6617"/>
                  </a:lnTo>
                  <a:lnTo>
                    <a:pt x="3842" y="6450"/>
                  </a:lnTo>
                  <a:close/>
                </a:path>
                <a:path w="5715" h="7620">
                  <a:moveTo>
                    <a:pt x="4578" y="324"/>
                  </a:moveTo>
                  <a:lnTo>
                    <a:pt x="3591" y="324"/>
                  </a:lnTo>
                  <a:lnTo>
                    <a:pt x="3748" y="397"/>
                  </a:lnTo>
                  <a:lnTo>
                    <a:pt x="4293" y="513"/>
                  </a:lnTo>
                  <a:lnTo>
                    <a:pt x="4900" y="1214"/>
                  </a:lnTo>
                  <a:lnTo>
                    <a:pt x="4952" y="1361"/>
                  </a:lnTo>
                  <a:lnTo>
                    <a:pt x="5120" y="1403"/>
                  </a:lnTo>
                  <a:lnTo>
                    <a:pt x="4952" y="1424"/>
                  </a:lnTo>
                  <a:lnTo>
                    <a:pt x="4446" y="3800"/>
                  </a:lnTo>
                  <a:lnTo>
                    <a:pt x="4202" y="4743"/>
                  </a:lnTo>
                  <a:lnTo>
                    <a:pt x="3959" y="5957"/>
                  </a:lnTo>
                  <a:lnTo>
                    <a:pt x="3875" y="6261"/>
                  </a:lnTo>
                  <a:lnTo>
                    <a:pt x="3750" y="6519"/>
                  </a:lnTo>
                  <a:lnTo>
                    <a:pt x="4123" y="6450"/>
                  </a:lnTo>
                  <a:lnTo>
                    <a:pt x="4229" y="6177"/>
                  </a:lnTo>
                  <a:lnTo>
                    <a:pt x="5132" y="2303"/>
                  </a:lnTo>
                  <a:lnTo>
                    <a:pt x="5256" y="1643"/>
                  </a:lnTo>
                  <a:lnTo>
                    <a:pt x="5160" y="963"/>
                  </a:lnTo>
                  <a:lnTo>
                    <a:pt x="4785" y="513"/>
                  </a:lnTo>
                  <a:lnTo>
                    <a:pt x="4578" y="324"/>
                  </a:lnTo>
                  <a:close/>
                </a:path>
                <a:path w="5715" h="7620">
                  <a:moveTo>
                    <a:pt x="3706" y="0"/>
                  </a:moveTo>
                  <a:lnTo>
                    <a:pt x="3235" y="0"/>
                  </a:lnTo>
                  <a:lnTo>
                    <a:pt x="3005" y="115"/>
                  </a:lnTo>
                  <a:lnTo>
                    <a:pt x="2554" y="513"/>
                  </a:lnTo>
                  <a:lnTo>
                    <a:pt x="2022" y="1424"/>
                  </a:lnTo>
                  <a:lnTo>
                    <a:pt x="1853" y="1612"/>
                  </a:lnTo>
                  <a:lnTo>
                    <a:pt x="1685" y="1643"/>
                  </a:lnTo>
                  <a:lnTo>
                    <a:pt x="1497" y="1685"/>
                  </a:lnTo>
                  <a:lnTo>
                    <a:pt x="963" y="1685"/>
                  </a:lnTo>
                  <a:lnTo>
                    <a:pt x="325" y="1989"/>
                  </a:lnTo>
                  <a:lnTo>
                    <a:pt x="94" y="2230"/>
                  </a:lnTo>
                  <a:lnTo>
                    <a:pt x="0" y="3476"/>
                  </a:lnTo>
                  <a:lnTo>
                    <a:pt x="282" y="3842"/>
                  </a:lnTo>
                  <a:lnTo>
                    <a:pt x="837" y="4272"/>
                  </a:lnTo>
                  <a:lnTo>
                    <a:pt x="1193" y="4481"/>
                  </a:lnTo>
                  <a:lnTo>
                    <a:pt x="1497" y="4460"/>
                  </a:lnTo>
                  <a:lnTo>
                    <a:pt x="1419" y="4272"/>
                  </a:lnTo>
                  <a:lnTo>
                    <a:pt x="1141" y="4062"/>
                  </a:lnTo>
                  <a:lnTo>
                    <a:pt x="743" y="3800"/>
                  </a:lnTo>
                  <a:lnTo>
                    <a:pt x="397" y="3476"/>
                  </a:lnTo>
                  <a:lnTo>
                    <a:pt x="345" y="2513"/>
                  </a:lnTo>
                  <a:lnTo>
                    <a:pt x="492" y="2345"/>
                  </a:lnTo>
                  <a:lnTo>
                    <a:pt x="743" y="2104"/>
                  </a:lnTo>
                  <a:lnTo>
                    <a:pt x="1497" y="1989"/>
                  </a:lnTo>
                  <a:lnTo>
                    <a:pt x="1842" y="1989"/>
                  </a:lnTo>
                  <a:lnTo>
                    <a:pt x="2157" y="1832"/>
                  </a:lnTo>
                  <a:lnTo>
                    <a:pt x="2536" y="1214"/>
                  </a:lnTo>
                  <a:lnTo>
                    <a:pt x="2649" y="963"/>
                  </a:lnTo>
                  <a:lnTo>
                    <a:pt x="3005" y="513"/>
                  </a:lnTo>
                  <a:lnTo>
                    <a:pt x="3235" y="324"/>
                  </a:lnTo>
                  <a:lnTo>
                    <a:pt x="4578" y="324"/>
                  </a:lnTo>
                  <a:lnTo>
                    <a:pt x="4429" y="188"/>
                  </a:lnTo>
                  <a:lnTo>
                    <a:pt x="3800" y="73"/>
                  </a:lnTo>
                  <a:close/>
                </a:path>
                <a:path w="5715" h="7620">
                  <a:moveTo>
                    <a:pt x="1842" y="1989"/>
                  </a:moveTo>
                  <a:lnTo>
                    <a:pt x="1497" y="1989"/>
                  </a:lnTo>
                  <a:lnTo>
                    <a:pt x="1780" y="2020"/>
                  </a:lnTo>
                  <a:close/>
                </a:path>
                <a:path w="5715" h="7620">
                  <a:moveTo>
                    <a:pt x="4952" y="1361"/>
                  </a:moveTo>
                  <a:close/>
                </a:path>
                <a:path w="5715" h="7620">
                  <a:moveTo>
                    <a:pt x="4952" y="1361"/>
                  </a:moveTo>
                  <a:lnTo>
                    <a:pt x="5120" y="1403"/>
                  </a:lnTo>
                  <a:lnTo>
                    <a:pt x="4952" y="1361"/>
                  </a:lnTo>
                  <a:close/>
                </a:path>
              </a:pathLst>
            </a:custGeom>
            <a:solidFill>
              <a:srgbClr val="8F7B35"/>
            </a:solidFill>
          </p:spPr>
          <p:txBody>
            <a:bodyPr wrap="square" lIns="0" tIns="0" rIns="0" bIns="0" rtlCol="0"/>
            <a:lstStyle/>
            <a:p>
              <a:endParaRPr/>
            </a:p>
          </p:txBody>
        </p:sp>
        <p:sp>
          <p:nvSpPr>
            <p:cNvPr id="26" name="object 26"/>
            <p:cNvSpPr/>
            <p:nvPr/>
          </p:nvSpPr>
          <p:spPr>
            <a:xfrm>
              <a:off x="11370874" y="10794657"/>
              <a:ext cx="5715" cy="8255"/>
            </a:xfrm>
            <a:custGeom>
              <a:avLst/>
              <a:gdLst/>
              <a:ahLst/>
              <a:cxnLst/>
              <a:rect l="l" t="t" r="r" b="b"/>
              <a:pathLst>
                <a:path w="5715" h="8254">
                  <a:moveTo>
                    <a:pt x="2910" y="0"/>
                  </a:moveTo>
                  <a:lnTo>
                    <a:pt x="2418" y="1884"/>
                  </a:lnTo>
                  <a:lnTo>
                    <a:pt x="1497" y="2188"/>
                  </a:lnTo>
                  <a:lnTo>
                    <a:pt x="287" y="2188"/>
                  </a:lnTo>
                  <a:lnTo>
                    <a:pt x="0" y="4460"/>
                  </a:lnTo>
                  <a:lnTo>
                    <a:pt x="963" y="4670"/>
                  </a:lnTo>
                  <a:lnTo>
                    <a:pt x="1099" y="5005"/>
                  </a:lnTo>
                  <a:lnTo>
                    <a:pt x="1319" y="5350"/>
                  </a:lnTo>
                  <a:lnTo>
                    <a:pt x="963" y="7298"/>
                  </a:lnTo>
                  <a:lnTo>
                    <a:pt x="3570" y="7769"/>
                  </a:lnTo>
                  <a:lnTo>
                    <a:pt x="4062" y="6575"/>
                  </a:lnTo>
                  <a:lnTo>
                    <a:pt x="3073" y="5350"/>
                  </a:lnTo>
                  <a:lnTo>
                    <a:pt x="3172" y="3989"/>
                  </a:lnTo>
                  <a:lnTo>
                    <a:pt x="3455" y="2774"/>
                  </a:lnTo>
                  <a:lnTo>
                    <a:pt x="5256" y="2188"/>
                  </a:lnTo>
                  <a:lnTo>
                    <a:pt x="1497" y="2188"/>
                  </a:lnTo>
                  <a:lnTo>
                    <a:pt x="303" y="2041"/>
                  </a:lnTo>
                  <a:lnTo>
                    <a:pt x="5311" y="2041"/>
                  </a:lnTo>
                  <a:lnTo>
                    <a:pt x="5444" y="1685"/>
                  </a:lnTo>
                  <a:lnTo>
                    <a:pt x="4628" y="586"/>
                  </a:lnTo>
                  <a:lnTo>
                    <a:pt x="3759" y="324"/>
                  </a:lnTo>
                  <a:lnTo>
                    <a:pt x="2910" y="0"/>
                  </a:lnTo>
                  <a:close/>
                </a:path>
              </a:pathLst>
            </a:custGeom>
            <a:solidFill>
              <a:srgbClr val="ECC546"/>
            </a:solidFill>
          </p:spPr>
          <p:txBody>
            <a:bodyPr wrap="square" lIns="0" tIns="0" rIns="0" bIns="0" rtlCol="0"/>
            <a:lstStyle/>
            <a:p>
              <a:endParaRPr/>
            </a:p>
          </p:txBody>
        </p:sp>
        <p:sp>
          <p:nvSpPr>
            <p:cNvPr id="27" name="object 27"/>
            <p:cNvSpPr/>
            <p:nvPr/>
          </p:nvSpPr>
          <p:spPr>
            <a:xfrm>
              <a:off x="11370916" y="10794751"/>
              <a:ext cx="5715" cy="8255"/>
            </a:xfrm>
            <a:custGeom>
              <a:avLst/>
              <a:gdLst/>
              <a:ahLst/>
              <a:cxnLst/>
              <a:rect l="l" t="t" r="r" b="b"/>
              <a:pathLst>
                <a:path w="5715" h="8254">
                  <a:moveTo>
                    <a:pt x="3696" y="0"/>
                  </a:moveTo>
                  <a:lnTo>
                    <a:pt x="3266" y="0"/>
                  </a:lnTo>
                  <a:lnTo>
                    <a:pt x="3006" y="209"/>
                  </a:lnTo>
                  <a:lnTo>
                    <a:pt x="2659" y="565"/>
                  </a:lnTo>
                  <a:lnTo>
                    <a:pt x="2450" y="890"/>
                  </a:lnTo>
                  <a:lnTo>
                    <a:pt x="2282" y="1246"/>
                  </a:lnTo>
                  <a:lnTo>
                    <a:pt x="2042" y="1591"/>
                  </a:lnTo>
                  <a:lnTo>
                    <a:pt x="1884" y="1790"/>
                  </a:lnTo>
                  <a:lnTo>
                    <a:pt x="1622" y="1832"/>
                  </a:lnTo>
                  <a:lnTo>
                    <a:pt x="1204" y="1926"/>
                  </a:lnTo>
                  <a:lnTo>
                    <a:pt x="827" y="1947"/>
                  </a:lnTo>
                  <a:lnTo>
                    <a:pt x="261" y="2324"/>
                  </a:lnTo>
                  <a:lnTo>
                    <a:pt x="0" y="2607"/>
                  </a:lnTo>
                  <a:lnTo>
                    <a:pt x="14" y="4135"/>
                  </a:lnTo>
                  <a:lnTo>
                    <a:pt x="125" y="4324"/>
                  </a:lnTo>
                  <a:lnTo>
                    <a:pt x="638" y="4764"/>
                  </a:lnTo>
                  <a:lnTo>
                    <a:pt x="921" y="4910"/>
                  </a:lnTo>
                  <a:lnTo>
                    <a:pt x="1042" y="6198"/>
                  </a:lnTo>
                  <a:lnTo>
                    <a:pt x="2146" y="7559"/>
                  </a:lnTo>
                  <a:lnTo>
                    <a:pt x="2335" y="7633"/>
                  </a:lnTo>
                  <a:lnTo>
                    <a:pt x="3130" y="7633"/>
                  </a:lnTo>
                  <a:lnTo>
                    <a:pt x="3549" y="7350"/>
                  </a:lnTo>
                  <a:lnTo>
                    <a:pt x="2335" y="7277"/>
                  </a:lnTo>
                  <a:lnTo>
                    <a:pt x="1263" y="4910"/>
                  </a:lnTo>
                  <a:lnTo>
                    <a:pt x="1057" y="4596"/>
                  </a:lnTo>
                  <a:lnTo>
                    <a:pt x="827" y="4502"/>
                  </a:lnTo>
                  <a:lnTo>
                    <a:pt x="460" y="4135"/>
                  </a:lnTo>
                  <a:lnTo>
                    <a:pt x="345" y="3989"/>
                  </a:lnTo>
                  <a:lnTo>
                    <a:pt x="430" y="2680"/>
                  </a:lnTo>
                  <a:lnTo>
                    <a:pt x="675" y="2397"/>
                  </a:lnTo>
                  <a:lnTo>
                    <a:pt x="942" y="2282"/>
                  </a:lnTo>
                  <a:lnTo>
                    <a:pt x="1507" y="2157"/>
                  </a:lnTo>
                  <a:lnTo>
                    <a:pt x="1769" y="2157"/>
                  </a:lnTo>
                  <a:lnTo>
                    <a:pt x="2146" y="2020"/>
                  </a:lnTo>
                  <a:lnTo>
                    <a:pt x="2321" y="1790"/>
                  </a:lnTo>
                  <a:lnTo>
                    <a:pt x="2527" y="1382"/>
                  </a:lnTo>
                  <a:lnTo>
                    <a:pt x="2956" y="753"/>
                  </a:lnTo>
                  <a:lnTo>
                    <a:pt x="3113" y="565"/>
                  </a:lnTo>
                  <a:lnTo>
                    <a:pt x="3361" y="376"/>
                  </a:lnTo>
                  <a:lnTo>
                    <a:pt x="4404" y="356"/>
                  </a:lnTo>
                  <a:lnTo>
                    <a:pt x="4209" y="209"/>
                  </a:lnTo>
                  <a:lnTo>
                    <a:pt x="3696" y="0"/>
                  </a:lnTo>
                  <a:close/>
                </a:path>
                <a:path w="5715" h="8254">
                  <a:moveTo>
                    <a:pt x="4156" y="6408"/>
                  </a:moveTo>
                  <a:lnTo>
                    <a:pt x="4020" y="6481"/>
                  </a:lnTo>
                  <a:lnTo>
                    <a:pt x="3905" y="6617"/>
                  </a:lnTo>
                  <a:lnTo>
                    <a:pt x="3759" y="6711"/>
                  </a:lnTo>
                  <a:lnTo>
                    <a:pt x="3319" y="7109"/>
                  </a:lnTo>
                  <a:lnTo>
                    <a:pt x="3015" y="7277"/>
                  </a:lnTo>
                  <a:lnTo>
                    <a:pt x="3629" y="7277"/>
                  </a:lnTo>
                  <a:lnTo>
                    <a:pt x="3811" y="7109"/>
                  </a:lnTo>
                  <a:lnTo>
                    <a:pt x="4105" y="6711"/>
                  </a:lnTo>
                  <a:lnTo>
                    <a:pt x="4156" y="6408"/>
                  </a:lnTo>
                  <a:close/>
                </a:path>
                <a:path w="5715" h="8254">
                  <a:moveTo>
                    <a:pt x="3838" y="6517"/>
                  </a:moveTo>
                  <a:close/>
                </a:path>
                <a:path w="5715" h="8254">
                  <a:moveTo>
                    <a:pt x="5057" y="1975"/>
                  </a:moveTo>
                  <a:lnTo>
                    <a:pt x="4722" y="2094"/>
                  </a:lnTo>
                  <a:lnTo>
                    <a:pt x="3645" y="2722"/>
                  </a:lnTo>
                  <a:lnTo>
                    <a:pt x="3130" y="3151"/>
                  </a:lnTo>
                  <a:lnTo>
                    <a:pt x="3046" y="5591"/>
                  </a:lnTo>
                  <a:lnTo>
                    <a:pt x="3838" y="6517"/>
                  </a:lnTo>
                  <a:lnTo>
                    <a:pt x="4118" y="6429"/>
                  </a:lnTo>
                  <a:lnTo>
                    <a:pt x="3266" y="5141"/>
                  </a:lnTo>
                  <a:lnTo>
                    <a:pt x="3322" y="3874"/>
                  </a:lnTo>
                  <a:lnTo>
                    <a:pt x="3413" y="3361"/>
                  </a:lnTo>
                  <a:lnTo>
                    <a:pt x="3905" y="2963"/>
                  </a:lnTo>
                  <a:lnTo>
                    <a:pt x="4816" y="2397"/>
                  </a:lnTo>
                  <a:lnTo>
                    <a:pt x="5008" y="2324"/>
                  </a:lnTo>
                  <a:lnTo>
                    <a:pt x="5151" y="2282"/>
                  </a:lnTo>
                  <a:lnTo>
                    <a:pt x="5361" y="2209"/>
                  </a:lnTo>
                  <a:lnTo>
                    <a:pt x="5214" y="2094"/>
                  </a:lnTo>
                  <a:lnTo>
                    <a:pt x="5057" y="1975"/>
                  </a:lnTo>
                  <a:close/>
                </a:path>
                <a:path w="5715" h="8254">
                  <a:moveTo>
                    <a:pt x="4118" y="6429"/>
                  </a:moveTo>
                  <a:lnTo>
                    <a:pt x="3905" y="6429"/>
                  </a:lnTo>
                  <a:lnTo>
                    <a:pt x="4118" y="6429"/>
                  </a:lnTo>
                  <a:close/>
                </a:path>
                <a:path w="5715" h="8254">
                  <a:moveTo>
                    <a:pt x="5193" y="1926"/>
                  </a:moveTo>
                  <a:lnTo>
                    <a:pt x="5214" y="2094"/>
                  </a:lnTo>
                  <a:lnTo>
                    <a:pt x="5193" y="1926"/>
                  </a:lnTo>
                  <a:close/>
                </a:path>
                <a:path w="5715" h="8254">
                  <a:moveTo>
                    <a:pt x="5402" y="1926"/>
                  </a:moveTo>
                  <a:lnTo>
                    <a:pt x="5193" y="1926"/>
                  </a:lnTo>
                  <a:lnTo>
                    <a:pt x="5214" y="2094"/>
                  </a:lnTo>
                  <a:lnTo>
                    <a:pt x="5402" y="2094"/>
                  </a:lnTo>
                  <a:lnTo>
                    <a:pt x="5402" y="1926"/>
                  </a:lnTo>
                  <a:close/>
                </a:path>
                <a:path w="5715" h="8254">
                  <a:moveTo>
                    <a:pt x="4404" y="356"/>
                  </a:moveTo>
                  <a:lnTo>
                    <a:pt x="3643" y="356"/>
                  </a:lnTo>
                  <a:lnTo>
                    <a:pt x="4020" y="450"/>
                  </a:lnTo>
                  <a:lnTo>
                    <a:pt x="4366" y="753"/>
                  </a:lnTo>
                  <a:lnTo>
                    <a:pt x="4931" y="1382"/>
                  </a:lnTo>
                  <a:lnTo>
                    <a:pt x="5057" y="1975"/>
                  </a:lnTo>
                  <a:lnTo>
                    <a:pt x="5193" y="1926"/>
                  </a:lnTo>
                  <a:lnTo>
                    <a:pt x="5402" y="1926"/>
                  </a:lnTo>
                  <a:lnTo>
                    <a:pt x="5298" y="1382"/>
                  </a:lnTo>
                  <a:lnTo>
                    <a:pt x="5193" y="1172"/>
                  </a:lnTo>
                  <a:lnTo>
                    <a:pt x="4530" y="450"/>
                  </a:lnTo>
                  <a:close/>
                </a:path>
              </a:pathLst>
            </a:custGeom>
            <a:solidFill>
              <a:srgbClr val="8F7B35"/>
            </a:solidFill>
          </p:spPr>
          <p:txBody>
            <a:bodyPr wrap="square" lIns="0" tIns="0" rIns="0" bIns="0" rtlCol="0"/>
            <a:lstStyle/>
            <a:p>
              <a:endParaRPr/>
            </a:p>
          </p:txBody>
        </p:sp>
        <p:sp>
          <p:nvSpPr>
            <p:cNvPr id="28" name="object 28"/>
            <p:cNvSpPr/>
            <p:nvPr/>
          </p:nvSpPr>
          <p:spPr>
            <a:xfrm>
              <a:off x="11389442" y="10803132"/>
              <a:ext cx="14604" cy="19050"/>
            </a:xfrm>
            <a:custGeom>
              <a:avLst/>
              <a:gdLst/>
              <a:ahLst/>
              <a:cxnLst/>
              <a:rect l="l" t="t" r="r" b="b"/>
              <a:pathLst>
                <a:path w="14604" h="19050">
                  <a:moveTo>
                    <a:pt x="5779" y="0"/>
                  </a:moveTo>
                  <a:lnTo>
                    <a:pt x="0" y="2094"/>
                  </a:lnTo>
                  <a:lnTo>
                    <a:pt x="2963" y="13193"/>
                  </a:lnTo>
                  <a:lnTo>
                    <a:pt x="4209" y="17957"/>
                  </a:lnTo>
                  <a:lnTo>
                    <a:pt x="7423" y="18669"/>
                  </a:lnTo>
                  <a:lnTo>
                    <a:pt x="14491" y="18198"/>
                  </a:lnTo>
                  <a:lnTo>
                    <a:pt x="12847" y="16386"/>
                  </a:lnTo>
                  <a:lnTo>
                    <a:pt x="11695" y="14816"/>
                  </a:lnTo>
                  <a:lnTo>
                    <a:pt x="10544" y="13193"/>
                  </a:lnTo>
                  <a:lnTo>
                    <a:pt x="8785" y="11413"/>
                  </a:lnTo>
                  <a:lnTo>
                    <a:pt x="6020" y="10052"/>
                  </a:lnTo>
                  <a:lnTo>
                    <a:pt x="4209" y="7067"/>
                  </a:lnTo>
                  <a:lnTo>
                    <a:pt x="3968" y="3591"/>
                  </a:lnTo>
                  <a:lnTo>
                    <a:pt x="4774" y="1549"/>
                  </a:lnTo>
                  <a:lnTo>
                    <a:pt x="5779" y="0"/>
                  </a:lnTo>
                  <a:close/>
                </a:path>
              </a:pathLst>
            </a:custGeom>
            <a:solidFill>
              <a:srgbClr val="A26E31"/>
            </a:solidFill>
          </p:spPr>
          <p:txBody>
            <a:bodyPr wrap="square" lIns="0" tIns="0" rIns="0" bIns="0" rtlCol="0"/>
            <a:lstStyle/>
            <a:p>
              <a:endParaRPr/>
            </a:p>
          </p:txBody>
        </p:sp>
        <p:sp>
          <p:nvSpPr>
            <p:cNvPr id="29" name="object 29"/>
            <p:cNvSpPr/>
            <p:nvPr/>
          </p:nvSpPr>
          <p:spPr>
            <a:xfrm>
              <a:off x="11385831" y="10783673"/>
              <a:ext cx="22225" cy="41910"/>
            </a:xfrm>
            <a:custGeom>
              <a:avLst/>
              <a:gdLst/>
              <a:ahLst/>
              <a:cxnLst/>
              <a:rect l="l" t="t" r="r" b="b"/>
              <a:pathLst>
                <a:path w="22225" h="41909">
                  <a:moveTo>
                    <a:pt x="21305" y="37873"/>
                  </a:moveTo>
                  <a:lnTo>
                    <a:pt x="18732" y="37873"/>
                  </a:lnTo>
                  <a:lnTo>
                    <a:pt x="20125" y="37988"/>
                  </a:lnTo>
                  <a:lnTo>
                    <a:pt x="20753" y="38082"/>
                  </a:lnTo>
                  <a:lnTo>
                    <a:pt x="21182" y="38292"/>
                  </a:lnTo>
                  <a:lnTo>
                    <a:pt x="21337" y="38501"/>
                  </a:lnTo>
                  <a:lnTo>
                    <a:pt x="21454" y="39799"/>
                  </a:lnTo>
                  <a:lnTo>
                    <a:pt x="21224" y="40145"/>
                  </a:lnTo>
                  <a:lnTo>
                    <a:pt x="20805" y="40637"/>
                  </a:lnTo>
                  <a:lnTo>
                    <a:pt x="20355" y="41035"/>
                  </a:lnTo>
                  <a:lnTo>
                    <a:pt x="19863" y="41412"/>
                  </a:lnTo>
                  <a:lnTo>
                    <a:pt x="19674" y="41485"/>
                  </a:lnTo>
                  <a:lnTo>
                    <a:pt x="19863" y="41862"/>
                  </a:lnTo>
                  <a:lnTo>
                    <a:pt x="20125" y="41747"/>
                  </a:lnTo>
                  <a:lnTo>
                    <a:pt x="20617" y="41370"/>
                  </a:lnTo>
                  <a:lnTo>
                    <a:pt x="21067" y="40846"/>
                  </a:lnTo>
                  <a:lnTo>
                    <a:pt x="21528" y="40428"/>
                  </a:lnTo>
                  <a:lnTo>
                    <a:pt x="21957" y="39799"/>
                  </a:lnTo>
                  <a:lnTo>
                    <a:pt x="21846" y="38480"/>
                  </a:lnTo>
                  <a:lnTo>
                    <a:pt x="21371" y="37894"/>
                  </a:lnTo>
                  <a:close/>
                </a:path>
                <a:path w="22225" h="41909">
                  <a:moveTo>
                    <a:pt x="13545" y="6961"/>
                  </a:moveTo>
                  <a:lnTo>
                    <a:pt x="10565" y="8429"/>
                  </a:lnTo>
                  <a:lnTo>
                    <a:pt x="6931" y="11078"/>
                  </a:lnTo>
                  <a:lnTo>
                    <a:pt x="5067" y="12397"/>
                  </a:lnTo>
                  <a:lnTo>
                    <a:pt x="3340" y="13894"/>
                  </a:lnTo>
                  <a:lnTo>
                    <a:pt x="827" y="17999"/>
                  </a:lnTo>
                  <a:lnTo>
                    <a:pt x="0" y="20564"/>
                  </a:lnTo>
                  <a:lnTo>
                    <a:pt x="52" y="24627"/>
                  </a:lnTo>
                  <a:lnTo>
                    <a:pt x="188" y="31014"/>
                  </a:lnTo>
                  <a:lnTo>
                    <a:pt x="2586" y="34491"/>
                  </a:lnTo>
                  <a:lnTo>
                    <a:pt x="5287" y="36271"/>
                  </a:lnTo>
                  <a:lnTo>
                    <a:pt x="7936" y="38061"/>
                  </a:lnTo>
                  <a:lnTo>
                    <a:pt x="10826" y="38271"/>
                  </a:lnTo>
                  <a:lnTo>
                    <a:pt x="12355" y="38271"/>
                  </a:lnTo>
                  <a:lnTo>
                    <a:pt x="13078" y="38155"/>
                  </a:lnTo>
                  <a:lnTo>
                    <a:pt x="14177" y="38030"/>
                  </a:lnTo>
                  <a:lnTo>
                    <a:pt x="12324" y="38030"/>
                  </a:lnTo>
                  <a:lnTo>
                    <a:pt x="12324" y="37873"/>
                  </a:lnTo>
                  <a:lnTo>
                    <a:pt x="10868" y="37873"/>
                  </a:lnTo>
                  <a:lnTo>
                    <a:pt x="8073" y="37653"/>
                  </a:lnTo>
                  <a:lnTo>
                    <a:pt x="2931" y="34187"/>
                  </a:lnTo>
                  <a:lnTo>
                    <a:pt x="565" y="30920"/>
                  </a:lnTo>
                  <a:lnTo>
                    <a:pt x="477" y="20564"/>
                  </a:lnTo>
                  <a:lnTo>
                    <a:pt x="1193" y="18125"/>
                  </a:lnTo>
                  <a:lnTo>
                    <a:pt x="4251" y="13172"/>
                  </a:lnTo>
                  <a:lnTo>
                    <a:pt x="7067" y="11360"/>
                  </a:lnTo>
                  <a:lnTo>
                    <a:pt x="12680" y="7580"/>
                  </a:lnTo>
                  <a:lnTo>
                    <a:pt x="13545" y="6961"/>
                  </a:lnTo>
                  <a:close/>
                </a:path>
                <a:path w="22225" h="41909">
                  <a:moveTo>
                    <a:pt x="19559" y="37496"/>
                  </a:moveTo>
                  <a:lnTo>
                    <a:pt x="15308" y="37496"/>
                  </a:lnTo>
                  <a:lnTo>
                    <a:pt x="12324" y="37873"/>
                  </a:lnTo>
                  <a:lnTo>
                    <a:pt x="12324" y="38030"/>
                  </a:lnTo>
                  <a:lnTo>
                    <a:pt x="14177" y="38030"/>
                  </a:lnTo>
                  <a:lnTo>
                    <a:pt x="15266" y="37988"/>
                  </a:lnTo>
                  <a:lnTo>
                    <a:pt x="16627" y="37873"/>
                  </a:lnTo>
                  <a:lnTo>
                    <a:pt x="21305" y="37873"/>
                  </a:lnTo>
                  <a:lnTo>
                    <a:pt x="20847" y="37726"/>
                  </a:lnTo>
                  <a:lnTo>
                    <a:pt x="20240" y="37632"/>
                  </a:lnTo>
                  <a:lnTo>
                    <a:pt x="19559" y="37496"/>
                  </a:lnTo>
                  <a:close/>
                </a:path>
                <a:path w="22225" h="41909">
                  <a:moveTo>
                    <a:pt x="14788" y="6072"/>
                  </a:moveTo>
                  <a:lnTo>
                    <a:pt x="13545" y="6961"/>
                  </a:lnTo>
                  <a:lnTo>
                    <a:pt x="14627" y="6429"/>
                  </a:lnTo>
                  <a:lnTo>
                    <a:pt x="14788" y="6072"/>
                  </a:lnTo>
                  <a:close/>
                </a:path>
                <a:path w="22225" h="41909">
                  <a:moveTo>
                    <a:pt x="16554" y="2157"/>
                  </a:moveTo>
                  <a:lnTo>
                    <a:pt x="14788" y="6072"/>
                  </a:lnTo>
                  <a:lnTo>
                    <a:pt x="15402" y="5633"/>
                  </a:lnTo>
                  <a:lnTo>
                    <a:pt x="16955" y="2251"/>
                  </a:lnTo>
                  <a:lnTo>
                    <a:pt x="16722" y="2251"/>
                  </a:lnTo>
                  <a:lnTo>
                    <a:pt x="16554" y="2198"/>
                  </a:lnTo>
                  <a:close/>
                </a:path>
                <a:path w="22225" h="41909">
                  <a:moveTo>
                    <a:pt x="16554" y="2157"/>
                  </a:moveTo>
                  <a:lnTo>
                    <a:pt x="16722" y="2251"/>
                  </a:lnTo>
                  <a:lnTo>
                    <a:pt x="16554" y="2157"/>
                  </a:lnTo>
                  <a:close/>
                </a:path>
                <a:path w="22225" h="41909">
                  <a:moveTo>
                    <a:pt x="16062" y="0"/>
                  </a:moveTo>
                  <a:lnTo>
                    <a:pt x="15402" y="0"/>
                  </a:lnTo>
                  <a:lnTo>
                    <a:pt x="15402" y="418"/>
                  </a:lnTo>
                  <a:lnTo>
                    <a:pt x="15968" y="418"/>
                  </a:lnTo>
                  <a:lnTo>
                    <a:pt x="16229" y="607"/>
                  </a:lnTo>
                  <a:lnTo>
                    <a:pt x="16554" y="1099"/>
                  </a:lnTo>
                  <a:lnTo>
                    <a:pt x="16628" y="2198"/>
                  </a:lnTo>
                  <a:lnTo>
                    <a:pt x="16955" y="2251"/>
                  </a:lnTo>
                  <a:lnTo>
                    <a:pt x="16869" y="816"/>
                  </a:lnTo>
                  <a:lnTo>
                    <a:pt x="16460" y="251"/>
                  </a:lnTo>
                  <a:lnTo>
                    <a:pt x="16062" y="0"/>
                  </a:lnTo>
                  <a:close/>
                </a:path>
              </a:pathLst>
            </a:custGeom>
            <a:solidFill>
              <a:srgbClr val="7B6C30"/>
            </a:solidFill>
          </p:spPr>
          <p:txBody>
            <a:bodyPr wrap="square" lIns="0" tIns="0" rIns="0" bIns="0" rtlCol="0"/>
            <a:lstStyle/>
            <a:p>
              <a:endParaRPr/>
            </a:p>
          </p:txBody>
        </p:sp>
        <p:sp>
          <p:nvSpPr>
            <p:cNvPr id="30" name="object 30"/>
            <p:cNvSpPr/>
            <p:nvPr/>
          </p:nvSpPr>
          <p:spPr>
            <a:xfrm>
              <a:off x="11405999" y="10822228"/>
              <a:ext cx="3175" cy="5080"/>
            </a:xfrm>
            <a:custGeom>
              <a:avLst/>
              <a:gdLst/>
              <a:ahLst/>
              <a:cxnLst/>
              <a:rect l="l" t="t" r="r" b="b"/>
              <a:pathLst>
                <a:path w="3175" h="5079">
                  <a:moveTo>
                    <a:pt x="2513" y="0"/>
                  </a:moveTo>
                  <a:lnTo>
                    <a:pt x="2513" y="324"/>
                  </a:lnTo>
                  <a:lnTo>
                    <a:pt x="1947" y="1643"/>
                  </a:lnTo>
                  <a:lnTo>
                    <a:pt x="795" y="2764"/>
                  </a:lnTo>
                  <a:lnTo>
                    <a:pt x="0" y="3047"/>
                  </a:lnTo>
                  <a:lnTo>
                    <a:pt x="125" y="3937"/>
                  </a:lnTo>
                  <a:lnTo>
                    <a:pt x="1015" y="3989"/>
                  </a:lnTo>
                  <a:lnTo>
                    <a:pt x="2565" y="5067"/>
                  </a:lnTo>
                  <a:lnTo>
                    <a:pt x="2889" y="4481"/>
                  </a:lnTo>
                  <a:lnTo>
                    <a:pt x="2565" y="3842"/>
                  </a:lnTo>
                  <a:lnTo>
                    <a:pt x="1361" y="3476"/>
                  </a:lnTo>
                  <a:lnTo>
                    <a:pt x="1696" y="3444"/>
                  </a:lnTo>
                  <a:lnTo>
                    <a:pt x="3078" y="910"/>
                  </a:lnTo>
                  <a:lnTo>
                    <a:pt x="2513" y="0"/>
                  </a:lnTo>
                  <a:close/>
                </a:path>
              </a:pathLst>
            </a:custGeom>
            <a:solidFill>
              <a:srgbClr val="FFFFFF"/>
            </a:solidFill>
          </p:spPr>
          <p:txBody>
            <a:bodyPr wrap="square" lIns="0" tIns="0" rIns="0" bIns="0" rtlCol="0"/>
            <a:lstStyle/>
            <a:p>
              <a:endParaRPr/>
            </a:p>
          </p:txBody>
        </p:sp>
        <p:sp>
          <p:nvSpPr>
            <p:cNvPr id="31" name="object 31"/>
            <p:cNvSpPr/>
            <p:nvPr/>
          </p:nvSpPr>
          <p:spPr>
            <a:xfrm>
              <a:off x="11397289" y="10813936"/>
              <a:ext cx="17145" cy="12065"/>
            </a:xfrm>
            <a:custGeom>
              <a:avLst/>
              <a:gdLst/>
              <a:ahLst/>
              <a:cxnLst/>
              <a:rect l="l" t="t" r="r" b="b"/>
              <a:pathLst>
                <a:path w="17145" h="12065">
                  <a:moveTo>
                    <a:pt x="9392" y="0"/>
                  </a:moveTo>
                  <a:lnTo>
                    <a:pt x="6010" y="261"/>
                  </a:lnTo>
                  <a:lnTo>
                    <a:pt x="2366" y="732"/>
                  </a:lnTo>
                  <a:lnTo>
                    <a:pt x="221" y="732"/>
                  </a:lnTo>
                  <a:lnTo>
                    <a:pt x="6198" y="7235"/>
                  </a:lnTo>
                  <a:lnTo>
                    <a:pt x="8659" y="7277"/>
                  </a:lnTo>
                  <a:lnTo>
                    <a:pt x="9392" y="7559"/>
                  </a:lnTo>
                  <a:lnTo>
                    <a:pt x="10072" y="7863"/>
                  </a:lnTo>
                  <a:lnTo>
                    <a:pt x="10544" y="8031"/>
                  </a:lnTo>
                  <a:lnTo>
                    <a:pt x="12114" y="9277"/>
                  </a:lnTo>
                  <a:lnTo>
                    <a:pt x="11999" y="10732"/>
                  </a:lnTo>
                  <a:lnTo>
                    <a:pt x="13716" y="11811"/>
                  </a:lnTo>
                  <a:lnTo>
                    <a:pt x="17140" y="10847"/>
                  </a:lnTo>
                  <a:lnTo>
                    <a:pt x="12768" y="732"/>
                  </a:lnTo>
                  <a:lnTo>
                    <a:pt x="2366" y="732"/>
                  </a:lnTo>
                  <a:lnTo>
                    <a:pt x="0" y="492"/>
                  </a:lnTo>
                  <a:lnTo>
                    <a:pt x="11968" y="492"/>
                  </a:lnTo>
                  <a:lnTo>
                    <a:pt x="11203" y="261"/>
                  </a:lnTo>
                  <a:lnTo>
                    <a:pt x="9392" y="0"/>
                  </a:lnTo>
                  <a:close/>
                </a:path>
              </a:pathLst>
            </a:custGeom>
            <a:solidFill>
              <a:srgbClr val="F0C747"/>
            </a:solidFill>
          </p:spPr>
          <p:txBody>
            <a:bodyPr wrap="square" lIns="0" tIns="0" rIns="0" bIns="0" rtlCol="0"/>
            <a:lstStyle/>
            <a:p>
              <a:endParaRPr/>
            </a:p>
          </p:txBody>
        </p:sp>
        <p:sp>
          <p:nvSpPr>
            <p:cNvPr id="32" name="object 32"/>
            <p:cNvSpPr/>
            <p:nvPr/>
          </p:nvSpPr>
          <p:spPr>
            <a:xfrm>
              <a:off x="11408490" y="10824572"/>
              <a:ext cx="6350" cy="7620"/>
            </a:xfrm>
            <a:custGeom>
              <a:avLst/>
              <a:gdLst/>
              <a:ahLst/>
              <a:cxnLst/>
              <a:rect l="l" t="t" r="r" b="b"/>
              <a:pathLst>
                <a:path w="6350" h="7620">
                  <a:moveTo>
                    <a:pt x="795" y="94"/>
                  </a:moveTo>
                  <a:lnTo>
                    <a:pt x="825" y="356"/>
                  </a:lnTo>
                  <a:lnTo>
                    <a:pt x="544" y="1172"/>
                  </a:lnTo>
                  <a:lnTo>
                    <a:pt x="209" y="2251"/>
                  </a:lnTo>
                  <a:lnTo>
                    <a:pt x="104" y="2460"/>
                  </a:lnTo>
                  <a:lnTo>
                    <a:pt x="0" y="6900"/>
                  </a:lnTo>
                  <a:lnTo>
                    <a:pt x="3245" y="7539"/>
                  </a:lnTo>
                  <a:lnTo>
                    <a:pt x="4952" y="6837"/>
                  </a:lnTo>
                  <a:lnTo>
                    <a:pt x="5761" y="2858"/>
                  </a:lnTo>
                  <a:lnTo>
                    <a:pt x="5865" y="2251"/>
                  </a:lnTo>
                  <a:lnTo>
                    <a:pt x="6066" y="356"/>
                  </a:lnTo>
                  <a:lnTo>
                    <a:pt x="3287" y="356"/>
                  </a:lnTo>
                  <a:lnTo>
                    <a:pt x="1738" y="303"/>
                  </a:lnTo>
                  <a:lnTo>
                    <a:pt x="795" y="94"/>
                  </a:lnTo>
                  <a:close/>
                </a:path>
                <a:path w="6350" h="7620">
                  <a:moveTo>
                    <a:pt x="6104" y="0"/>
                  </a:moveTo>
                  <a:lnTo>
                    <a:pt x="4858" y="356"/>
                  </a:lnTo>
                  <a:lnTo>
                    <a:pt x="6066" y="356"/>
                  </a:lnTo>
                  <a:lnTo>
                    <a:pt x="6104" y="0"/>
                  </a:lnTo>
                  <a:close/>
                </a:path>
              </a:pathLst>
            </a:custGeom>
            <a:solidFill>
              <a:srgbClr val="A26E31"/>
            </a:solidFill>
          </p:spPr>
          <p:txBody>
            <a:bodyPr wrap="square" lIns="0" tIns="0" rIns="0" bIns="0" rtlCol="0"/>
            <a:lstStyle/>
            <a:p>
              <a:endParaRPr/>
            </a:p>
          </p:txBody>
        </p:sp>
        <p:sp>
          <p:nvSpPr>
            <p:cNvPr id="33" name="object 33"/>
            <p:cNvSpPr/>
            <p:nvPr/>
          </p:nvSpPr>
          <p:spPr>
            <a:xfrm>
              <a:off x="11399685" y="10775778"/>
              <a:ext cx="15240" cy="48895"/>
            </a:xfrm>
            <a:custGeom>
              <a:avLst/>
              <a:gdLst/>
              <a:ahLst/>
              <a:cxnLst/>
              <a:rect l="l" t="t" r="r" b="b"/>
              <a:pathLst>
                <a:path w="15240" h="48895">
                  <a:moveTo>
                    <a:pt x="10934" y="9359"/>
                  </a:moveTo>
                  <a:lnTo>
                    <a:pt x="5816" y="584"/>
                  </a:lnTo>
                  <a:lnTo>
                    <a:pt x="5486" y="0"/>
                  </a:lnTo>
                  <a:lnTo>
                    <a:pt x="1866" y="152"/>
                  </a:lnTo>
                  <a:lnTo>
                    <a:pt x="0" y="2374"/>
                  </a:lnTo>
                  <a:lnTo>
                    <a:pt x="4876" y="5930"/>
                  </a:lnTo>
                  <a:lnTo>
                    <a:pt x="6705" y="9677"/>
                  </a:lnTo>
                  <a:lnTo>
                    <a:pt x="8305" y="10147"/>
                  </a:lnTo>
                  <a:lnTo>
                    <a:pt x="9550" y="11137"/>
                  </a:lnTo>
                  <a:lnTo>
                    <a:pt x="10299" y="11798"/>
                  </a:lnTo>
                  <a:lnTo>
                    <a:pt x="10426" y="11531"/>
                  </a:lnTo>
                  <a:lnTo>
                    <a:pt x="10934" y="9359"/>
                  </a:lnTo>
                  <a:close/>
                </a:path>
                <a:path w="15240" h="48895">
                  <a:moveTo>
                    <a:pt x="14782" y="48844"/>
                  </a:moveTo>
                  <a:lnTo>
                    <a:pt x="14744" y="47434"/>
                  </a:lnTo>
                  <a:lnTo>
                    <a:pt x="14008" y="47104"/>
                  </a:lnTo>
                  <a:lnTo>
                    <a:pt x="14147" y="48679"/>
                  </a:lnTo>
                  <a:lnTo>
                    <a:pt x="14782" y="48844"/>
                  </a:lnTo>
                  <a:close/>
                </a:path>
              </a:pathLst>
            </a:custGeom>
            <a:solidFill>
              <a:srgbClr val="F0C747"/>
            </a:solidFill>
          </p:spPr>
          <p:txBody>
            <a:bodyPr wrap="square" lIns="0" tIns="0" rIns="0" bIns="0" rtlCol="0"/>
            <a:lstStyle/>
            <a:p>
              <a:endParaRPr/>
            </a:p>
          </p:txBody>
        </p:sp>
        <p:sp>
          <p:nvSpPr>
            <p:cNvPr id="34" name="object 34"/>
            <p:cNvSpPr/>
            <p:nvPr/>
          </p:nvSpPr>
          <p:spPr>
            <a:xfrm>
              <a:off x="11406183" y="10785451"/>
              <a:ext cx="3810" cy="7620"/>
            </a:xfrm>
            <a:custGeom>
              <a:avLst/>
              <a:gdLst/>
              <a:ahLst/>
              <a:cxnLst/>
              <a:rect l="l" t="t" r="r" b="b"/>
              <a:pathLst>
                <a:path w="3809" h="7620">
                  <a:moveTo>
                    <a:pt x="219" y="0"/>
                  </a:moveTo>
                  <a:lnTo>
                    <a:pt x="659" y="890"/>
                  </a:lnTo>
                  <a:lnTo>
                    <a:pt x="921" y="1811"/>
                  </a:lnTo>
                  <a:lnTo>
                    <a:pt x="921" y="2680"/>
                  </a:lnTo>
                  <a:lnTo>
                    <a:pt x="869" y="5518"/>
                  </a:lnTo>
                  <a:lnTo>
                    <a:pt x="408" y="6858"/>
                  </a:lnTo>
                  <a:lnTo>
                    <a:pt x="0" y="7465"/>
                  </a:lnTo>
                  <a:lnTo>
                    <a:pt x="2209" y="4984"/>
                  </a:lnTo>
                  <a:lnTo>
                    <a:pt x="3811" y="2115"/>
                  </a:lnTo>
                  <a:lnTo>
                    <a:pt x="3057" y="1455"/>
                  </a:lnTo>
                  <a:lnTo>
                    <a:pt x="1811" y="471"/>
                  </a:lnTo>
                  <a:lnTo>
                    <a:pt x="219" y="0"/>
                  </a:lnTo>
                  <a:close/>
                </a:path>
              </a:pathLst>
            </a:custGeom>
            <a:solidFill>
              <a:srgbClr val="A26E31"/>
            </a:solidFill>
          </p:spPr>
          <p:txBody>
            <a:bodyPr wrap="square" lIns="0" tIns="0" rIns="0" bIns="0" rtlCol="0"/>
            <a:lstStyle/>
            <a:p>
              <a:endParaRPr/>
            </a:p>
          </p:txBody>
        </p:sp>
        <p:sp>
          <p:nvSpPr>
            <p:cNvPr id="35" name="object 35"/>
            <p:cNvSpPr/>
            <p:nvPr/>
          </p:nvSpPr>
          <p:spPr>
            <a:xfrm>
              <a:off x="11408605" y="10826539"/>
              <a:ext cx="3810" cy="3810"/>
            </a:xfrm>
            <a:custGeom>
              <a:avLst/>
              <a:gdLst/>
              <a:ahLst/>
              <a:cxnLst/>
              <a:rect l="l" t="t" r="r" b="b"/>
              <a:pathLst>
                <a:path w="3809" h="3809">
                  <a:moveTo>
                    <a:pt x="125" y="0"/>
                  </a:moveTo>
                  <a:lnTo>
                    <a:pt x="0" y="376"/>
                  </a:lnTo>
                  <a:lnTo>
                    <a:pt x="376" y="565"/>
                  </a:lnTo>
                  <a:lnTo>
                    <a:pt x="984" y="921"/>
                  </a:lnTo>
                  <a:lnTo>
                    <a:pt x="2324" y="2282"/>
                  </a:lnTo>
                  <a:lnTo>
                    <a:pt x="2649" y="2732"/>
                  </a:lnTo>
                  <a:lnTo>
                    <a:pt x="3041" y="3151"/>
                  </a:lnTo>
                  <a:lnTo>
                    <a:pt x="3245" y="3413"/>
                  </a:lnTo>
                  <a:lnTo>
                    <a:pt x="3570" y="3151"/>
                  </a:lnTo>
                  <a:lnTo>
                    <a:pt x="2586" y="1863"/>
                  </a:lnTo>
                  <a:lnTo>
                    <a:pt x="1832" y="1172"/>
                  </a:lnTo>
                  <a:lnTo>
                    <a:pt x="1078" y="429"/>
                  </a:lnTo>
                  <a:lnTo>
                    <a:pt x="125" y="0"/>
                  </a:lnTo>
                  <a:close/>
                </a:path>
              </a:pathLst>
            </a:custGeom>
            <a:solidFill>
              <a:srgbClr val="7B6C30"/>
            </a:solidFill>
          </p:spPr>
          <p:txBody>
            <a:bodyPr wrap="square" lIns="0" tIns="0" rIns="0" bIns="0" rtlCol="0"/>
            <a:lstStyle/>
            <a:p>
              <a:endParaRPr/>
            </a:p>
          </p:txBody>
        </p:sp>
        <p:sp>
          <p:nvSpPr>
            <p:cNvPr id="36" name="object 36"/>
            <p:cNvSpPr/>
            <p:nvPr/>
          </p:nvSpPr>
          <p:spPr>
            <a:xfrm>
              <a:off x="11409995" y="10826685"/>
              <a:ext cx="6350" cy="5715"/>
            </a:xfrm>
            <a:custGeom>
              <a:avLst/>
              <a:gdLst/>
              <a:ahLst/>
              <a:cxnLst/>
              <a:rect l="l" t="t" r="r" b="b"/>
              <a:pathLst>
                <a:path w="6350" h="5715">
                  <a:moveTo>
                    <a:pt x="4293" y="0"/>
                  </a:moveTo>
                  <a:lnTo>
                    <a:pt x="3968" y="1246"/>
                  </a:lnTo>
                  <a:lnTo>
                    <a:pt x="1518" y="3455"/>
                  </a:lnTo>
                  <a:lnTo>
                    <a:pt x="0" y="4156"/>
                  </a:lnTo>
                  <a:lnTo>
                    <a:pt x="3497" y="5465"/>
                  </a:lnTo>
                  <a:lnTo>
                    <a:pt x="5842" y="3287"/>
                  </a:lnTo>
                  <a:lnTo>
                    <a:pt x="4293" y="0"/>
                  </a:lnTo>
                  <a:close/>
                </a:path>
              </a:pathLst>
            </a:custGeom>
            <a:solidFill>
              <a:srgbClr val="6B5C2B"/>
            </a:solidFill>
          </p:spPr>
          <p:txBody>
            <a:bodyPr wrap="square" lIns="0" tIns="0" rIns="0" bIns="0" rtlCol="0"/>
            <a:lstStyle/>
            <a:p>
              <a:endParaRPr/>
            </a:p>
          </p:txBody>
        </p:sp>
        <p:sp>
          <p:nvSpPr>
            <p:cNvPr id="37" name="object 37"/>
            <p:cNvSpPr/>
            <p:nvPr/>
          </p:nvSpPr>
          <p:spPr>
            <a:xfrm>
              <a:off x="11413398" y="10827578"/>
              <a:ext cx="1905" cy="3810"/>
            </a:xfrm>
            <a:custGeom>
              <a:avLst/>
              <a:gdLst/>
              <a:ahLst/>
              <a:cxnLst/>
              <a:rect l="l" t="t" r="r" b="b"/>
              <a:pathLst>
                <a:path w="1904" h="3809">
                  <a:moveTo>
                    <a:pt x="890" y="0"/>
                  </a:moveTo>
                  <a:lnTo>
                    <a:pt x="0" y="3612"/>
                  </a:lnTo>
                  <a:lnTo>
                    <a:pt x="565" y="3120"/>
                  </a:lnTo>
                  <a:lnTo>
                    <a:pt x="1193" y="2460"/>
                  </a:lnTo>
                  <a:lnTo>
                    <a:pt x="1434" y="2041"/>
                  </a:lnTo>
                  <a:lnTo>
                    <a:pt x="1591" y="1685"/>
                  </a:lnTo>
                  <a:lnTo>
                    <a:pt x="1497" y="1078"/>
                  </a:lnTo>
                  <a:lnTo>
                    <a:pt x="890" y="0"/>
                  </a:lnTo>
                  <a:close/>
                </a:path>
              </a:pathLst>
            </a:custGeom>
            <a:solidFill>
              <a:srgbClr val="42441F"/>
            </a:solidFill>
          </p:spPr>
          <p:txBody>
            <a:bodyPr wrap="square" lIns="0" tIns="0" rIns="0" bIns="0" rtlCol="0"/>
            <a:lstStyle/>
            <a:p>
              <a:endParaRPr/>
            </a:p>
          </p:txBody>
        </p:sp>
        <p:sp>
          <p:nvSpPr>
            <p:cNvPr id="38" name="object 38"/>
            <p:cNvSpPr/>
            <p:nvPr/>
          </p:nvSpPr>
          <p:spPr>
            <a:xfrm>
              <a:off x="11482170" y="10894310"/>
              <a:ext cx="2540" cy="6350"/>
            </a:xfrm>
            <a:custGeom>
              <a:avLst/>
              <a:gdLst/>
              <a:ahLst/>
              <a:cxnLst/>
              <a:rect l="l" t="t" r="r" b="b"/>
              <a:pathLst>
                <a:path w="2540" h="6350">
                  <a:moveTo>
                    <a:pt x="774" y="0"/>
                  </a:moveTo>
                  <a:lnTo>
                    <a:pt x="0" y="397"/>
                  </a:lnTo>
                  <a:lnTo>
                    <a:pt x="303" y="6052"/>
                  </a:lnTo>
                  <a:lnTo>
                    <a:pt x="2397" y="4649"/>
                  </a:lnTo>
                  <a:lnTo>
                    <a:pt x="774" y="0"/>
                  </a:lnTo>
                  <a:close/>
                </a:path>
              </a:pathLst>
            </a:custGeom>
            <a:solidFill>
              <a:srgbClr val="F0C748"/>
            </a:solidFill>
          </p:spPr>
          <p:txBody>
            <a:bodyPr wrap="square" lIns="0" tIns="0" rIns="0" bIns="0" rtlCol="0"/>
            <a:lstStyle/>
            <a:p>
              <a:endParaRPr/>
            </a:p>
          </p:txBody>
        </p:sp>
        <p:sp>
          <p:nvSpPr>
            <p:cNvPr id="39" name="object 39"/>
            <p:cNvSpPr/>
            <p:nvPr/>
          </p:nvSpPr>
          <p:spPr>
            <a:xfrm>
              <a:off x="11482003" y="10894048"/>
              <a:ext cx="3175" cy="6985"/>
            </a:xfrm>
            <a:custGeom>
              <a:avLst/>
              <a:gdLst/>
              <a:ahLst/>
              <a:cxnLst/>
              <a:rect l="l" t="t" r="r" b="b"/>
              <a:pathLst>
                <a:path w="3175" h="6984">
                  <a:moveTo>
                    <a:pt x="1036" y="0"/>
                  </a:moveTo>
                  <a:lnTo>
                    <a:pt x="0" y="565"/>
                  </a:lnTo>
                  <a:lnTo>
                    <a:pt x="303" y="6575"/>
                  </a:lnTo>
                  <a:lnTo>
                    <a:pt x="1188" y="6010"/>
                  </a:lnTo>
                  <a:lnTo>
                    <a:pt x="586" y="6010"/>
                  </a:lnTo>
                  <a:lnTo>
                    <a:pt x="362" y="795"/>
                  </a:lnTo>
                  <a:lnTo>
                    <a:pt x="167" y="659"/>
                  </a:lnTo>
                  <a:lnTo>
                    <a:pt x="356" y="638"/>
                  </a:lnTo>
                  <a:lnTo>
                    <a:pt x="545" y="638"/>
                  </a:lnTo>
                  <a:lnTo>
                    <a:pt x="848" y="471"/>
                  </a:lnTo>
                  <a:lnTo>
                    <a:pt x="1202" y="471"/>
                  </a:lnTo>
                  <a:lnTo>
                    <a:pt x="1036" y="0"/>
                  </a:lnTo>
                  <a:close/>
                </a:path>
                <a:path w="3175" h="6984">
                  <a:moveTo>
                    <a:pt x="1202" y="471"/>
                  </a:moveTo>
                  <a:lnTo>
                    <a:pt x="848" y="471"/>
                  </a:lnTo>
                  <a:lnTo>
                    <a:pt x="2397" y="4837"/>
                  </a:lnTo>
                  <a:lnTo>
                    <a:pt x="586" y="6010"/>
                  </a:lnTo>
                  <a:lnTo>
                    <a:pt x="1188" y="6010"/>
                  </a:lnTo>
                  <a:lnTo>
                    <a:pt x="2795" y="4984"/>
                  </a:lnTo>
                  <a:lnTo>
                    <a:pt x="1202" y="471"/>
                  </a:lnTo>
                  <a:close/>
                </a:path>
                <a:path w="3175" h="6984">
                  <a:moveTo>
                    <a:pt x="360" y="741"/>
                  </a:moveTo>
                  <a:close/>
                </a:path>
                <a:path w="3175" h="6984">
                  <a:moveTo>
                    <a:pt x="545" y="638"/>
                  </a:moveTo>
                  <a:lnTo>
                    <a:pt x="356" y="638"/>
                  </a:lnTo>
                  <a:lnTo>
                    <a:pt x="545" y="638"/>
                  </a:lnTo>
                  <a:close/>
                </a:path>
              </a:pathLst>
            </a:custGeom>
            <a:solidFill>
              <a:srgbClr val="A08938"/>
            </a:solidFill>
          </p:spPr>
          <p:txBody>
            <a:bodyPr wrap="square" lIns="0" tIns="0" rIns="0" bIns="0" rtlCol="0"/>
            <a:lstStyle/>
            <a:p>
              <a:endParaRPr/>
            </a:p>
          </p:txBody>
        </p:sp>
        <p:sp>
          <p:nvSpPr>
            <p:cNvPr id="40" name="object 40"/>
            <p:cNvSpPr/>
            <p:nvPr/>
          </p:nvSpPr>
          <p:spPr>
            <a:xfrm>
              <a:off x="11480055" y="10891377"/>
              <a:ext cx="3810" cy="3810"/>
            </a:xfrm>
            <a:custGeom>
              <a:avLst/>
              <a:gdLst/>
              <a:ahLst/>
              <a:cxnLst/>
              <a:rect l="l" t="t" r="r" b="b"/>
              <a:pathLst>
                <a:path w="3809" h="3809">
                  <a:moveTo>
                    <a:pt x="2889" y="0"/>
                  </a:moveTo>
                  <a:lnTo>
                    <a:pt x="848" y="0"/>
                  </a:lnTo>
                  <a:lnTo>
                    <a:pt x="0" y="816"/>
                  </a:lnTo>
                  <a:lnTo>
                    <a:pt x="0" y="2785"/>
                  </a:lnTo>
                  <a:lnTo>
                    <a:pt x="848" y="3591"/>
                  </a:lnTo>
                  <a:lnTo>
                    <a:pt x="2889" y="3591"/>
                  </a:lnTo>
                  <a:lnTo>
                    <a:pt x="3759" y="2785"/>
                  </a:lnTo>
                  <a:lnTo>
                    <a:pt x="3759" y="1780"/>
                  </a:lnTo>
                  <a:lnTo>
                    <a:pt x="3759" y="816"/>
                  </a:lnTo>
                  <a:lnTo>
                    <a:pt x="2889" y="0"/>
                  </a:lnTo>
                  <a:close/>
                </a:path>
              </a:pathLst>
            </a:custGeom>
            <a:solidFill>
              <a:srgbClr val="F0C748"/>
            </a:solidFill>
          </p:spPr>
          <p:txBody>
            <a:bodyPr wrap="square" lIns="0" tIns="0" rIns="0" bIns="0" rtlCol="0"/>
            <a:lstStyle/>
            <a:p>
              <a:endParaRPr/>
            </a:p>
          </p:txBody>
        </p:sp>
        <p:sp>
          <p:nvSpPr>
            <p:cNvPr id="41" name="object 41"/>
            <p:cNvSpPr/>
            <p:nvPr/>
          </p:nvSpPr>
          <p:spPr>
            <a:xfrm>
              <a:off x="11479885" y="10891284"/>
              <a:ext cx="4445" cy="5715"/>
            </a:xfrm>
            <a:custGeom>
              <a:avLst/>
              <a:gdLst/>
              <a:ahLst/>
              <a:cxnLst/>
              <a:rect l="l" t="t" r="r" b="b"/>
              <a:pathLst>
                <a:path w="4445" h="5715">
                  <a:moveTo>
                    <a:pt x="3568" y="2730"/>
                  </a:moveTo>
                  <a:lnTo>
                    <a:pt x="3314" y="3149"/>
                  </a:lnTo>
                  <a:lnTo>
                    <a:pt x="3517" y="2984"/>
                  </a:lnTo>
                  <a:lnTo>
                    <a:pt x="3568" y="2730"/>
                  </a:lnTo>
                  <a:close/>
                </a:path>
                <a:path w="4445" h="5715">
                  <a:moveTo>
                    <a:pt x="4038" y="825"/>
                  </a:moveTo>
                  <a:lnTo>
                    <a:pt x="3759" y="571"/>
                  </a:lnTo>
                  <a:lnTo>
                    <a:pt x="3759" y="1003"/>
                  </a:lnTo>
                  <a:lnTo>
                    <a:pt x="3759" y="2768"/>
                  </a:lnTo>
                  <a:lnTo>
                    <a:pt x="3213" y="3314"/>
                  </a:lnTo>
                  <a:lnTo>
                    <a:pt x="3314" y="3149"/>
                  </a:lnTo>
                  <a:lnTo>
                    <a:pt x="3111" y="3302"/>
                  </a:lnTo>
                  <a:lnTo>
                    <a:pt x="3048" y="3467"/>
                  </a:lnTo>
                  <a:lnTo>
                    <a:pt x="3111" y="3302"/>
                  </a:lnTo>
                  <a:lnTo>
                    <a:pt x="2984" y="3390"/>
                  </a:lnTo>
                  <a:lnTo>
                    <a:pt x="2768" y="3517"/>
                  </a:lnTo>
                  <a:lnTo>
                    <a:pt x="2946" y="3416"/>
                  </a:lnTo>
                  <a:lnTo>
                    <a:pt x="1295" y="3327"/>
                  </a:lnTo>
                  <a:lnTo>
                    <a:pt x="1295" y="3517"/>
                  </a:lnTo>
                  <a:lnTo>
                    <a:pt x="1079" y="3517"/>
                  </a:lnTo>
                  <a:lnTo>
                    <a:pt x="304" y="2768"/>
                  </a:lnTo>
                  <a:lnTo>
                    <a:pt x="965" y="3403"/>
                  </a:lnTo>
                  <a:lnTo>
                    <a:pt x="1295" y="3517"/>
                  </a:lnTo>
                  <a:lnTo>
                    <a:pt x="1295" y="3327"/>
                  </a:lnTo>
                  <a:lnTo>
                    <a:pt x="1130" y="3314"/>
                  </a:lnTo>
                  <a:lnTo>
                    <a:pt x="660" y="2794"/>
                  </a:lnTo>
                  <a:lnTo>
                    <a:pt x="508" y="2324"/>
                  </a:lnTo>
                  <a:lnTo>
                    <a:pt x="406" y="1435"/>
                  </a:lnTo>
                  <a:lnTo>
                    <a:pt x="698" y="825"/>
                  </a:lnTo>
                  <a:lnTo>
                    <a:pt x="952" y="355"/>
                  </a:lnTo>
                  <a:lnTo>
                    <a:pt x="304" y="1308"/>
                  </a:lnTo>
                  <a:lnTo>
                    <a:pt x="304" y="1003"/>
                  </a:lnTo>
                  <a:lnTo>
                    <a:pt x="952" y="355"/>
                  </a:lnTo>
                  <a:lnTo>
                    <a:pt x="1079" y="228"/>
                  </a:lnTo>
                  <a:lnTo>
                    <a:pt x="2997" y="228"/>
                  </a:lnTo>
                  <a:lnTo>
                    <a:pt x="3759" y="1003"/>
                  </a:lnTo>
                  <a:lnTo>
                    <a:pt x="3759" y="571"/>
                  </a:lnTo>
                  <a:lnTo>
                    <a:pt x="3403" y="228"/>
                  </a:lnTo>
                  <a:lnTo>
                    <a:pt x="3149" y="0"/>
                  </a:lnTo>
                  <a:lnTo>
                    <a:pt x="914" y="0"/>
                  </a:lnTo>
                  <a:lnTo>
                    <a:pt x="0" y="825"/>
                  </a:lnTo>
                  <a:lnTo>
                    <a:pt x="0" y="2959"/>
                  </a:lnTo>
                  <a:lnTo>
                    <a:pt x="914" y="3810"/>
                  </a:lnTo>
                  <a:lnTo>
                    <a:pt x="2413" y="3810"/>
                  </a:lnTo>
                  <a:lnTo>
                    <a:pt x="2374" y="5562"/>
                  </a:lnTo>
                  <a:lnTo>
                    <a:pt x="2578" y="4813"/>
                  </a:lnTo>
                  <a:lnTo>
                    <a:pt x="2743" y="4445"/>
                  </a:lnTo>
                  <a:lnTo>
                    <a:pt x="2959" y="4064"/>
                  </a:lnTo>
                  <a:lnTo>
                    <a:pt x="3314" y="3873"/>
                  </a:lnTo>
                  <a:lnTo>
                    <a:pt x="3225" y="3733"/>
                  </a:lnTo>
                  <a:lnTo>
                    <a:pt x="3441" y="3517"/>
                  </a:lnTo>
                  <a:lnTo>
                    <a:pt x="4038" y="2959"/>
                  </a:lnTo>
                  <a:lnTo>
                    <a:pt x="4038" y="825"/>
                  </a:lnTo>
                  <a:close/>
                </a:path>
              </a:pathLst>
            </a:custGeom>
            <a:solidFill>
              <a:srgbClr val="A08938"/>
            </a:solidFill>
          </p:spPr>
          <p:txBody>
            <a:bodyPr wrap="square" lIns="0" tIns="0" rIns="0" bIns="0" rtlCol="0"/>
            <a:lstStyle/>
            <a:p>
              <a:endParaRPr/>
            </a:p>
          </p:txBody>
        </p:sp>
        <p:sp>
          <p:nvSpPr>
            <p:cNvPr id="42" name="object 42"/>
            <p:cNvSpPr/>
            <p:nvPr/>
          </p:nvSpPr>
          <p:spPr>
            <a:xfrm>
              <a:off x="11482947" y="10899520"/>
              <a:ext cx="6350" cy="5080"/>
            </a:xfrm>
            <a:custGeom>
              <a:avLst/>
              <a:gdLst/>
              <a:ahLst/>
              <a:cxnLst/>
              <a:rect l="l" t="t" r="r" b="b"/>
              <a:pathLst>
                <a:path w="6350" h="5079">
                  <a:moveTo>
                    <a:pt x="1853" y="0"/>
                  </a:moveTo>
                  <a:lnTo>
                    <a:pt x="0" y="1549"/>
                  </a:lnTo>
                  <a:lnTo>
                    <a:pt x="5612" y="4795"/>
                  </a:lnTo>
                  <a:lnTo>
                    <a:pt x="6010" y="3968"/>
                  </a:lnTo>
                  <a:lnTo>
                    <a:pt x="1853" y="0"/>
                  </a:lnTo>
                  <a:close/>
                </a:path>
              </a:pathLst>
            </a:custGeom>
            <a:solidFill>
              <a:srgbClr val="F0C748"/>
            </a:solidFill>
          </p:spPr>
          <p:txBody>
            <a:bodyPr wrap="square" lIns="0" tIns="0" rIns="0" bIns="0" rtlCol="0"/>
            <a:lstStyle/>
            <a:p>
              <a:endParaRPr/>
            </a:p>
          </p:txBody>
        </p:sp>
        <p:sp>
          <p:nvSpPr>
            <p:cNvPr id="43" name="object 43"/>
            <p:cNvSpPr/>
            <p:nvPr/>
          </p:nvSpPr>
          <p:spPr>
            <a:xfrm>
              <a:off x="11482643" y="10899310"/>
              <a:ext cx="6985" cy="5715"/>
            </a:xfrm>
            <a:custGeom>
              <a:avLst/>
              <a:gdLst/>
              <a:ahLst/>
              <a:cxnLst/>
              <a:rect l="l" t="t" r="r" b="b"/>
              <a:pathLst>
                <a:path w="6984" h="5715">
                  <a:moveTo>
                    <a:pt x="2157" y="0"/>
                  </a:moveTo>
                  <a:lnTo>
                    <a:pt x="0" y="1759"/>
                  </a:lnTo>
                  <a:lnTo>
                    <a:pt x="5957" y="5277"/>
                  </a:lnTo>
                  <a:lnTo>
                    <a:pt x="6197" y="4764"/>
                  </a:lnTo>
                  <a:lnTo>
                    <a:pt x="5842" y="4764"/>
                  </a:lnTo>
                  <a:lnTo>
                    <a:pt x="607" y="1717"/>
                  </a:lnTo>
                  <a:lnTo>
                    <a:pt x="2157" y="439"/>
                  </a:lnTo>
                  <a:lnTo>
                    <a:pt x="2612" y="439"/>
                  </a:lnTo>
                  <a:lnTo>
                    <a:pt x="2157" y="0"/>
                  </a:lnTo>
                  <a:close/>
                </a:path>
                <a:path w="6984" h="5715">
                  <a:moveTo>
                    <a:pt x="6408" y="4104"/>
                  </a:moveTo>
                  <a:lnTo>
                    <a:pt x="6167" y="4366"/>
                  </a:lnTo>
                  <a:lnTo>
                    <a:pt x="6013" y="4366"/>
                  </a:lnTo>
                  <a:lnTo>
                    <a:pt x="5842" y="4764"/>
                  </a:lnTo>
                  <a:lnTo>
                    <a:pt x="6197" y="4764"/>
                  </a:lnTo>
                  <a:lnTo>
                    <a:pt x="6383" y="4366"/>
                  </a:lnTo>
                  <a:lnTo>
                    <a:pt x="6167" y="4366"/>
                  </a:lnTo>
                  <a:lnTo>
                    <a:pt x="6433" y="4260"/>
                  </a:lnTo>
                  <a:lnTo>
                    <a:pt x="6408" y="4104"/>
                  </a:lnTo>
                  <a:close/>
                </a:path>
                <a:path w="6984" h="5715">
                  <a:moveTo>
                    <a:pt x="6125" y="4104"/>
                  </a:moveTo>
                  <a:lnTo>
                    <a:pt x="6167" y="4366"/>
                  </a:lnTo>
                  <a:lnTo>
                    <a:pt x="6260" y="4156"/>
                  </a:lnTo>
                  <a:lnTo>
                    <a:pt x="6125" y="4104"/>
                  </a:lnTo>
                  <a:close/>
                </a:path>
                <a:path w="6984" h="5715">
                  <a:moveTo>
                    <a:pt x="2612" y="439"/>
                  </a:moveTo>
                  <a:lnTo>
                    <a:pt x="2157" y="439"/>
                  </a:lnTo>
                  <a:lnTo>
                    <a:pt x="6058" y="4260"/>
                  </a:lnTo>
                  <a:lnTo>
                    <a:pt x="6125" y="4104"/>
                  </a:lnTo>
                  <a:lnTo>
                    <a:pt x="6408" y="4104"/>
                  </a:lnTo>
                  <a:lnTo>
                    <a:pt x="2612" y="439"/>
                  </a:lnTo>
                  <a:close/>
                </a:path>
                <a:path w="6984" h="5715">
                  <a:moveTo>
                    <a:pt x="6408" y="4104"/>
                  </a:moveTo>
                  <a:lnTo>
                    <a:pt x="6125" y="4104"/>
                  </a:lnTo>
                  <a:lnTo>
                    <a:pt x="6313" y="4177"/>
                  </a:lnTo>
                  <a:close/>
                </a:path>
              </a:pathLst>
            </a:custGeom>
            <a:solidFill>
              <a:srgbClr val="A08938"/>
            </a:solidFill>
          </p:spPr>
          <p:txBody>
            <a:bodyPr wrap="square" lIns="0" tIns="0" rIns="0" bIns="0" rtlCol="0"/>
            <a:lstStyle/>
            <a:p>
              <a:endParaRPr/>
            </a:p>
          </p:txBody>
        </p:sp>
        <p:sp>
          <p:nvSpPr>
            <p:cNvPr id="44" name="object 44"/>
            <p:cNvSpPr/>
            <p:nvPr/>
          </p:nvSpPr>
          <p:spPr>
            <a:xfrm>
              <a:off x="11487992" y="10902571"/>
              <a:ext cx="4445" cy="4445"/>
            </a:xfrm>
            <a:custGeom>
              <a:avLst/>
              <a:gdLst/>
              <a:ahLst/>
              <a:cxnLst/>
              <a:rect l="l" t="t" r="r" b="b"/>
              <a:pathLst>
                <a:path w="4445" h="4445">
                  <a:moveTo>
                    <a:pt x="1811" y="0"/>
                  </a:moveTo>
                  <a:lnTo>
                    <a:pt x="188" y="1225"/>
                  </a:lnTo>
                  <a:lnTo>
                    <a:pt x="0" y="2397"/>
                  </a:lnTo>
                  <a:lnTo>
                    <a:pt x="565" y="3172"/>
                  </a:lnTo>
                  <a:lnTo>
                    <a:pt x="1172" y="3947"/>
                  </a:lnTo>
                  <a:lnTo>
                    <a:pt x="2303" y="4062"/>
                  </a:lnTo>
                  <a:lnTo>
                    <a:pt x="3099" y="3403"/>
                  </a:lnTo>
                  <a:lnTo>
                    <a:pt x="3947" y="2795"/>
                  </a:lnTo>
                  <a:lnTo>
                    <a:pt x="4115" y="1696"/>
                  </a:lnTo>
                  <a:lnTo>
                    <a:pt x="3549" y="890"/>
                  </a:lnTo>
                  <a:lnTo>
                    <a:pt x="2963" y="115"/>
                  </a:lnTo>
                  <a:lnTo>
                    <a:pt x="1811" y="0"/>
                  </a:lnTo>
                  <a:close/>
                </a:path>
              </a:pathLst>
            </a:custGeom>
            <a:solidFill>
              <a:srgbClr val="F0C748"/>
            </a:solidFill>
          </p:spPr>
          <p:txBody>
            <a:bodyPr wrap="square" lIns="0" tIns="0" rIns="0" bIns="0" rtlCol="0"/>
            <a:lstStyle/>
            <a:p>
              <a:endParaRPr/>
            </a:p>
          </p:txBody>
        </p:sp>
        <p:sp>
          <p:nvSpPr>
            <p:cNvPr id="45" name="object 45"/>
            <p:cNvSpPr/>
            <p:nvPr/>
          </p:nvSpPr>
          <p:spPr>
            <a:xfrm>
              <a:off x="11483505" y="10901152"/>
              <a:ext cx="8890" cy="5715"/>
            </a:xfrm>
            <a:custGeom>
              <a:avLst/>
              <a:gdLst/>
              <a:ahLst/>
              <a:cxnLst/>
              <a:rect l="l" t="t" r="r" b="b"/>
              <a:pathLst>
                <a:path w="8890" h="5715">
                  <a:moveTo>
                    <a:pt x="2717" y="1676"/>
                  </a:moveTo>
                  <a:lnTo>
                    <a:pt x="0" y="0"/>
                  </a:lnTo>
                  <a:lnTo>
                    <a:pt x="1993" y="1435"/>
                  </a:lnTo>
                  <a:lnTo>
                    <a:pt x="2717" y="1676"/>
                  </a:lnTo>
                  <a:close/>
                </a:path>
                <a:path w="8890" h="5715">
                  <a:moveTo>
                    <a:pt x="8394" y="4216"/>
                  </a:moveTo>
                  <a:lnTo>
                    <a:pt x="8356" y="2540"/>
                  </a:lnTo>
                  <a:lnTo>
                    <a:pt x="8216" y="2336"/>
                  </a:lnTo>
                  <a:lnTo>
                    <a:pt x="8216" y="3911"/>
                  </a:lnTo>
                  <a:lnTo>
                    <a:pt x="8026" y="4330"/>
                  </a:lnTo>
                  <a:lnTo>
                    <a:pt x="7277" y="4737"/>
                  </a:lnTo>
                  <a:lnTo>
                    <a:pt x="6362" y="5105"/>
                  </a:lnTo>
                  <a:lnTo>
                    <a:pt x="5702" y="4927"/>
                  </a:lnTo>
                  <a:lnTo>
                    <a:pt x="4991" y="4152"/>
                  </a:lnTo>
                  <a:lnTo>
                    <a:pt x="5092" y="2540"/>
                  </a:lnTo>
                  <a:lnTo>
                    <a:pt x="5588" y="2120"/>
                  </a:lnTo>
                  <a:lnTo>
                    <a:pt x="5918" y="1917"/>
                  </a:lnTo>
                  <a:lnTo>
                    <a:pt x="6286" y="1778"/>
                  </a:lnTo>
                  <a:lnTo>
                    <a:pt x="7137" y="1778"/>
                  </a:lnTo>
                  <a:lnTo>
                    <a:pt x="7581" y="2006"/>
                  </a:lnTo>
                  <a:lnTo>
                    <a:pt x="7937" y="2362"/>
                  </a:lnTo>
                  <a:lnTo>
                    <a:pt x="8102" y="2667"/>
                  </a:lnTo>
                  <a:lnTo>
                    <a:pt x="8216" y="3911"/>
                  </a:lnTo>
                  <a:lnTo>
                    <a:pt x="8216" y="2336"/>
                  </a:lnTo>
                  <a:lnTo>
                    <a:pt x="7835" y="1778"/>
                  </a:lnTo>
                  <a:lnTo>
                    <a:pt x="7188" y="1473"/>
                  </a:lnTo>
                  <a:lnTo>
                    <a:pt x="6197" y="1473"/>
                  </a:lnTo>
                  <a:lnTo>
                    <a:pt x="5765" y="1612"/>
                  </a:lnTo>
                  <a:lnTo>
                    <a:pt x="4889" y="2298"/>
                  </a:lnTo>
                  <a:lnTo>
                    <a:pt x="4749" y="2362"/>
                  </a:lnTo>
                  <a:lnTo>
                    <a:pt x="2717" y="1676"/>
                  </a:lnTo>
                  <a:lnTo>
                    <a:pt x="4737" y="2921"/>
                  </a:lnTo>
                  <a:lnTo>
                    <a:pt x="4660" y="4216"/>
                  </a:lnTo>
                  <a:lnTo>
                    <a:pt x="4749" y="4432"/>
                  </a:lnTo>
                  <a:lnTo>
                    <a:pt x="4927" y="4686"/>
                  </a:lnTo>
                  <a:lnTo>
                    <a:pt x="5016" y="4457"/>
                  </a:lnTo>
                  <a:lnTo>
                    <a:pt x="5041" y="4597"/>
                  </a:lnTo>
                  <a:lnTo>
                    <a:pt x="4991" y="4762"/>
                  </a:lnTo>
                  <a:lnTo>
                    <a:pt x="5308" y="5181"/>
                  </a:lnTo>
                  <a:lnTo>
                    <a:pt x="5867" y="5410"/>
                  </a:lnTo>
                  <a:lnTo>
                    <a:pt x="6858" y="5410"/>
                  </a:lnTo>
                  <a:lnTo>
                    <a:pt x="7327" y="5257"/>
                  </a:lnTo>
                  <a:lnTo>
                    <a:pt x="7531" y="5105"/>
                  </a:lnTo>
                  <a:lnTo>
                    <a:pt x="8242" y="4597"/>
                  </a:lnTo>
                  <a:lnTo>
                    <a:pt x="8394" y="4216"/>
                  </a:lnTo>
                  <a:close/>
                </a:path>
              </a:pathLst>
            </a:custGeom>
            <a:solidFill>
              <a:srgbClr val="A08938"/>
            </a:solidFill>
          </p:spPr>
          <p:txBody>
            <a:bodyPr wrap="square" lIns="0" tIns="0" rIns="0" bIns="0" rtlCol="0"/>
            <a:lstStyle/>
            <a:p>
              <a:endParaRPr/>
            </a:p>
          </p:txBody>
        </p:sp>
        <p:sp>
          <p:nvSpPr>
            <p:cNvPr id="46" name="object 46"/>
            <p:cNvSpPr/>
            <p:nvPr/>
          </p:nvSpPr>
          <p:spPr>
            <a:xfrm>
              <a:off x="11520678" y="10843946"/>
              <a:ext cx="5080" cy="5080"/>
            </a:xfrm>
            <a:custGeom>
              <a:avLst/>
              <a:gdLst/>
              <a:ahLst/>
              <a:cxnLst/>
              <a:rect l="l" t="t" r="r" b="b"/>
              <a:pathLst>
                <a:path w="5079" h="5079">
                  <a:moveTo>
                    <a:pt x="848" y="0"/>
                  </a:moveTo>
                  <a:lnTo>
                    <a:pt x="0" y="513"/>
                  </a:lnTo>
                  <a:lnTo>
                    <a:pt x="4177" y="4711"/>
                  </a:lnTo>
                  <a:lnTo>
                    <a:pt x="4722" y="2607"/>
                  </a:lnTo>
                  <a:lnTo>
                    <a:pt x="848" y="0"/>
                  </a:lnTo>
                  <a:close/>
                </a:path>
              </a:pathLst>
            </a:custGeom>
            <a:solidFill>
              <a:srgbClr val="F0C748"/>
            </a:solidFill>
          </p:spPr>
          <p:txBody>
            <a:bodyPr wrap="square" lIns="0" tIns="0" rIns="0" bIns="0" rtlCol="0"/>
            <a:lstStyle/>
            <a:p>
              <a:endParaRPr/>
            </a:p>
          </p:txBody>
        </p:sp>
        <p:sp>
          <p:nvSpPr>
            <p:cNvPr id="47" name="object 47"/>
            <p:cNvSpPr/>
            <p:nvPr/>
          </p:nvSpPr>
          <p:spPr>
            <a:xfrm>
              <a:off x="11520485" y="10843757"/>
              <a:ext cx="5715" cy="5715"/>
            </a:xfrm>
            <a:custGeom>
              <a:avLst/>
              <a:gdLst/>
              <a:ahLst/>
              <a:cxnLst/>
              <a:rect l="l" t="t" r="r" b="b"/>
              <a:pathLst>
                <a:path w="5715" h="5715">
                  <a:moveTo>
                    <a:pt x="475" y="722"/>
                  </a:moveTo>
                  <a:lnTo>
                    <a:pt x="287" y="848"/>
                  </a:lnTo>
                  <a:lnTo>
                    <a:pt x="4517" y="5256"/>
                  </a:lnTo>
                  <a:lnTo>
                    <a:pt x="4675" y="4596"/>
                  </a:lnTo>
                  <a:lnTo>
                    <a:pt x="4350" y="4596"/>
                  </a:lnTo>
                  <a:lnTo>
                    <a:pt x="475" y="722"/>
                  </a:lnTo>
                  <a:close/>
                </a:path>
                <a:path w="5715" h="5715">
                  <a:moveTo>
                    <a:pt x="1559" y="345"/>
                  </a:moveTo>
                  <a:lnTo>
                    <a:pt x="1041" y="345"/>
                  </a:lnTo>
                  <a:lnTo>
                    <a:pt x="4727" y="2858"/>
                  </a:lnTo>
                  <a:lnTo>
                    <a:pt x="4350" y="4596"/>
                  </a:lnTo>
                  <a:lnTo>
                    <a:pt x="4675" y="4596"/>
                  </a:lnTo>
                  <a:lnTo>
                    <a:pt x="5125" y="2722"/>
                  </a:lnTo>
                  <a:lnTo>
                    <a:pt x="1559" y="345"/>
                  </a:lnTo>
                  <a:close/>
                </a:path>
                <a:path w="5715" h="5715">
                  <a:moveTo>
                    <a:pt x="193" y="701"/>
                  </a:moveTo>
                  <a:lnTo>
                    <a:pt x="171" y="848"/>
                  </a:lnTo>
                  <a:lnTo>
                    <a:pt x="193" y="701"/>
                  </a:lnTo>
                  <a:close/>
                </a:path>
                <a:path w="5715" h="5715">
                  <a:moveTo>
                    <a:pt x="339" y="586"/>
                  </a:moveTo>
                  <a:lnTo>
                    <a:pt x="287" y="848"/>
                  </a:lnTo>
                  <a:lnTo>
                    <a:pt x="339" y="586"/>
                  </a:lnTo>
                  <a:close/>
                </a:path>
                <a:path w="5715" h="5715">
                  <a:moveTo>
                    <a:pt x="1041" y="0"/>
                  </a:moveTo>
                  <a:lnTo>
                    <a:pt x="85" y="586"/>
                  </a:lnTo>
                  <a:lnTo>
                    <a:pt x="0" y="722"/>
                  </a:lnTo>
                  <a:lnTo>
                    <a:pt x="219" y="680"/>
                  </a:lnTo>
                  <a:lnTo>
                    <a:pt x="680" y="586"/>
                  </a:lnTo>
                  <a:lnTo>
                    <a:pt x="1041" y="345"/>
                  </a:lnTo>
                  <a:lnTo>
                    <a:pt x="1559" y="345"/>
                  </a:lnTo>
                  <a:lnTo>
                    <a:pt x="1041" y="0"/>
                  </a:lnTo>
                  <a:close/>
                </a:path>
                <a:path w="5715" h="5715">
                  <a:moveTo>
                    <a:pt x="680" y="586"/>
                  </a:moveTo>
                  <a:lnTo>
                    <a:pt x="339" y="586"/>
                  </a:lnTo>
                  <a:lnTo>
                    <a:pt x="475" y="722"/>
                  </a:lnTo>
                  <a:lnTo>
                    <a:pt x="680" y="586"/>
                  </a:lnTo>
                  <a:close/>
                </a:path>
              </a:pathLst>
            </a:custGeom>
            <a:solidFill>
              <a:srgbClr val="A08938"/>
            </a:solidFill>
          </p:spPr>
          <p:txBody>
            <a:bodyPr wrap="square" lIns="0" tIns="0" rIns="0" bIns="0" rtlCol="0"/>
            <a:lstStyle/>
            <a:p>
              <a:endParaRPr/>
            </a:p>
          </p:txBody>
        </p:sp>
        <p:sp>
          <p:nvSpPr>
            <p:cNvPr id="48" name="object 48"/>
            <p:cNvSpPr/>
            <p:nvPr/>
          </p:nvSpPr>
          <p:spPr>
            <a:xfrm>
              <a:off x="11518357" y="10841575"/>
              <a:ext cx="3810" cy="3810"/>
            </a:xfrm>
            <a:custGeom>
              <a:avLst/>
              <a:gdLst/>
              <a:ahLst/>
              <a:cxnLst/>
              <a:rect l="l" t="t" r="r" b="b"/>
              <a:pathLst>
                <a:path w="3809" h="3809">
                  <a:moveTo>
                    <a:pt x="2691" y="0"/>
                  </a:moveTo>
                  <a:lnTo>
                    <a:pt x="774" y="0"/>
                  </a:lnTo>
                  <a:lnTo>
                    <a:pt x="0" y="795"/>
                  </a:lnTo>
                  <a:lnTo>
                    <a:pt x="0" y="2764"/>
                  </a:lnTo>
                  <a:lnTo>
                    <a:pt x="774" y="3560"/>
                  </a:lnTo>
                  <a:lnTo>
                    <a:pt x="2691" y="3560"/>
                  </a:lnTo>
                  <a:lnTo>
                    <a:pt x="3518" y="2764"/>
                  </a:lnTo>
                  <a:lnTo>
                    <a:pt x="3518" y="1780"/>
                  </a:lnTo>
                  <a:lnTo>
                    <a:pt x="3518" y="795"/>
                  </a:lnTo>
                  <a:lnTo>
                    <a:pt x="2691" y="0"/>
                  </a:lnTo>
                  <a:close/>
                </a:path>
              </a:pathLst>
            </a:custGeom>
            <a:solidFill>
              <a:srgbClr val="F0C748"/>
            </a:solidFill>
          </p:spPr>
          <p:txBody>
            <a:bodyPr wrap="square" lIns="0" tIns="0" rIns="0" bIns="0" rtlCol="0"/>
            <a:lstStyle/>
            <a:p>
              <a:endParaRPr/>
            </a:p>
          </p:txBody>
        </p:sp>
        <p:sp>
          <p:nvSpPr>
            <p:cNvPr id="49" name="object 49"/>
            <p:cNvSpPr/>
            <p:nvPr/>
          </p:nvSpPr>
          <p:spPr>
            <a:xfrm>
              <a:off x="11518189" y="10841399"/>
              <a:ext cx="4445" cy="5080"/>
            </a:xfrm>
            <a:custGeom>
              <a:avLst/>
              <a:gdLst/>
              <a:ahLst/>
              <a:cxnLst/>
              <a:rect l="l" t="t" r="r" b="b"/>
              <a:pathLst>
                <a:path w="4445" h="5079">
                  <a:moveTo>
                    <a:pt x="3365" y="2857"/>
                  </a:moveTo>
                  <a:lnTo>
                    <a:pt x="2781" y="3416"/>
                  </a:lnTo>
                  <a:lnTo>
                    <a:pt x="3162" y="3200"/>
                  </a:lnTo>
                  <a:lnTo>
                    <a:pt x="3365" y="2857"/>
                  </a:lnTo>
                  <a:close/>
                </a:path>
                <a:path w="4445" h="5079">
                  <a:moveTo>
                    <a:pt x="4152" y="3213"/>
                  </a:moveTo>
                  <a:lnTo>
                    <a:pt x="3822" y="2959"/>
                  </a:lnTo>
                  <a:lnTo>
                    <a:pt x="3822" y="889"/>
                  </a:lnTo>
                  <a:lnTo>
                    <a:pt x="3568" y="635"/>
                  </a:lnTo>
                  <a:lnTo>
                    <a:pt x="3568" y="1066"/>
                  </a:lnTo>
                  <a:lnTo>
                    <a:pt x="3568" y="2501"/>
                  </a:lnTo>
                  <a:lnTo>
                    <a:pt x="3365" y="2857"/>
                  </a:lnTo>
                  <a:lnTo>
                    <a:pt x="3568" y="2654"/>
                  </a:lnTo>
                  <a:lnTo>
                    <a:pt x="3162" y="3200"/>
                  </a:lnTo>
                  <a:lnTo>
                    <a:pt x="2755" y="3606"/>
                  </a:lnTo>
                  <a:lnTo>
                    <a:pt x="2578" y="3606"/>
                  </a:lnTo>
                  <a:lnTo>
                    <a:pt x="2781" y="3416"/>
                  </a:lnTo>
                  <a:lnTo>
                    <a:pt x="2451" y="3606"/>
                  </a:lnTo>
                  <a:lnTo>
                    <a:pt x="2095" y="3606"/>
                  </a:lnTo>
                  <a:lnTo>
                    <a:pt x="1511" y="3378"/>
                  </a:lnTo>
                  <a:lnTo>
                    <a:pt x="673" y="2997"/>
                  </a:lnTo>
                  <a:lnTo>
                    <a:pt x="342" y="2527"/>
                  </a:lnTo>
                  <a:lnTo>
                    <a:pt x="393" y="2857"/>
                  </a:lnTo>
                  <a:lnTo>
                    <a:pt x="1155" y="3606"/>
                  </a:lnTo>
                  <a:lnTo>
                    <a:pt x="1028" y="3606"/>
                  </a:lnTo>
                  <a:lnTo>
                    <a:pt x="304" y="2857"/>
                  </a:lnTo>
                  <a:lnTo>
                    <a:pt x="304" y="2476"/>
                  </a:lnTo>
                  <a:lnTo>
                    <a:pt x="304" y="2108"/>
                  </a:lnTo>
                  <a:lnTo>
                    <a:pt x="304" y="1435"/>
                  </a:lnTo>
                  <a:lnTo>
                    <a:pt x="457" y="1117"/>
                  </a:lnTo>
                  <a:lnTo>
                    <a:pt x="723" y="635"/>
                  </a:lnTo>
                  <a:lnTo>
                    <a:pt x="1028" y="317"/>
                  </a:lnTo>
                  <a:lnTo>
                    <a:pt x="2755" y="317"/>
                  </a:lnTo>
                  <a:lnTo>
                    <a:pt x="3568" y="1066"/>
                  </a:lnTo>
                  <a:lnTo>
                    <a:pt x="3568" y="635"/>
                  </a:lnTo>
                  <a:lnTo>
                    <a:pt x="3263" y="317"/>
                  </a:lnTo>
                  <a:lnTo>
                    <a:pt x="2946" y="0"/>
                  </a:lnTo>
                  <a:lnTo>
                    <a:pt x="863" y="0"/>
                  </a:lnTo>
                  <a:lnTo>
                    <a:pt x="698" y="177"/>
                  </a:lnTo>
                  <a:lnTo>
                    <a:pt x="698" y="647"/>
                  </a:lnTo>
                  <a:lnTo>
                    <a:pt x="304" y="1358"/>
                  </a:lnTo>
                  <a:lnTo>
                    <a:pt x="304" y="1066"/>
                  </a:lnTo>
                  <a:lnTo>
                    <a:pt x="698" y="647"/>
                  </a:lnTo>
                  <a:lnTo>
                    <a:pt x="698" y="177"/>
                  </a:lnTo>
                  <a:lnTo>
                    <a:pt x="0" y="889"/>
                  </a:lnTo>
                  <a:lnTo>
                    <a:pt x="0" y="2057"/>
                  </a:lnTo>
                  <a:lnTo>
                    <a:pt x="0" y="3035"/>
                  </a:lnTo>
                  <a:lnTo>
                    <a:pt x="863" y="3886"/>
                  </a:lnTo>
                  <a:lnTo>
                    <a:pt x="2946" y="3886"/>
                  </a:lnTo>
                  <a:lnTo>
                    <a:pt x="3175" y="3657"/>
                  </a:lnTo>
                  <a:lnTo>
                    <a:pt x="4013" y="4584"/>
                  </a:lnTo>
                  <a:lnTo>
                    <a:pt x="4013" y="3416"/>
                  </a:lnTo>
                  <a:lnTo>
                    <a:pt x="4152" y="3213"/>
                  </a:lnTo>
                  <a:close/>
                </a:path>
              </a:pathLst>
            </a:custGeom>
            <a:solidFill>
              <a:srgbClr val="A08938"/>
            </a:solidFill>
          </p:spPr>
          <p:txBody>
            <a:bodyPr wrap="square" lIns="0" tIns="0" rIns="0" bIns="0" rtlCol="0"/>
            <a:lstStyle/>
            <a:p>
              <a:endParaRPr/>
            </a:p>
          </p:txBody>
        </p:sp>
        <p:sp>
          <p:nvSpPr>
            <p:cNvPr id="50" name="object 50"/>
            <p:cNvSpPr/>
            <p:nvPr/>
          </p:nvSpPr>
          <p:spPr>
            <a:xfrm>
              <a:off x="11525402" y="10846130"/>
              <a:ext cx="6985" cy="3175"/>
            </a:xfrm>
            <a:custGeom>
              <a:avLst/>
              <a:gdLst/>
              <a:ahLst/>
              <a:cxnLst/>
              <a:rect l="l" t="t" r="r" b="b"/>
              <a:pathLst>
                <a:path w="6984" h="3175">
                  <a:moveTo>
                    <a:pt x="6031" y="0"/>
                  </a:moveTo>
                  <a:lnTo>
                    <a:pt x="513" y="534"/>
                  </a:lnTo>
                  <a:lnTo>
                    <a:pt x="0" y="2670"/>
                  </a:lnTo>
                  <a:lnTo>
                    <a:pt x="6429" y="795"/>
                  </a:lnTo>
                  <a:lnTo>
                    <a:pt x="6031" y="0"/>
                  </a:lnTo>
                  <a:close/>
                </a:path>
              </a:pathLst>
            </a:custGeom>
            <a:solidFill>
              <a:srgbClr val="F0C748"/>
            </a:solidFill>
          </p:spPr>
          <p:txBody>
            <a:bodyPr wrap="square" lIns="0" tIns="0" rIns="0" bIns="0" rtlCol="0"/>
            <a:lstStyle/>
            <a:p>
              <a:endParaRPr/>
            </a:p>
          </p:txBody>
        </p:sp>
        <p:sp>
          <p:nvSpPr>
            <p:cNvPr id="51" name="object 51"/>
            <p:cNvSpPr/>
            <p:nvPr/>
          </p:nvSpPr>
          <p:spPr>
            <a:xfrm>
              <a:off x="11525120" y="10845941"/>
              <a:ext cx="6985" cy="3175"/>
            </a:xfrm>
            <a:custGeom>
              <a:avLst/>
              <a:gdLst/>
              <a:ahLst/>
              <a:cxnLst/>
              <a:rect l="l" t="t" r="r" b="b"/>
              <a:pathLst>
                <a:path w="6984" h="3175">
                  <a:moveTo>
                    <a:pt x="6429" y="0"/>
                  </a:moveTo>
                  <a:lnTo>
                    <a:pt x="649" y="565"/>
                  </a:lnTo>
                  <a:lnTo>
                    <a:pt x="0" y="3099"/>
                  </a:lnTo>
                  <a:lnTo>
                    <a:pt x="1642" y="2628"/>
                  </a:lnTo>
                  <a:lnTo>
                    <a:pt x="492" y="2628"/>
                  </a:lnTo>
                  <a:lnTo>
                    <a:pt x="931" y="869"/>
                  </a:lnTo>
                  <a:lnTo>
                    <a:pt x="6240" y="376"/>
                  </a:lnTo>
                  <a:lnTo>
                    <a:pt x="6593" y="376"/>
                  </a:lnTo>
                  <a:lnTo>
                    <a:pt x="6429" y="0"/>
                  </a:lnTo>
                  <a:close/>
                </a:path>
                <a:path w="6984" h="3175">
                  <a:moveTo>
                    <a:pt x="6484" y="888"/>
                  </a:moveTo>
                  <a:lnTo>
                    <a:pt x="492" y="2628"/>
                  </a:lnTo>
                  <a:lnTo>
                    <a:pt x="1642" y="2628"/>
                  </a:lnTo>
                  <a:lnTo>
                    <a:pt x="6973" y="1099"/>
                  </a:lnTo>
                  <a:lnTo>
                    <a:pt x="6565" y="1057"/>
                  </a:lnTo>
                  <a:lnTo>
                    <a:pt x="6484" y="888"/>
                  </a:lnTo>
                  <a:close/>
                </a:path>
                <a:path w="6984" h="3175">
                  <a:moveTo>
                    <a:pt x="6827" y="910"/>
                  </a:moveTo>
                  <a:lnTo>
                    <a:pt x="6565" y="1057"/>
                  </a:lnTo>
                  <a:lnTo>
                    <a:pt x="6941" y="1057"/>
                  </a:lnTo>
                  <a:lnTo>
                    <a:pt x="6827" y="910"/>
                  </a:lnTo>
                  <a:close/>
                </a:path>
                <a:path w="6984" h="3175">
                  <a:moveTo>
                    <a:pt x="6795" y="837"/>
                  </a:moveTo>
                  <a:lnTo>
                    <a:pt x="6659" y="837"/>
                  </a:lnTo>
                  <a:lnTo>
                    <a:pt x="6711" y="984"/>
                  </a:lnTo>
                  <a:lnTo>
                    <a:pt x="6795" y="837"/>
                  </a:lnTo>
                  <a:close/>
                </a:path>
                <a:path w="6984" h="3175">
                  <a:moveTo>
                    <a:pt x="6593" y="376"/>
                  </a:moveTo>
                  <a:lnTo>
                    <a:pt x="6240" y="376"/>
                  </a:lnTo>
                  <a:lnTo>
                    <a:pt x="6484" y="888"/>
                  </a:lnTo>
                  <a:lnTo>
                    <a:pt x="6659" y="837"/>
                  </a:lnTo>
                  <a:lnTo>
                    <a:pt x="6795" y="837"/>
                  </a:lnTo>
                  <a:lnTo>
                    <a:pt x="6593" y="376"/>
                  </a:lnTo>
                  <a:close/>
                </a:path>
              </a:pathLst>
            </a:custGeom>
            <a:solidFill>
              <a:srgbClr val="A08938"/>
            </a:solidFill>
          </p:spPr>
          <p:txBody>
            <a:bodyPr wrap="square" lIns="0" tIns="0" rIns="0" bIns="0" rtlCol="0"/>
            <a:lstStyle/>
            <a:p>
              <a:endParaRPr/>
            </a:p>
          </p:txBody>
        </p:sp>
        <p:sp>
          <p:nvSpPr>
            <p:cNvPr id="52" name="object 52"/>
            <p:cNvSpPr/>
            <p:nvPr/>
          </p:nvSpPr>
          <p:spPr>
            <a:xfrm>
              <a:off x="11531146" y="10844296"/>
              <a:ext cx="3810" cy="3810"/>
            </a:xfrm>
            <a:custGeom>
              <a:avLst/>
              <a:gdLst/>
              <a:ahLst/>
              <a:cxnLst/>
              <a:rect l="l" t="t" r="r" b="b"/>
              <a:pathLst>
                <a:path w="3809" h="3809">
                  <a:moveTo>
                    <a:pt x="2701" y="0"/>
                  </a:moveTo>
                  <a:lnTo>
                    <a:pt x="753" y="0"/>
                  </a:lnTo>
                  <a:lnTo>
                    <a:pt x="0" y="774"/>
                  </a:lnTo>
                  <a:lnTo>
                    <a:pt x="0" y="2701"/>
                  </a:lnTo>
                  <a:lnTo>
                    <a:pt x="753" y="3497"/>
                  </a:lnTo>
                  <a:lnTo>
                    <a:pt x="2701" y="3497"/>
                  </a:lnTo>
                  <a:lnTo>
                    <a:pt x="3455" y="2722"/>
                  </a:lnTo>
                  <a:lnTo>
                    <a:pt x="3455" y="1759"/>
                  </a:lnTo>
                  <a:lnTo>
                    <a:pt x="3455" y="774"/>
                  </a:lnTo>
                  <a:lnTo>
                    <a:pt x="2701" y="0"/>
                  </a:lnTo>
                  <a:close/>
                </a:path>
              </a:pathLst>
            </a:custGeom>
            <a:solidFill>
              <a:srgbClr val="F0C748"/>
            </a:solidFill>
          </p:spPr>
          <p:txBody>
            <a:bodyPr wrap="square" lIns="0" tIns="0" rIns="0" bIns="0" rtlCol="0"/>
            <a:lstStyle/>
            <a:p>
              <a:endParaRPr/>
            </a:p>
          </p:txBody>
        </p:sp>
        <p:sp>
          <p:nvSpPr>
            <p:cNvPr id="53" name="object 53"/>
            <p:cNvSpPr/>
            <p:nvPr/>
          </p:nvSpPr>
          <p:spPr>
            <a:xfrm>
              <a:off x="11527904" y="10844129"/>
              <a:ext cx="6985" cy="4445"/>
            </a:xfrm>
            <a:custGeom>
              <a:avLst/>
              <a:gdLst/>
              <a:ahLst/>
              <a:cxnLst/>
              <a:rect l="l" t="t" r="r" b="b"/>
              <a:pathLst>
                <a:path w="6984" h="4445">
                  <a:moveTo>
                    <a:pt x="6832" y="927"/>
                  </a:moveTo>
                  <a:lnTo>
                    <a:pt x="6527" y="596"/>
                  </a:lnTo>
                  <a:lnTo>
                    <a:pt x="6527" y="1066"/>
                  </a:lnTo>
                  <a:lnTo>
                    <a:pt x="6527" y="1739"/>
                  </a:lnTo>
                  <a:lnTo>
                    <a:pt x="6527" y="2070"/>
                  </a:lnTo>
                  <a:lnTo>
                    <a:pt x="6527" y="2590"/>
                  </a:lnTo>
                  <a:lnTo>
                    <a:pt x="6527" y="2806"/>
                  </a:lnTo>
                  <a:lnTo>
                    <a:pt x="6311" y="3035"/>
                  </a:lnTo>
                  <a:lnTo>
                    <a:pt x="5842" y="3556"/>
                  </a:lnTo>
                  <a:lnTo>
                    <a:pt x="5524" y="3556"/>
                  </a:lnTo>
                  <a:lnTo>
                    <a:pt x="5854" y="3340"/>
                  </a:lnTo>
                  <a:lnTo>
                    <a:pt x="6311" y="3035"/>
                  </a:lnTo>
                  <a:lnTo>
                    <a:pt x="6527" y="2590"/>
                  </a:lnTo>
                  <a:lnTo>
                    <a:pt x="6527" y="2070"/>
                  </a:lnTo>
                  <a:lnTo>
                    <a:pt x="5702" y="3340"/>
                  </a:lnTo>
                  <a:lnTo>
                    <a:pt x="4724" y="3225"/>
                  </a:lnTo>
                  <a:lnTo>
                    <a:pt x="4432" y="3187"/>
                  </a:lnTo>
                  <a:lnTo>
                    <a:pt x="4432" y="3556"/>
                  </a:lnTo>
                  <a:lnTo>
                    <a:pt x="4089" y="3556"/>
                  </a:lnTo>
                  <a:lnTo>
                    <a:pt x="3479" y="2895"/>
                  </a:lnTo>
                  <a:lnTo>
                    <a:pt x="3949" y="3276"/>
                  </a:lnTo>
                  <a:lnTo>
                    <a:pt x="4432" y="3556"/>
                  </a:lnTo>
                  <a:lnTo>
                    <a:pt x="4432" y="3187"/>
                  </a:lnTo>
                  <a:lnTo>
                    <a:pt x="3771" y="3086"/>
                  </a:lnTo>
                  <a:lnTo>
                    <a:pt x="3403" y="2349"/>
                  </a:lnTo>
                  <a:lnTo>
                    <a:pt x="3505" y="965"/>
                  </a:lnTo>
                  <a:lnTo>
                    <a:pt x="4089" y="342"/>
                  </a:lnTo>
                  <a:lnTo>
                    <a:pt x="5842" y="342"/>
                  </a:lnTo>
                  <a:lnTo>
                    <a:pt x="6375" y="914"/>
                  </a:lnTo>
                  <a:lnTo>
                    <a:pt x="6477" y="1485"/>
                  </a:lnTo>
                  <a:lnTo>
                    <a:pt x="6527" y="1739"/>
                  </a:lnTo>
                  <a:lnTo>
                    <a:pt x="6527" y="1155"/>
                  </a:lnTo>
                  <a:lnTo>
                    <a:pt x="6464" y="1016"/>
                  </a:lnTo>
                  <a:lnTo>
                    <a:pt x="6527" y="596"/>
                  </a:lnTo>
                  <a:lnTo>
                    <a:pt x="6299" y="342"/>
                  </a:lnTo>
                  <a:lnTo>
                    <a:pt x="5994" y="0"/>
                  </a:lnTo>
                  <a:lnTo>
                    <a:pt x="3949" y="0"/>
                  </a:lnTo>
                  <a:lnTo>
                    <a:pt x="3441" y="558"/>
                  </a:lnTo>
                  <a:lnTo>
                    <a:pt x="3441" y="1028"/>
                  </a:lnTo>
                  <a:lnTo>
                    <a:pt x="3403" y="1181"/>
                  </a:lnTo>
                  <a:lnTo>
                    <a:pt x="3441" y="1028"/>
                  </a:lnTo>
                  <a:lnTo>
                    <a:pt x="3441" y="558"/>
                  </a:lnTo>
                  <a:lnTo>
                    <a:pt x="3098" y="927"/>
                  </a:lnTo>
                  <a:lnTo>
                    <a:pt x="3098" y="2044"/>
                  </a:lnTo>
                  <a:lnTo>
                    <a:pt x="2184" y="2222"/>
                  </a:lnTo>
                  <a:lnTo>
                    <a:pt x="2235" y="2628"/>
                  </a:lnTo>
                  <a:lnTo>
                    <a:pt x="1079" y="3276"/>
                  </a:lnTo>
                  <a:lnTo>
                    <a:pt x="0" y="3924"/>
                  </a:lnTo>
                  <a:lnTo>
                    <a:pt x="3111" y="3009"/>
                  </a:lnTo>
                  <a:lnTo>
                    <a:pt x="3949" y="3822"/>
                  </a:lnTo>
                  <a:lnTo>
                    <a:pt x="5994" y="3822"/>
                  </a:lnTo>
                  <a:lnTo>
                    <a:pt x="6261" y="3556"/>
                  </a:lnTo>
                  <a:lnTo>
                    <a:pt x="6832" y="2984"/>
                  </a:lnTo>
                  <a:lnTo>
                    <a:pt x="6832" y="927"/>
                  </a:lnTo>
                  <a:close/>
                </a:path>
              </a:pathLst>
            </a:custGeom>
            <a:solidFill>
              <a:srgbClr val="A08938"/>
            </a:solidFill>
          </p:spPr>
          <p:txBody>
            <a:bodyPr wrap="square" lIns="0" tIns="0" rIns="0" bIns="0" rtlCol="0"/>
            <a:lstStyle/>
            <a:p>
              <a:endParaRPr/>
            </a:p>
          </p:txBody>
        </p:sp>
        <p:sp>
          <p:nvSpPr>
            <p:cNvPr id="54" name="object 54"/>
            <p:cNvSpPr/>
            <p:nvPr/>
          </p:nvSpPr>
          <p:spPr>
            <a:xfrm>
              <a:off x="11506142" y="10872331"/>
              <a:ext cx="5715" cy="6985"/>
            </a:xfrm>
            <a:custGeom>
              <a:avLst/>
              <a:gdLst/>
              <a:ahLst/>
              <a:cxnLst/>
              <a:rect l="l" t="t" r="r" b="b"/>
              <a:pathLst>
                <a:path w="5715" h="6984">
                  <a:moveTo>
                    <a:pt x="638" y="0"/>
                  </a:moveTo>
                  <a:lnTo>
                    <a:pt x="0" y="324"/>
                  </a:lnTo>
                  <a:lnTo>
                    <a:pt x="3947" y="6502"/>
                  </a:lnTo>
                  <a:lnTo>
                    <a:pt x="5099" y="5308"/>
                  </a:lnTo>
                  <a:lnTo>
                    <a:pt x="638" y="0"/>
                  </a:lnTo>
                  <a:close/>
                </a:path>
              </a:pathLst>
            </a:custGeom>
            <a:solidFill>
              <a:srgbClr val="F0C748"/>
            </a:solidFill>
          </p:spPr>
          <p:txBody>
            <a:bodyPr wrap="square" lIns="0" tIns="0" rIns="0" bIns="0" rtlCol="0"/>
            <a:lstStyle/>
            <a:p>
              <a:endParaRPr/>
            </a:p>
          </p:txBody>
        </p:sp>
        <p:sp>
          <p:nvSpPr>
            <p:cNvPr id="55" name="object 55"/>
            <p:cNvSpPr/>
            <p:nvPr/>
          </p:nvSpPr>
          <p:spPr>
            <a:xfrm>
              <a:off x="11505973" y="10872122"/>
              <a:ext cx="5715" cy="6985"/>
            </a:xfrm>
            <a:custGeom>
              <a:avLst/>
              <a:gdLst/>
              <a:ahLst/>
              <a:cxnLst/>
              <a:rect l="l" t="t" r="r" b="b"/>
              <a:pathLst>
                <a:path w="5715" h="6984">
                  <a:moveTo>
                    <a:pt x="849" y="0"/>
                  </a:moveTo>
                  <a:lnTo>
                    <a:pt x="0" y="439"/>
                  </a:lnTo>
                  <a:lnTo>
                    <a:pt x="86" y="659"/>
                  </a:lnTo>
                  <a:lnTo>
                    <a:pt x="4116" y="6973"/>
                  </a:lnTo>
                  <a:lnTo>
                    <a:pt x="4252" y="6827"/>
                  </a:lnTo>
                  <a:lnTo>
                    <a:pt x="4116" y="6711"/>
                  </a:lnTo>
                  <a:lnTo>
                    <a:pt x="4159" y="6452"/>
                  </a:lnTo>
                  <a:lnTo>
                    <a:pt x="409" y="659"/>
                  </a:lnTo>
                  <a:lnTo>
                    <a:pt x="755" y="439"/>
                  </a:lnTo>
                  <a:lnTo>
                    <a:pt x="1218" y="439"/>
                  </a:lnTo>
                  <a:lnTo>
                    <a:pt x="849" y="0"/>
                  </a:lnTo>
                  <a:close/>
                </a:path>
                <a:path w="5715" h="6984">
                  <a:moveTo>
                    <a:pt x="1218" y="439"/>
                  </a:moveTo>
                  <a:lnTo>
                    <a:pt x="755" y="439"/>
                  </a:lnTo>
                  <a:lnTo>
                    <a:pt x="5048" y="5518"/>
                  </a:lnTo>
                  <a:lnTo>
                    <a:pt x="4159" y="6452"/>
                  </a:lnTo>
                  <a:lnTo>
                    <a:pt x="4252" y="6596"/>
                  </a:lnTo>
                  <a:lnTo>
                    <a:pt x="4116" y="6711"/>
                  </a:lnTo>
                  <a:lnTo>
                    <a:pt x="4252" y="6827"/>
                  </a:lnTo>
                  <a:lnTo>
                    <a:pt x="5498" y="5539"/>
                  </a:lnTo>
                  <a:lnTo>
                    <a:pt x="1218" y="439"/>
                  </a:lnTo>
                  <a:close/>
                </a:path>
              </a:pathLst>
            </a:custGeom>
            <a:solidFill>
              <a:srgbClr val="A08938"/>
            </a:solidFill>
          </p:spPr>
          <p:txBody>
            <a:bodyPr wrap="square" lIns="0" tIns="0" rIns="0" bIns="0" rtlCol="0"/>
            <a:lstStyle/>
            <a:p>
              <a:endParaRPr/>
            </a:p>
          </p:txBody>
        </p:sp>
        <p:sp>
          <p:nvSpPr>
            <p:cNvPr id="56" name="object 56"/>
            <p:cNvSpPr/>
            <p:nvPr/>
          </p:nvSpPr>
          <p:spPr>
            <a:xfrm>
              <a:off x="11503936" y="10869418"/>
              <a:ext cx="3810" cy="3810"/>
            </a:xfrm>
            <a:custGeom>
              <a:avLst/>
              <a:gdLst/>
              <a:ahLst/>
              <a:cxnLst/>
              <a:rect l="l" t="t" r="r" b="b"/>
              <a:pathLst>
                <a:path w="3809" h="3809">
                  <a:moveTo>
                    <a:pt x="2795" y="0"/>
                  </a:moveTo>
                  <a:lnTo>
                    <a:pt x="1832" y="0"/>
                  </a:lnTo>
                  <a:lnTo>
                    <a:pt x="848" y="0"/>
                  </a:lnTo>
                  <a:lnTo>
                    <a:pt x="0" y="827"/>
                  </a:lnTo>
                  <a:lnTo>
                    <a:pt x="0" y="2837"/>
                  </a:lnTo>
                  <a:lnTo>
                    <a:pt x="848" y="3664"/>
                  </a:lnTo>
                  <a:lnTo>
                    <a:pt x="2795" y="3664"/>
                  </a:lnTo>
                  <a:lnTo>
                    <a:pt x="3664" y="2837"/>
                  </a:lnTo>
                  <a:lnTo>
                    <a:pt x="3664" y="827"/>
                  </a:lnTo>
                  <a:lnTo>
                    <a:pt x="2795" y="0"/>
                  </a:lnTo>
                  <a:close/>
                </a:path>
              </a:pathLst>
            </a:custGeom>
            <a:solidFill>
              <a:srgbClr val="F0C748"/>
            </a:solidFill>
          </p:spPr>
          <p:txBody>
            <a:bodyPr wrap="square" lIns="0" tIns="0" rIns="0" bIns="0" rtlCol="0"/>
            <a:lstStyle/>
            <a:p>
              <a:endParaRPr/>
            </a:p>
          </p:txBody>
        </p:sp>
        <p:sp>
          <p:nvSpPr>
            <p:cNvPr id="57" name="object 57"/>
            <p:cNvSpPr/>
            <p:nvPr/>
          </p:nvSpPr>
          <p:spPr>
            <a:xfrm>
              <a:off x="11503647" y="10869237"/>
              <a:ext cx="5080" cy="6985"/>
            </a:xfrm>
            <a:custGeom>
              <a:avLst/>
              <a:gdLst/>
              <a:ahLst/>
              <a:cxnLst/>
              <a:rect l="l" t="t" r="r" b="b"/>
              <a:pathLst>
                <a:path w="5079" h="6984">
                  <a:moveTo>
                    <a:pt x="4927" y="5308"/>
                  </a:moveTo>
                  <a:lnTo>
                    <a:pt x="3543" y="3644"/>
                  </a:lnTo>
                  <a:lnTo>
                    <a:pt x="4064" y="3098"/>
                  </a:lnTo>
                  <a:lnTo>
                    <a:pt x="4064" y="1930"/>
                  </a:lnTo>
                  <a:lnTo>
                    <a:pt x="4203" y="1549"/>
                  </a:lnTo>
                  <a:lnTo>
                    <a:pt x="4064" y="1866"/>
                  </a:lnTo>
                  <a:lnTo>
                    <a:pt x="4064" y="914"/>
                  </a:lnTo>
                  <a:lnTo>
                    <a:pt x="3784" y="622"/>
                  </a:lnTo>
                  <a:lnTo>
                    <a:pt x="3784" y="1104"/>
                  </a:lnTo>
                  <a:lnTo>
                    <a:pt x="3784" y="2501"/>
                  </a:lnTo>
                  <a:lnTo>
                    <a:pt x="3784" y="2667"/>
                  </a:lnTo>
                  <a:lnTo>
                    <a:pt x="3784" y="2959"/>
                  </a:lnTo>
                  <a:lnTo>
                    <a:pt x="3124" y="3594"/>
                  </a:lnTo>
                  <a:lnTo>
                    <a:pt x="2959" y="3683"/>
                  </a:lnTo>
                  <a:lnTo>
                    <a:pt x="3619" y="3098"/>
                  </a:lnTo>
                  <a:lnTo>
                    <a:pt x="3784" y="2667"/>
                  </a:lnTo>
                  <a:lnTo>
                    <a:pt x="3784" y="2501"/>
                  </a:lnTo>
                  <a:lnTo>
                    <a:pt x="3479" y="3187"/>
                  </a:lnTo>
                  <a:lnTo>
                    <a:pt x="2209" y="3683"/>
                  </a:lnTo>
                  <a:lnTo>
                    <a:pt x="1892" y="3683"/>
                  </a:lnTo>
                  <a:lnTo>
                    <a:pt x="1244" y="3276"/>
                  </a:lnTo>
                  <a:lnTo>
                    <a:pt x="1244" y="3683"/>
                  </a:lnTo>
                  <a:lnTo>
                    <a:pt x="431" y="2959"/>
                  </a:lnTo>
                  <a:lnTo>
                    <a:pt x="431" y="2628"/>
                  </a:lnTo>
                  <a:lnTo>
                    <a:pt x="520" y="2882"/>
                  </a:lnTo>
                  <a:lnTo>
                    <a:pt x="1244" y="3683"/>
                  </a:lnTo>
                  <a:lnTo>
                    <a:pt x="1244" y="3276"/>
                  </a:lnTo>
                  <a:lnTo>
                    <a:pt x="622" y="2882"/>
                  </a:lnTo>
                  <a:lnTo>
                    <a:pt x="431" y="2438"/>
                  </a:lnTo>
                  <a:lnTo>
                    <a:pt x="431" y="1143"/>
                  </a:lnTo>
                  <a:lnTo>
                    <a:pt x="863" y="723"/>
                  </a:lnTo>
                  <a:lnTo>
                    <a:pt x="622" y="914"/>
                  </a:lnTo>
                  <a:lnTo>
                    <a:pt x="1219" y="330"/>
                  </a:lnTo>
                  <a:lnTo>
                    <a:pt x="3022" y="330"/>
                  </a:lnTo>
                  <a:lnTo>
                    <a:pt x="3784" y="1104"/>
                  </a:lnTo>
                  <a:lnTo>
                    <a:pt x="3784" y="622"/>
                  </a:lnTo>
                  <a:lnTo>
                    <a:pt x="3517" y="330"/>
                  </a:lnTo>
                  <a:lnTo>
                    <a:pt x="3213" y="0"/>
                  </a:lnTo>
                  <a:lnTo>
                    <a:pt x="1041" y="0"/>
                  </a:lnTo>
                  <a:lnTo>
                    <a:pt x="114" y="914"/>
                  </a:lnTo>
                  <a:lnTo>
                    <a:pt x="114" y="1320"/>
                  </a:lnTo>
                  <a:lnTo>
                    <a:pt x="114" y="1689"/>
                  </a:lnTo>
                  <a:lnTo>
                    <a:pt x="114" y="3098"/>
                  </a:lnTo>
                  <a:lnTo>
                    <a:pt x="1041" y="3987"/>
                  </a:lnTo>
                  <a:lnTo>
                    <a:pt x="2895" y="3987"/>
                  </a:lnTo>
                  <a:lnTo>
                    <a:pt x="4813" y="6946"/>
                  </a:lnTo>
                  <a:lnTo>
                    <a:pt x="4724" y="5511"/>
                  </a:lnTo>
                  <a:lnTo>
                    <a:pt x="4927" y="5308"/>
                  </a:lnTo>
                  <a:close/>
                </a:path>
              </a:pathLst>
            </a:custGeom>
            <a:solidFill>
              <a:srgbClr val="A08938"/>
            </a:solidFill>
          </p:spPr>
          <p:txBody>
            <a:bodyPr wrap="square" lIns="0" tIns="0" rIns="0" bIns="0" rtlCol="0"/>
            <a:lstStyle/>
            <a:p>
              <a:endParaRPr/>
            </a:p>
          </p:txBody>
        </p:sp>
        <p:sp>
          <p:nvSpPr>
            <p:cNvPr id="58" name="object 58"/>
            <p:cNvSpPr/>
            <p:nvPr/>
          </p:nvSpPr>
          <p:spPr>
            <a:xfrm>
              <a:off x="11510346" y="10877562"/>
              <a:ext cx="5715" cy="2540"/>
            </a:xfrm>
            <a:custGeom>
              <a:avLst/>
              <a:gdLst/>
              <a:ahLst/>
              <a:cxnLst/>
              <a:rect l="l" t="t" r="r" b="b"/>
              <a:pathLst>
                <a:path w="5715" h="2540">
                  <a:moveTo>
                    <a:pt x="984" y="0"/>
                  </a:moveTo>
                  <a:lnTo>
                    <a:pt x="0" y="1413"/>
                  </a:lnTo>
                  <a:lnTo>
                    <a:pt x="5026" y="2324"/>
                  </a:lnTo>
                  <a:lnTo>
                    <a:pt x="5183" y="1675"/>
                  </a:lnTo>
                  <a:lnTo>
                    <a:pt x="984" y="0"/>
                  </a:lnTo>
                  <a:close/>
                </a:path>
              </a:pathLst>
            </a:custGeom>
            <a:solidFill>
              <a:srgbClr val="F0C748"/>
            </a:solidFill>
          </p:spPr>
          <p:txBody>
            <a:bodyPr wrap="square" lIns="0" tIns="0" rIns="0" bIns="0" rtlCol="0"/>
            <a:lstStyle/>
            <a:p>
              <a:endParaRPr/>
            </a:p>
          </p:txBody>
        </p:sp>
        <p:sp>
          <p:nvSpPr>
            <p:cNvPr id="59" name="object 59"/>
            <p:cNvSpPr/>
            <p:nvPr/>
          </p:nvSpPr>
          <p:spPr>
            <a:xfrm>
              <a:off x="11510084" y="10877353"/>
              <a:ext cx="5715" cy="3175"/>
            </a:xfrm>
            <a:custGeom>
              <a:avLst/>
              <a:gdLst/>
              <a:ahLst/>
              <a:cxnLst/>
              <a:rect l="l" t="t" r="r" b="b"/>
              <a:pathLst>
                <a:path w="5715" h="3175">
                  <a:moveTo>
                    <a:pt x="513" y="1547"/>
                  </a:moveTo>
                  <a:lnTo>
                    <a:pt x="376" y="1738"/>
                  </a:lnTo>
                  <a:lnTo>
                    <a:pt x="240" y="1832"/>
                  </a:lnTo>
                  <a:lnTo>
                    <a:pt x="5361" y="2774"/>
                  </a:lnTo>
                  <a:lnTo>
                    <a:pt x="5489" y="2345"/>
                  </a:lnTo>
                  <a:lnTo>
                    <a:pt x="5141" y="2345"/>
                  </a:lnTo>
                  <a:lnTo>
                    <a:pt x="513" y="1547"/>
                  </a:lnTo>
                  <a:close/>
                </a:path>
                <a:path w="5715" h="3175">
                  <a:moveTo>
                    <a:pt x="2213" y="397"/>
                  </a:moveTo>
                  <a:lnTo>
                    <a:pt x="1340" y="397"/>
                  </a:lnTo>
                  <a:lnTo>
                    <a:pt x="5235" y="1978"/>
                  </a:lnTo>
                  <a:lnTo>
                    <a:pt x="5141" y="2345"/>
                  </a:lnTo>
                  <a:lnTo>
                    <a:pt x="5489" y="2345"/>
                  </a:lnTo>
                  <a:lnTo>
                    <a:pt x="5599" y="1978"/>
                  </a:lnTo>
                  <a:lnTo>
                    <a:pt x="5611" y="1738"/>
                  </a:lnTo>
                  <a:lnTo>
                    <a:pt x="2213" y="397"/>
                  </a:lnTo>
                  <a:close/>
                </a:path>
                <a:path w="5715" h="3175">
                  <a:moveTo>
                    <a:pt x="1204" y="0"/>
                  </a:moveTo>
                  <a:lnTo>
                    <a:pt x="0" y="1759"/>
                  </a:lnTo>
                  <a:lnTo>
                    <a:pt x="240" y="1832"/>
                  </a:lnTo>
                  <a:lnTo>
                    <a:pt x="282" y="1507"/>
                  </a:lnTo>
                  <a:lnTo>
                    <a:pt x="542" y="1507"/>
                  </a:lnTo>
                  <a:lnTo>
                    <a:pt x="1340" y="397"/>
                  </a:lnTo>
                  <a:lnTo>
                    <a:pt x="2213" y="397"/>
                  </a:lnTo>
                  <a:lnTo>
                    <a:pt x="1204" y="0"/>
                  </a:lnTo>
                  <a:close/>
                </a:path>
                <a:path w="5715" h="3175">
                  <a:moveTo>
                    <a:pt x="261" y="1622"/>
                  </a:moveTo>
                  <a:close/>
                </a:path>
                <a:path w="5715" h="3175">
                  <a:moveTo>
                    <a:pt x="282" y="1507"/>
                  </a:moveTo>
                  <a:lnTo>
                    <a:pt x="376" y="1738"/>
                  </a:lnTo>
                  <a:lnTo>
                    <a:pt x="513" y="1547"/>
                  </a:lnTo>
                  <a:lnTo>
                    <a:pt x="282" y="1507"/>
                  </a:lnTo>
                  <a:close/>
                </a:path>
                <a:path w="5715" h="3175">
                  <a:moveTo>
                    <a:pt x="542" y="1507"/>
                  </a:moveTo>
                  <a:lnTo>
                    <a:pt x="282" y="1507"/>
                  </a:lnTo>
                  <a:lnTo>
                    <a:pt x="513" y="1547"/>
                  </a:lnTo>
                  <a:close/>
                </a:path>
              </a:pathLst>
            </a:custGeom>
            <a:solidFill>
              <a:srgbClr val="A08938"/>
            </a:solidFill>
          </p:spPr>
          <p:txBody>
            <a:bodyPr wrap="square" lIns="0" tIns="0" rIns="0" bIns="0" rtlCol="0"/>
            <a:lstStyle/>
            <a:p>
              <a:endParaRPr/>
            </a:p>
          </p:txBody>
        </p:sp>
        <p:sp>
          <p:nvSpPr>
            <p:cNvPr id="60" name="object 60"/>
            <p:cNvSpPr/>
            <p:nvPr/>
          </p:nvSpPr>
          <p:spPr>
            <a:xfrm>
              <a:off x="11515108" y="10878127"/>
              <a:ext cx="3810" cy="3810"/>
            </a:xfrm>
            <a:custGeom>
              <a:avLst/>
              <a:gdLst/>
              <a:ahLst/>
              <a:cxnLst/>
              <a:rect l="l" t="t" r="r" b="b"/>
              <a:pathLst>
                <a:path w="3809" h="3809">
                  <a:moveTo>
                    <a:pt x="2774" y="0"/>
                  </a:moveTo>
                  <a:lnTo>
                    <a:pt x="806" y="0"/>
                  </a:lnTo>
                  <a:lnTo>
                    <a:pt x="0" y="827"/>
                  </a:lnTo>
                  <a:lnTo>
                    <a:pt x="0" y="2848"/>
                  </a:lnTo>
                  <a:lnTo>
                    <a:pt x="806" y="3643"/>
                  </a:lnTo>
                  <a:lnTo>
                    <a:pt x="2774" y="3643"/>
                  </a:lnTo>
                  <a:lnTo>
                    <a:pt x="3549" y="2848"/>
                  </a:lnTo>
                  <a:lnTo>
                    <a:pt x="3549" y="1811"/>
                  </a:lnTo>
                  <a:lnTo>
                    <a:pt x="3549" y="827"/>
                  </a:lnTo>
                  <a:lnTo>
                    <a:pt x="2774" y="0"/>
                  </a:lnTo>
                  <a:close/>
                </a:path>
              </a:pathLst>
            </a:custGeom>
            <a:solidFill>
              <a:srgbClr val="F0C748"/>
            </a:solidFill>
          </p:spPr>
          <p:txBody>
            <a:bodyPr wrap="square" lIns="0" tIns="0" rIns="0" bIns="0" rtlCol="0"/>
            <a:lstStyle/>
            <a:p>
              <a:endParaRPr/>
            </a:p>
          </p:txBody>
        </p:sp>
        <p:sp>
          <p:nvSpPr>
            <p:cNvPr id="61" name="object 61"/>
            <p:cNvSpPr/>
            <p:nvPr/>
          </p:nvSpPr>
          <p:spPr>
            <a:xfrm>
              <a:off x="11511800" y="10878000"/>
              <a:ext cx="7620" cy="4445"/>
            </a:xfrm>
            <a:custGeom>
              <a:avLst/>
              <a:gdLst/>
              <a:ahLst/>
              <a:cxnLst/>
              <a:rect l="l" t="t" r="r" b="b"/>
              <a:pathLst>
                <a:path w="7620" h="4445">
                  <a:moveTo>
                    <a:pt x="7061" y="2743"/>
                  </a:moveTo>
                  <a:lnTo>
                    <a:pt x="7023" y="863"/>
                  </a:lnTo>
                  <a:lnTo>
                    <a:pt x="6718" y="558"/>
                  </a:lnTo>
                  <a:lnTo>
                    <a:pt x="6718" y="1028"/>
                  </a:lnTo>
                  <a:lnTo>
                    <a:pt x="6718" y="1574"/>
                  </a:lnTo>
                  <a:lnTo>
                    <a:pt x="6718" y="2768"/>
                  </a:lnTo>
                  <a:lnTo>
                    <a:pt x="5918" y="3606"/>
                  </a:lnTo>
                  <a:lnTo>
                    <a:pt x="5676" y="3657"/>
                  </a:lnTo>
                  <a:lnTo>
                    <a:pt x="3733" y="3111"/>
                  </a:lnTo>
                  <a:lnTo>
                    <a:pt x="4267" y="3632"/>
                  </a:lnTo>
                  <a:lnTo>
                    <a:pt x="4406" y="3657"/>
                  </a:lnTo>
                  <a:lnTo>
                    <a:pt x="4203" y="3657"/>
                  </a:lnTo>
                  <a:lnTo>
                    <a:pt x="3619" y="3086"/>
                  </a:lnTo>
                  <a:lnTo>
                    <a:pt x="3517" y="2882"/>
                  </a:lnTo>
                  <a:lnTo>
                    <a:pt x="3492" y="2755"/>
                  </a:lnTo>
                  <a:lnTo>
                    <a:pt x="3492" y="2959"/>
                  </a:lnTo>
                  <a:lnTo>
                    <a:pt x="3429" y="2667"/>
                  </a:lnTo>
                  <a:lnTo>
                    <a:pt x="3492" y="2959"/>
                  </a:lnTo>
                  <a:lnTo>
                    <a:pt x="3492" y="2755"/>
                  </a:lnTo>
                  <a:lnTo>
                    <a:pt x="3429" y="2438"/>
                  </a:lnTo>
                  <a:lnTo>
                    <a:pt x="3429" y="1574"/>
                  </a:lnTo>
                  <a:lnTo>
                    <a:pt x="3606" y="1092"/>
                  </a:lnTo>
                  <a:lnTo>
                    <a:pt x="3505" y="1270"/>
                  </a:lnTo>
                  <a:lnTo>
                    <a:pt x="3429" y="1028"/>
                  </a:lnTo>
                  <a:lnTo>
                    <a:pt x="4203" y="279"/>
                  </a:lnTo>
                  <a:lnTo>
                    <a:pt x="6057" y="279"/>
                  </a:lnTo>
                  <a:lnTo>
                    <a:pt x="6718" y="1028"/>
                  </a:lnTo>
                  <a:lnTo>
                    <a:pt x="6718" y="558"/>
                  </a:lnTo>
                  <a:lnTo>
                    <a:pt x="6451" y="279"/>
                  </a:lnTo>
                  <a:lnTo>
                    <a:pt x="6172" y="0"/>
                  </a:lnTo>
                  <a:lnTo>
                    <a:pt x="3962" y="0"/>
                  </a:lnTo>
                  <a:lnTo>
                    <a:pt x="3162" y="863"/>
                  </a:lnTo>
                  <a:lnTo>
                    <a:pt x="3162" y="1066"/>
                  </a:lnTo>
                  <a:lnTo>
                    <a:pt x="2692" y="863"/>
                  </a:lnTo>
                  <a:lnTo>
                    <a:pt x="2743" y="1219"/>
                  </a:lnTo>
                  <a:lnTo>
                    <a:pt x="0" y="1244"/>
                  </a:lnTo>
                  <a:lnTo>
                    <a:pt x="3162" y="1841"/>
                  </a:lnTo>
                  <a:lnTo>
                    <a:pt x="3162" y="3048"/>
                  </a:lnTo>
                  <a:lnTo>
                    <a:pt x="3962" y="3962"/>
                  </a:lnTo>
                  <a:lnTo>
                    <a:pt x="6172" y="3962"/>
                  </a:lnTo>
                  <a:lnTo>
                    <a:pt x="6451" y="3657"/>
                  </a:lnTo>
                  <a:lnTo>
                    <a:pt x="7023" y="3048"/>
                  </a:lnTo>
                  <a:lnTo>
                    <a:pt x="7023" y="2794"/>
                  </a:lnTo>
                  <a:close/>
                </a:path>
              </a:pathLst>
            </a:custGeom>
            <a:solidFill>
              <a:srgbClr val="A08938"/>
            </a:solidFill>
          </p:spPr>
          <p:txBody>
            <a:bodyPr wrap="square" lIns="0" tIns="0" rIns="0" bIns="0" rtlCol="0"/>
            <a:lstStyle/>
            <a:p>
              <a:endParaRPr/>
            </a:p>
          </p:txBody>
        </p:sp>
        <p:sp>
          <p:nvSpPr>
            <p:cNvPr id="62" name="object 62"/>
            <p:cNvSpPr/>
            <p:nvPr/>
          </p:nvSpPr>
          <p:spPr>
            <a:xfrm>
              <a:off x="11441006" y="10819076"/>
              <a:ext cx="97155" cy="97790"/>
            </a:xfrm>
            <a:custGeom>
              <a:avLst/>
              <a:gdLst/>
              <a:ahLst/>
              <a:cxnLst/>
              <a:rect l="l" t="t" r="r" b="b"/>
              <a:pathLst>
                <a:path w="97154" h="97790">
                  <a:moveTo>
                    <a:pt x="2188" y="86615"/>
                  </a:moveTo>
                  <a:lnTo>
                    <a:pt x="397" y="86803"/>
                  </a:lnTo>
                  <a:lnTo>
                    <a:pt x="279" y="87557"/>
                  </a:lnTo>
                  <a:lnTo>
                    <a:pt x="188" y="88384"/>
                  </a:lnTo>
                  <a:lnTo>
                    <a:pt x="5633" y="88709"/>
                  </a:lnTo>
                  <a:lnTo>
                    <a:pt x="9978" y="89557"/>
                  </a:lnTo>
                  <a:lnTo>
                    <a:pt x="12638" y="91389"/>
                  </a:lnTo>
                  <a:lnTo>
                    <a:pt x="18481" y="97379"/>
                  </a:lnTo>
                  <a:lnTo>
                    <a:pt x="26679" y="97630"/>
                  </a:lnTo>
                  <a:lnTo>
                    <a:pt x="35108" y="92887"/>
                  </a:lnTo>
                  <a:lnTo>
                    <a:pt x="37004" y="92185"/>
                  </a:lnTo>
                  <a:lnTo>
                    <a:pt x="38857" y="91431"/>
                  </a:lnTo>
                  <a:lnTo>
                    <a:pt x="41375" y="91431"/>
                  </a:lnTo>
                  <a:lnTo>
                    <a:pt x="37852" y="89840"/>
                  </a:lnTo>
                  <a:lnTo>
                    <a:pt x="37080" y="89536"/>
                  </a:lnTo>
                  <a:lnTo>
                    <a:pt x="36659" y="89410"/>
                  </a:lnTo>
                  <a:lnTo>
                    <a:pt x="34354" y="89410"/>
                  </a:lnTo>
                  <a:lnTo>
                    <a:pt x="35633" y="88594"/>
                  </a:lnTo>
                  <a:lnTo>
                    <a:pt x="12826" y="88594"/>
                  </a:lnTo>
                  <a:lnTo>
                    <a:pt x="10690" y="88332"/>
                  </a:lnTo>
                  <a:lnTo>
                    <a:pt x="8554" y="88102"/>
                  </a:lnTo>
                  <a:lnTo>
                    <a:pt x="7727" y="87253"/>
                  </a:lnTo>
                  <a:lnTo>
                    <a:pt x="2188" y="86615"/>
                  </a:lnTo>
                  <a:close/>
                </a:path>
                <a:path w="97154" h="97790">
                  <a:moveTo>
                    <a:pt x="52" y="89159"/>
                  </a:moveTo>
                  <a:lnTo>
                    <a:pt x="0" y="90635"/>
                  </a:lnTo>
                  <a:lnTo>
                    <a:pt x="6345" y="93400"/>
                  </a:lnTo>
                  <a:lnTo>
                    <a:pt x="9486" y="95965"/>
                  </a:lnTo>
                  <a:lnTo>
                    <a:pt x="11884" y="95494"/>
                  </a:lnTo>
                  <a:lnTo>
                    <a:pt x="11130" y="93494"/>
                  </a:lnTo>
                  <a:lnTo>
                    <a:pt x="3057" y="89536"/>
                  </a:lnTo>
                  <a:lnTo>
                    <a:pt x="52" y="89159"/>
                  </a:lnTo>
                  <a:close/>
                </a:path>
                <a:path w="97154" h="97790">
                  <a:moveTo>
                    <a:pt x="41375" y="91431"/>
                  </a:moveTo>
                  <a:lnTo>
                    <a:pt x="38857" y="91431"/>
                  </a:lnTo>
                  <a:lnTo>
                    <a:pt x="41538" y="91505"/>
                  </a:lnTo>
                  <a:lnTo>
                    <a:pt x="41375" y="91431"/>
                  </a:lnTo>
                  <a:close/>
                </a:path>
                <a:path w="97154" h="97790">
                  <a:moveTo>
                    <a:pt x="36449" y="89348"/>
                  </a:moveTo>
                  <a:lnTo>
                    <a:pt x="34354" y="89410"/>
                  </a:lnTo>
                  <a:lnTo>
                    <a:pt x="36659" y="89410"/>
                  </a:lnTo>
                  <a:lnTo>
                    <a:pt x="36449" y="89348"/>
                  </a:lnTo>
                  <a:close/>
                </a:path>
                <a:path w="97154" h="97790">
                  <a:moveTo>
                    <a:pt x="29894" y="79411"/>
                  </a:moveTo>
                  <a:lnTo>
                    <a:pt x="22522" y="81997"/>
                  </a:lnTo>
                  <a:lnTo>
                    <a:pt x="15926" y="87557"/>
                  </a:lnTo>
                  <a:lnTo>
                    <a:pt x="15151" y="87913"/>
                  </a:lnTo>
                  <a:lnTo>
                    <a:pt x="14376" y="88311"/>
                  </a:lnTo>
                  <a:lnTo>
                    <a:pt x="12826" y="88594"/>
                  </a:lnTo>
                  <a:lnTo>
                    <a:pt x="35633" y="88594"/>
                  </a:lnTo>
                  <a:lnTo>
                    <a:pt x="36847" y="87819"/>
                  </a:lnTo>
                  <a:lnTo>
                    <a:pt x="37904" y="87086"/>
                  </a:lnTo>
                  <a:lnTo>
                    <a:pt x="38930" y="86405"/>
                  </a:lnTo>
                  <a:lnTo>
                    <a:pt x="40438" y="84604"/>
                  </a:lnTo>
                  <a:lnTo>
                    <a:pt x="40553" y="84018"/>
                  </a:lnTo>
                  <a:lnTo>
                    <a:pt x="40689" y="83871"/>
                  </a:lnTo>
                  <a:lnTo>
                    <a:pt x="32972" y="83871"/>
                  </a:lnTo>
                  <a:lnTo>
                    <a:pt x="32072" y="83170"/>
                  </a:lnTo>
                  <a:lnTo>
                    <a:pt x="33067" y="82657"/>
                  </a:lnTo>
                  <a:lnTo>
                    <a:pt x="33862" y="81850"/>
                  </a:lnTo>
                  <a:lnTo>
                    <a:pt x="34710" y="81097"/>
                  </a:lnTo>
                  <a:lnTo>
                    <a:pt x="35108" y="80447"/>
                  </a:lnTo>
                  <a:lnTo>
                    <a:pt x="33957" y="80165"/>
                  </a:lnTo>
                  <a:lnTo>
                    <a:pt x="32711" y="79830"/>
                  </a:lnTo>
                  <a:lnTo>
                    <a:pt x="29894" y="79411"/>
                  </a:lnTo>
                  <a:close/>
                </a:path>
                <a:path w="97154" h="97790">
                  <a:moveTo>
                    <a:pt x="37621" y="83117"/>
                  </a:moveTo>
                  <a:lnTo>
                    <a:pt x="32972" y="83871"/>
                  </a:lnTo>
                  <a:lnTo>
                    <a:pt x="40689" y="83871"/>
                  </a:lnTo>
                  <a:lnTo>
                    <a:pt x="39590" y="83756"/>
                  </a:lnTo>
                  <a:lnTo>
                    <a:pt x="39286" y="83547"/>
                  </a:lnTo>
                  <a:lnTo>
                    <a:pt x="37621" y="83117"/>
                  </a:lnTo>
                  <a:close/>
                </a:path>
                <a:path w="97154" h="97790">
                  <a:moveTo>
                    <a:pt x="58417" y="57265"/>
                  </a:moveTo>
                  <a:lnTo>
                    <a:pt x="58542" y="58113"/>
                  </a:lnTo>
                  <a:lnTo>
                    <a:pt x="57034" y="62343"/>
                  </a:lnTo>
                  <a:lnTo>
                    <a:pt x="53537" y="66071"/>
                  </a:lnTo>
                  <a:lnTo>
                    <a:pt x="48417" y="71003"/>
                  </a:lnTo>
                  <a:lnTo>
                    <a:pt x="48207" y="72982"/>
                  </a:lnTo>
                  <a:lnTo>
                    <a:pt x="43443" y="79222"/>
                  </a:lnTo>
                  <a:lnTo>
                    <a:pt x="40815" y="81432"/>
                  </a:lnTo>
                  <a:lnTo>
                    <a:pt x="40271" y="82185"/>
                  </a:lnTo>
                  <a:lnTo>
                    <a:pt x="39852" y="82719"/>
                  </a:lnTo>
                  <a:lnTo>
                    <a:pt x="39590" y="83756"/>
                  </a:lnTo>
                  <a:lnTo>
                    <a:pt x="40795" y="83756"/>
                  </a:lnTo>
                  <a:lnTo>
                    <a:pt x="42553" y="81850"/>
                  </a:lnTo>
                  <a:lnTo>
                    <a:pt x="44731" y="80238"/>
                  </a:lnTo>
                  <a:lnTo>
                    <a:pt x="46982" y="79316"/>
                  </a:lnTo>
                  <a:lnTo>
                    <a:pt x="59828" y="79316"/>
                  </a:lnTo>
                  <a:lnTo>
                    <a:pt x="63872" y="76783"/>
                  </a:lnTo>
                  <a:lnTo>
                    <a:pt x="68563" y="73777"/>
                  </a:lnTo>
                  <a:lnTo>
                    <a:pt x="68165" y="68825"/>
                  </a:lnTo>
                  <a:lnTo>
                    <a:pt x="68427" y="67997"/>
                  </a:lnTo>
                  <a:lnTo>
                    <a:pt x="68657" y="67149"/>
                  </a:lnTo>
                  <a:lnTo>
                    <a:pt x="68788" y="66992"/>
                  </a:lnTo>
                  <a:lnTo>
                    <a:pt x="65987" y="66992"/>
                  </a:lnTo>
                  <a:lnTo>
                    <a:pt x="66479" y="65422"/>
                  </a:lnTo>
                  <a:lnTo>
                    <a:pt x="66679" y="64689"/>
                  </a:lnTo>
                  <a:lnTo>
                    <a:pt x="58636" y="64689"/>
                  </a:lnTo>
                  <a:lnTo>
                    <a:pt x="59223" y="63778"/>
                  </a:lnTo>
                  <a:lnTo>
                    <a:pt x="59545" y="59778"/>
                  </a:lnTo>
                  <a:lnTo>
                    <a:pt x="59622" y="58563"/>
                  </a:lnTo>
                  <a:lnTo>
                    <a:pt x="58417" y="57265"/>
                  </a:lnTo>
                  <a:close/>
                </a:path>
                <a:path w="97154" h="97790">
                  <a:moveTo>
                    <a:pt x="59828" y="79316"/>
                  </a:moveTo>
                  <a:lnTo>
                    <a:pt x="46982" y="79316"/>
                  </a:lnTo>
                  <a:lnTo>
                    <a:pt x="59076" y="79788"/>
                  </a:lnTo>
                  <a:lnTo>
                    <a:pt x="59828" y="79316"/>
                  </a:lnTo>
                  <a:close/>
                </a:path>
                <a:path w="97154" h="97790">
                  <a:moveTo>
                    <a:pt x="68521" y="66312"/>
                  </a:moveTo>
                  <a:lnTo>
                    <a:pt x="67620" y="66374"/>
                  </a:lnTo>
                  <a:lnTo>
                    <a:pt x="66762" y="66542"/>
                  </a:lnTo>
                  <a:lnTo>
                    <a:pt x="65987" y="66992"/>
                  </a:lnTo>
                  <a:lnTo>
                    <a:pt x="68788" y="66992"/>
                  </a:lnTo>
                  <a:lnTo>
                    <a:pt x="69338" y="66333"/>
                  </a:lnTo>
                  <a:lnTo>
                    <a:pt x="68521" y="66312"/>
                  </a:lnTo>
                  <a:close/>
                </a:path>
                <a:path w="97154" h="97790">
                  <a:moveTo>
                    <a:pt x="65516" y="60793"/>
                  </a:moveTo>
                  <a:lnTo>
                    <a:pt x="62103" y="62343"/>
                  </a:lnTo>
                  <a:lnTo>
                    <a:pt x="58636" y="64689"/>
                  </a:lnTo>
                  <a:lnTo>
                    <a:pt x="66679" y="64689"/>
                  </a:lnTo>
                  <a:lnTo>
                    <a:pt x="67066" y="63275"/>
                  </a:lnTo>
                  <a:lnTo>
                    <a:pt x="67173" y="62322"/>
                  </a:lnTo>
                  <a:lnTo>
                    <a:pt x="67202" y="61893"/>
                  </a:lnTo>
                  <a:lnTo>
                    <a:pt x="67903" y="61286"/>
                  </a:lnTo>
                  <a:lnTo>
                    <a:pt x="68542" y="60856"/>
                  </a:lnTo>
                  <a:lnTo>
                    <a:pt x="67013" y="60856"/>
                  </a:lnTo>
                  <a:lnTo>
                    <a:pt x="66636" y="60814"/>
                  </a:lnTo>
                  <a:lnTo>
                    <a:pt x="65516" y="60793"/>
                  </a:lnTo>
                  <a:close/>
                </a:path>
                <a:path w="97154" h="97790">
                  <a:moveTo>
                    <a:pt x="79107" y="32470"/>
                  </a:moveTo>
                  <a:lnTo>
                    <a:pt x="78259" y="32941"/>
                  </a:lnTo>
                  <a:lnTo>
                    <a:pt x="73872" y="36888"/>
                  </a:lnTo>
                  <a:lnTo>
                    <a:pt x="70793" y="43579"/>
                  </a:lnTo>
                  <a:lnTo>
                    <a:pt x="71111" y="51139"/>
                  </a:lnTo>
                  <a:lnTo>
                    <a:pt x="71134" y="53160"/>
                  </a:lnTo>
                  <a:lnTo>
                    <a:pt x="67013" y="60856"/>
                  </a:lnTo>
                  <a:lnTo>
                    <a:pt x="68542" y="60856"/>
                  </a:lnTo>
                  <a:lnTo>
                    <a:pt x="69086" y="60490"/>
                  </a:lnTo>
                  <a:lnTo>
                    <a:pt x="70573" y="58563"/>
                  </a:lnTo>
                  <a:lnTo>
                    <a:pt x="71872" y="56773"/>
                  </a:lnTo>
                  <a:lnTo>
                    <a:pt x="71966" y="56469"/>
                  </a:lnTo>
                  <a:lnTo>
                    <a:pt x="73139" y="55338"/>
                  </a:lnTo>
                  <a:lnTo>
                    <a:pt x="74416" y="54291"/>
                  </a:lnTo>
                  <a:lnTo>
                    <a:pt x="78236" y="54291"/>
                  </a:lnTo>
                  <a:lnTo>
                    <a:pt x="80353" y="53160"/>
                  </a:lnTo>
                  <a:lnTo>
                    <a:pt x="84039" y="51139"/>
                  </a:lnTo>
                  <a:lnTo>
                    <a:pt x="86007" y="44941"/>
                  </a:lnTo>
                  <a:lnTo>
                    <a:pt x="87876" y="39894"/>
                  </a:lnTo>
                  <a:lnTo>
                    <a:pt x="84301" y="39894"/>
                  </a:lnTo>
                  <a:lnTo>
                    <a:pt x="84462" y="37475"/>
                  </a:lnTo>
                  <a:lnTo>
                    <a:pt x="84478" y="35810"/>
                  </a:lnTo>
                  <a:lnTo>
                    <a:pt x="78636" y="35810"/>
                  </a:lnTo>
                  <a:lnTo>
                    <a:pt x="78709" y="33391"/>
                  </a:lnTo>
                  <a:lnTo>
                    <a:pt x="79107" y="32470"/>
                  </a:lnTo>
                  <a:close/>
                </a:path>
                <a:path w="97154" h="97790">
                  <a:moveTo>
                    <a:pt x="78236" y="54291"/>
                  </a:moveTo>
                  <a:lnTo>
                    <a:pt x="74416" y="54291"/>
                  </a:lnTo>
                  <a:lnTo>
                    <a:pt x="76667" y="55129"/>
                  </a:lnTo>
                  <a:lnTo>
                    <a:pt x="78236" y="54291"/>
                  </a:lnTo>
                  <a:close/>
                </a:path>
                <a:path w="97154" h="97790">
                  <a:moveTo>
                    <a:pt x="90845" y="36491"/>
                  </a:moveTo>
                  <a:lnTo>
                    <a:pt x="90143" y="36585"/>
                  </a:lnTo>
                  <a:lnTo>
                    <a:pt x="87704" y="37475"/>
                  </a:lnTo>
                  <a:lnTo>
                    <a:pt x="84301" y="39894"/>
                  </a:lnTo>
                  <a:lnTo>
                    <a:pt x="87876" y="39894"/>
                  </a:lnTo>
                  <a:lnTo>
                    <a:pt x="88143" y="39171"/>
                  </a:lnTo>
                  <a:lnTo>
                    <a:pt x="90845" y="36491"/>
                  </a:lnTo>
                  <a:close/>
                </a:path>
                <a:path w="97154" h="97790">
                  <a:moveTo>
                    <a:pt x="81149" y="3968"/>
                  </a:moveTo>
                  <a:lnTo>
                    <a:pt x="79725" y="4115"/>
                  </a:lnTo>
                  <a:lnTo>
                    <a:pt x="81243" y="6198"/>
                  </a:lnTo>
                  <a:lnTo>
                    <a:pt x="81331" y="13507"/>
                  </a:lnTo>
                  <a:lnTo>
                    <a:pt x="83358" y="18931"/>
                  </a:lnTo>
                  <a:lnTo>
                    <a:pt x="84091" y="21748"/>
                  </a:lnTo>
                  <a:lnTo>
                    <a:pt x="83986" y="27726"/>
                  </a:lnTo>
                  <a:lnTo>
                    <a:pt x="83358" y="30574"/>
                  </a:lnTo>
                  <a:lnTo>
                    <a:pt x="82960" y="31444"/>
                  </a:lnTo>
                  <a:lnTo>
                    <a:pt x="82699" y="31862"/>
                  </a:lnTo>
                  <a:lnTo>
                    <a:pt x="80866" y="32752"/>
                  </a:lnTo>
                  <a:lnTo>
                    <a:pt x="78636" y="35810"/>
                  </a:lnTo>
                  <a:lnTo>
                    <a:pt x="84478" y="35810"/>
                  </a:lnTo>
                  <a:lnTo>
                    <a:pt x="84437" y="33245"/>
                  </a:lnTo>
                  <a:lnTo>
                    <a:pt x="84206" y="32428"/>
                  </a:lnTo>
                  <a:lnTo>
                    <a:pt x="84039" y="31915"/>
                  </a:lnTo>
                  <a:lnTo>
                    <a:pt x="84112" y="31276"/>
                  </a:lnTo>
                  <a:lnTo>
                    <a:pt x="96342" y="18313"/>
                  </a:lnTo>
                  <a:lnTo>
                    <a:pt x="96791" y="12847"/>
                  </a:lnTo>
                  <a:lnTo>
                    <a:pt x="85327" y="12847"/>
                  </a:lnTo>
                  <a:lnTo>
                    <a:pt x="84761" y="9162"/>
                  </a:lnTo>
                  <a:lnTo>
                    <a:pt x="81149" y="3968"/>
                  </a:lnTo>
                  <a:close/>
                </a:path>
                <a:path w="97154" h="97790">
                  <a:moveTo>
                    <a:pt x="89484" y="0"/>
                  </a:moveTo>
                  <a:lnTo>
                    <a:pt x="85327" y="12847"/>
                  </a:lnTo>
                  <a:lnTo>
                    <a:pt x="96791" y="12847"/>
                  </a:lnTo>
                  <a:lnTo>
                    <a:pt x="97117" y="8638"/>
                  </a:lnTo>
                  <a:lnTo>
                    <a:pt x="96552" y="8313"/>
                  </a:lnTo>
                  <a:lnTo>
                    <a:pt x="92447" y="8313"/>
                  </a:lnTo>
                  <a:lnTo>
                    <a:pt x="92185" y="6575"/>
                  </a:lnTo>
                  <a:lnTo>
                    <a:pt x="90594" y="1507"/>
                  </a:lnTo>
                  <a:lnTo>
                    <a:pt x="89484" y="0"/>
                  </a:lnTo>
                  <a:close/>
                </a:path>
                <a:path w="97154" h="97790">
                  <a:moveTo>
                    <a:pt x="94091" y="4743"/>
                  </a:moveTo>
                  <a:lnTo>
                    <a:pt x="92447" y="8313"/>
                  </a:lnTo>
                  <a:lnTo>
                    <a:pt x="96552" y="8313"/>
                  </a:lnTo>
                  <a:lnTo>
                    <a:pt x="94583" y="7183"/>
                  </a:lnTo>
                  <a:lnTo>
                    <a:pt x="94039" y="5026"/>
                  </a:lnTo>
                  <a:lnTo>
                    <a:pt x="94091" y="4743"/>
                  </a:lnTo>
                  <a:close/>
                </a:path>
              </a:pathLst>
            </a:custGeom>
            <a:solidFill>
              <a:srgbClr val="979F69"/>
            </a:solidFill>
          </p:spPr>
          <p:txBody>
            <a:bodyPr wrap="square" lIns="0" tIns="0" rIns="0" bIns="0" rtlCol="0"/>
            <a:lstStyle/>
            <a:p>
              <a:endParaRPr/>
            </a:p>
          </p:txBody>
        </p:sp>
        <p:sp>
          <p:nvSpPr>
            <p:cNvPr id="63" name="object 63"/>
            <p:cNvSpPr/>
            <p:nvPr/>
          </p:nvSpPr>
          <p:spPr>
            <a:xfrm>
              <a:off x="11440634" y="10819083"/>
              <a:ext cx="94615" cy="97155"/>
            </a:xfrm>
            <a:custGeom>
              <a:avLst/>
              <a:gdLst/>
              <a:ahLst/>
              <a:cxnLst/>
              <a:rect l="l" t="t" r="r" b="b"/>
              <a:pathLst>
                <a:path w="94615" h="97154">
                  <a:moveTo>
                    <a:pt x="67868" y="61574"/>
                  </a:moveTo>
                  <a:lnTo>
                    <a:pt x="67600" y="61652"/>
                  </a:lnTo>
                  <a:lnTo>
                    <a:pt x="67830" y="61610"/>
                  </a:lnTo>
                  <a:close/>
                </a:path>
                <a:path w="94615" h="97154">
                  <a:moveTo>
                    <a:pt x="68678" y="60856"/>
                  </a:moveTo>
                  <a:lnTo>
                    <a:pt x="68184" y="61275"/>
                  </a:lnTo>
                  <a:lnTo>
                    <a:pt x="67868" y="61574"/>
                  </a:lnTo>
                  <a:lnTo>
                    <a:pt x="68322" y="61443"/>
                  </a:lnTo>
                  <a:lnTo>
                    <a:pt x="69034" y="61275"/>
                  </a:lnTo>
                  <a:lnTo>
                    <a:pt x="69118" y="61118"/>
                  </a:lnTo>
                  <a:lnTo>
                    <a:pt x="68887" y="61118"/>
                  </a:lnTo>
                  <a:lnTo>
                    <a:pt x="68678" y="60856"/>
                  </a:lnTo>
                  <a:close/>
                </a:path>
                <a:path w="94615" h="97154">
                  <a:moveTo>
                    <a:pt x="88709" y="35705"/>
                  </a:moveTo>
                  <a:lnTo>
                    <a:pt x="82416" y="42260"/>
                  </a:lnTo>
                  <a:lnTo>
                    <a:pt x="79034" y="49652"/>
                  </a:lnTo>
                  <a:lnTo>
                    <a:pt x="76123" y="53642"/>
                  </a:lnTo>
                  <a:lnTo>
                    <a:pt x="74249" y="54228"/>
                  </a:lnTo>
                  <a:lnTo>
                    <a:pt x="73495" y="55055"/>
                  </a:lnTo>
                  <a:lnTo>
                    <a:pt x="72783" y="55788"/>
                  </a:lnTo>
                  <a:lnTo>
                    <a:pt x="70081" y="59348"/>
                  </a:lnTo>
                  <a:lnTo>
                    <a:pt x="69495" y="60249"/>
                  </a:lnTo>
                  <a:lnTo>
                    <a:pt x="68887" y="61118"/>
                  </a:lnTo>
                  <a:lnTo>
                    <a:pt x="69118" y="61118"/>
                  </a:lnTo>
                  <a:lnTo>
                    <a:pt x="69285" y="60804"/>
                  </a:lnTo>
                  <a:lnTo>
                    <a:pt x="70343" y="59568"/>
                  </a:lnTo>
                  <a:lnTo>
                    <a:pt x="71474" y="58322"/>
                  </a:lnTo>
                  <a:lnTo>
                    <a:pt x="71421" y="57757"/>
                  </a:lnTo>
                  <a:lnTo>
                    <a:pt x="73181" y="56186"/>
                  </a:lnTo>
                  <a:lnTo>
                    <a:pt x="74950" y="54658"/>
                  </a:lnTo>
                  <a:lnTo>
                    <a:pt x="78112" y="52804"/>
                  </a:lnTo>
                  <a:lnTo>
                    <a:pt x="81285" y="48930"/>
                  </a:lnTo>
                  <a:lnTo>
                    <a:pt x="84479" y="41464"/>
                  </a:lnTo>
                  <a:lnTo>
                    <a:pt x="86175" y="39600"/>
                  </a:lnTo>
                  <a:lnTo>
                    <a:pt x="88028" y="37674"/>
                  </a:lnTo>
                  <a:lnTo>
                    <a:pt x="91222" y="36480"/>
                  </a:lnTo>
                  <a:lnTo>
                    <a:pt x="88709" y="35705"/>
                  </a:lnTo>
                  <a:close/>
                </a:path>
                <a:path w="94615" h="97154">
                  <a:moveTo>
                    <a:pt x="79484" y="32470"/>
                  </a:moveTo>
                  <a:lnTo>
                    <a:pt x="77128" y="33035"/>
                  </a:lnTo>
                  <a:lnTo>
                    <a:pt x="70605" y="38271"/>
                  </a:lnTo>
                  <a:lnTo>
                    <a:pt x="69361" y="41181"/>
                  </a:lnTo>
                  <a:lnTo>
                    <a:pt x="69307" y="43192"/>
                  </a:lnTo>
                  <a:lnTo>
                    <a:pt x="69547" y="46532"/>
                  </a:lnTo>
                  <a:lnTo>
                    <a:pt x="70908" y="49349"/>
                  </a:lnTo>
                  <a:lnTo>
                    <a:pt x="71067" y="52508"/>
                  </a:lnTo>
                  <a:lnTo>
                    <a:pt x="71170" y="56678"/>
                  </a:lnTo>
                  <a:lnTo>
                    <a:pt x="71798" y="56375"/>
                  </a:lnTo>
                  <a:lnTo>
                    <a:pt x="71914" y="51788"/>
                  </a:lnTo>
                  <a:lnTo>
                    <a:pt x="71817" y="46061"/>
                  </a:lnTo>
                  <a:lnTo>
                    <a:pt x="71683" y="43789"/>
                  </a:lnTo>
                  <a:lnTo>
                    <a:pt x="73053" y="40449"/>
                  </a:lnTo>
                  <a:lnTo>
                    <a:pt x="73819" y="38648"/>
                  </a:lnTo>
                  <a:lnTo>
                    <a:pt x="79484" y="32470"/>
                  </a:lnTo>
                  <a:close/>
                </a:path>
                <a:path w="94615" h="97154">
                  <a:moveTo>
                    <a:pt x="84087" y="31372"/>
                  </a:moveTo>
                  <a:lnTo>
                    <a:pt x="74783" y="44794"/>
                  </a:lnTo>
                  <a:lnTo>
                    <a:pt x="73430" y="48668"/>
                  </a:lnTo>
                  <a:lnTo>
                    <a:pt x="73306" y="52508"/>
                  </a:lnTo>
                  <a:lnTo>
                    <a:pt x="74856" y="50668"/>
                  </a:lnTo>
                  <a:lnTo>
                    <a:pt x="76479" y="48668"/>
                  </a:lnTo>
                  <a:lnTo>
                    <a:pt x="77156" y="48668"/>
                  </a:lnTo>
                  <a:lnTo>
                    <a:pt x="78374" y="46061"/>
                  </a:lnTo>
                  <a:lnTo>
                    <a:pt x="79641" y="43192"/>
                  </a:lnTo>
                  <a:lnTo>
                    <a:pt x="80259" y="40449"/>
                  </a:lnTo>
                  <a:lnTo>
                    <a:pt x="81337" y="37422"/>
                  </a:lnTo>
                  <a:lnTo>
                    <a:pt x="82363" y="34365"/>
                  </a:lnTo>
                  <a:lnTo>
                    <a:pt x="84081" y="31548"/>
                  </a:lnTo>
                  <a:lnTo>
                    <a:pt x="84087" y="31372"/>
                  </a:lnTo>
                  <a:close/>
                </a:path>
                <a:path w="94615" h="97154">
                  <a:moveTo>
                    <a:pt x="77156" y="48668"/>
                  </a:moveTo>
                  <a:lnTo>
                    <a:pt x="76479" y="48668"/>
                  </a:lnTo>
                  <a:lnTo>
                    <a:pt x="77034" y="48930"/>
                  </a:lnTo>
                  <a:lnTo>
                    <a:pt x="77156" y="48668"/>
                  </a:lnTo>
                  <a:close/>
                </a:path>
                <a:path w="94615" h="97154">
                  <a:moveTo>
                    <a:pt x="84196" y="31360"/>
                  </a:moveTo>
                  <a:lnTo>
                    <a:pt x="84039" y="31506"/>
                  </a:lnTo>
                  <a:lnTo>
                    <a:pt x="84196" y="31360"/>
                  </a:lnTo>
                  <a:close/>
                </a:path>
                <a:path w="94615" h="97154">
                  <a:moveTo>
                    <a:pt x="84140" y="31451"/>
                  </a:moveTo>
                  <a:close/>
                </a:path>
                <a:path w="94615" h="97154">
                  <a:moveTo>
                    <a:pt x="84307" y="31360"/>
                  </a:moveTo>
                  <a:lnTo>
                    <a:pt x="84140" y="31451"/>
                  </a:lnTo>
                  <a:lnTo>
                    <a:pt x="84307" y="31360"/>
                  </a:lnTo>
                  <a:close/>
                </a:path>
                <a:path w="94615" h="97154">
                  <a:moveTo>
                    <a:pt x="89861" y="0"/>
                  </a:moveTo>
                  <a:lnTo>
                    <a:pt x="87882" y="2010"/>
                  </a:lnTo>
                  <a:lnTo>
                    <a:pt x="86007" y="6565"/>
                  </a:lnTo>
                  <a:lnTo>
                    <a:pt x="85509" y="10230"/>
                  </a:lnTo>
                  <a:lnTo>
                    <a:pt x="85395" y="16994"/>
                  </a:lnTo>
                  <a:lnTo>
                    <a:pt x="86033" y="19245"/>
                  </a:lnTo>
                  <a:lnTo>
                    <a:pt x="86126" y="19978"/>
                  </a:lnTo>
                  <a:lnTo>
                    <a:pt x="86357" y="22868"/>
                  </a:lnTo>
                  <a:lnTo>
                    <a:pt x="86479" y="23800"/>
                  </a:lnTo>
                  <a:lnTo>
                    <a:pt x="85541" y="26313"/>
                  </a:lnTo>
                  <a:lnTo>
                    <a:pt x="85180" y="27345"/>
                  </a:lnTo>
                  <a:lnTo>
                    <a:pt x="84531" y="30124"/>
                  </a:lnTo>
                  <a:lnTo>
                    <a:pt x="84087" y="31372"/>
                  </a:lnTo>
                  <a:lnTo>
                    <a:pt x="84307" y="31360"/>
                  </a:lnTo>
                  <a:lnTo>
                    <a:pt x="84479" y="31266"/>
                  </a:lnTo>
                  <a:lnTo>
                    <a:pt x="85913" y="26271"/>
                  </a:lnTo>
                  <a:lnTo>
                    <a:pt x="87013" y="23800"/>
                  </a:lnTo>
                  <a:lnTo>
                    <a:pt x="87065" y="23098"/>
                  </a:lnTo>
                  <a:lnTo>
                    <a:pt x="87253" y="22868"/>
                  </a:lnTo>
                  <a:lnTo>
                    <a:pt x="86971" y="19245"/>
                  </a:lnTo>
                  <a:lnTo>
                    <a:pt x="87861" y="11968"/>
                  </a:lnTo>
                  <a:lnTo>
                    <a:pt x="89086" y="10889"/>
                  </a:lnTo>
                  <a:lnTo>
                    <a:pt x="90057" y="6617"/>
                  </a:lnTo>
                  <a:lnTo>
                    <a:pt x="89960" y="2010"/>
                  </a:lnTo>
                  <a:lnTo>
                    <a:pt x="89861" y="0"/>
                  </a:lnTo>
                  <a:close/>
                </a:path>
                <a:path w="94615" h="97154">
                  <a:moveTo>
                    <a:pt x="85421" y="26313"/>
                  </a:moveTo>
                  <a:lnTo>
                    <a:pt x="85065" y="27674"/>
                  </a:lnTo>
                  <a:lnTo>
                    <a:pt x="85180" y="27345"/>
                  </a:lnTo>
                  <a:lnTo>
                    <a:pt x="85421" y="26313"/>
                  </a:lnTo>
                  <a:close/>
                </a:path>
                <a:path w="94615" h="97154">
                  <a:moveTo>
                    <a:pt x="80091" y="4104"/>
                  </a:moveTo>
                  <a:lnTo>
                    <a:pt x="81683" y="6146"/>
                  </a:lnTo>
                  <a:lnTo>
                    <a:pt x="81712" y="6617"/>
                  </a:lnTo>
                  <a:lnTo>
                    <a:pt x="81473" y="8680"/>
                  </a:lnTo>
                  <a:lnTo>
                    <a:pt x="81243" y="11078"/>
                  </a:lnTo>
                  <a:lnTo>
                    <a:pt x="80421" y="13779"/>
                  </a:lnTo>
                  <a:lnTo>
                    <a:pt x="80335" y="14502"/>
                  </a:lnTo>
                  <a:lnTo>
                    <a:pt x="81339" y="16994"/>
                  </a:lnTo>
                  <a:lnTo>
                    <a:pt x="82227" y="19392"/>
                  </a:lnTo>
                  <a:lnTo>
                    <a:pt x="83641" y="19643"/>
                  </a:lnTo>
                  <a:lnTo>
                    <a:pt x="84363" y="22533"/>
                  </a:lnTo>
                  <a:lnTo>
                    <a:pt x="84405" y="25402"/>
                  </a:lnTo>
                  <a:lnTo>
                    <a:pt x="85019" y="21379"/>
                  </a:lnTo>
                  <a:lnTo>
                    <a:pt x="84955" y="19245"/>
                  </a:lnTo>
                  <a:lnTo>
                    <a:pt x="84379" y="17727"/>
                  </a:lnTo>
                  <a:lnTo>
                    <a:pt x="83913" y="17727"/>
                  </a:lnTo>
                  <a:lnTo>
                    <a:pt x="83076" y="16104"/>
                  </a:lnTo>
                  <a:lnTo>
                    <a:pt x="82381" y="14627"/>
                  </a:lnTo>
                  <a:lnTo>
                    <a:pt x="82456" y="13779"/>
                  </a:lnTo>
                  <a:lnTo>
                    <a:pt x="83117" y="10230"/>
                  </a:lnTo>
                  <a:lnTo>
                    <a:pt x="82489" y="7737"/>
                  </a:lnTo>
                  <a:lnTo>
                    <a:pt x="81924" y="5183"/>
                  </a:lnTo>
                  <a:lnTo>
                    <a:pt x="80091" y="4104"/>
                  </a:lnTo>
                  <a:close/>
                </a:path>
                <a:path w="94615" h="97154">
                  <a:moveTo>
                    <a:pt x="88597" y="21379"/>
                  </a:moveTo>
                  <a:lnTo>
                    <a:pt x="87373" y="22753"/>
                  </a:lnTo>
                  <a:lnTo>
                    <a:pt x="88426" y="21737"/>
                  </a:lnTo>
                  <a:lnTo>
                    <a:pt x="88597" y="21379"/>
                  </a:lnTo>
                  <a:close/>
                </a:path>
                <a:path w="94615" h="97154">
                  <a:moveTo>
                    <a:pt x="94457" y="4732"/>
                  </a:moveTo>
                  <a:lnTo>
                    <a:pt x="93714" y="5371"/>
                  </a:lnTo>
                  <a:lnTo>
                    <a:pt x="93117" y="6617"/>
                  </a:lnTo>
                  <a:lnTo>
                    <a:pt x="92626" y="7737"/>
                  </a:lnTo>
                  <a:lnTo>
                    <a:pt x="92634" y="8680"/>
                  </a:lnTo>
                  <a:lnTo>
                    <a:pt x="92981" y="12512"/>
                  </a:lnTo>
                  <a:lnTo>
                    <a:pt x="91923" y="14627"/>
                  </a:lnTo>
                  <a:lnTo>
                    <a:pt x="90692" y="16994"/>
                  </a:lnTo>
                  <a:lnTo>
                    <a:pt x="88597" y="21379"/>
                  </a:lnTo>
                  <a:lnTo>
                    <a:pt x="91526" y="18093"/>
                  </a:lnTo>
                  <a:lnTo>
                    <a:pt x="93117" y="16900"/>
                  </a:lnTo>
                  <a:lnTo>
                    <a:pt x="94457" y="11968"/>
                  </a:lnTo>
                  <a:lnTo>
                    <a:pt x="94457" y="4732"/>
                  </a:lnTo>
                  <a:close/>
                </a:path>
                <a:path w="94615" h="97154">
                  <a:moveTo>
                    <a:pt x="84102" y="16994"/>
                  </a:moveTo>
                  <a:lnTo>
                    <a:pt x="83913" y="17727"/>
                  </a:lnTo>
                  <a:lnTo>
                    <a:pt x="84379" y="17727"/>
                  </a:lnTo>
                  <a:lnTo>
                    <a:pt x="84102" y="16994"/>
                  </a:lnTo>
                  <a:close/>
                </a:path>
                <a:path w="94615" h="97154">
                  <a:moveTo>
                    <a:pt x="376" y="90813"/>
                  </a:moveTo>
                  <a:lnTo>
                    <a:pt x="0" y="90866"/>
                  </a:lnTo>
                  <a:lnTo>
                    <a:pt x="3853" y="92175"/>
                  </a:lnTo>
                  <a:lnTo>
                    <a:pt x="7067" y="93703"/>
                  </a:lnTo>
                  <a:lnTo>
                    <a:pt x="8659" y="95389"/>
                  </a:lnTo>
                  <a:lnTo>
                    <a:pt x="8826" y="95651"/>
                  </a:lnTo>
                  <a:lnTo>
                    <a:pt x="8963" y="95934"/>
                  </a:lnTo>
                  <a:lnTo>
                    <a:pt x="9559" y="96709"/>
                  </a:lnTo>
                  <a:lnTo>
                    <a:pt x="10701" y="96635"/>
                  </a:lnTo>
                  <a:lnTo>
                    <a:pt x="11905" y="96614"/>
                  </a:lnTo>
                  <a:lnTo>
                    <a:pt x="12397" y="95934"/>
                  </a:lnTo>
                  <a:lnTo>
                    <a:pt x="12150" y="95138"/>
                  </a:lnTo>
                  <a:lnTo>
                    <a:pt x="9162" y="95138"/>
                  </a:lnTo>
                  <a:lnTo>
                    <a:pt x="8921" y="95086"/>
                  </a:lnTo>
                  <a:lnTo>
                    <a:pt x="7507" y="93588"/>
                  </a:lnTo>
                  <a:lnTo>
                    <a:pt x="3423" y="91452"/>
                  </a:lnTo>
                  <a:lnTo>
                    <a:pt x="376" y="90813"/>
                  </a:lnTo>
                  <a:close/>
                </a:path>
                <a:path w="94615" h="97154">
                  <a:moveTo>
                    <a:pt x="13324" y="90872"/>
                  </a:moveTo>
                  <a:lnTo>
                    <a:pt x="15727" y="95389"/>
                  </a:lnTo>
                  <a:lnTo>
                    <a:pt x="27726" y="94709"/>
                  </a:lnTo>
                  <a:lnTo>
                    <a:pt x="28345" y="94248"/>
                  </a:lnTo>
                  <a:lnTo>
                    <a:pt x="16900" y="94248"/>
                  </a:lnTo>
                  <a:lnTo>
                    <a:pt x="15308" y="92227"/>
                  </a:lnTo>
                  <a:lnTo>
                    <a:pt x="13324" y="90872"/>
                  </a:lnTo>
                  <a:close/>
                </a:path>
                <a:path w="94615" h="97154">
                  <a:moveTo>
                    <a:pt x="11413" y="94740"/>
                  </a:moveTo>
                  <a:lnTo>
                    <a:pt x="10167" y="94740"/>
                  </a:lnTo>
                  <a:lnTo>
                    <a:pt x="9392" y="95138"/>
                  </a:lnTo>
                  <a:lnTo>
                    <a:pt x="12150" y="95138"/>
                  </a:lnTo>
                  <a:lnTo>
                    <a:pt x="11413" y="94740"/>
                  </a:lnTo>
                  <a:close/>
                </a:path>
                <a:path w="94615" h="97154">
                  <a:moveTo>
                    <a:pt x="39255" y="89714"/>
                  </a:moveTo>
                  <a:lnTo>
                    <a:pt x="30198" y="90248"/>
                  </a:lnTo>
                  <a:lnTo>
                    <a:pt x="24983" y="94028"/>
                  </a:lnTo>
                  <a:lnTo>
                    <a:pt x="16900" y="94248"/>
                  </a:lnTo>
                  <a:lnTo>
                    <a:pt x="28345" y="94248"/>
                  </a:lnTo>
                  <a:lnTo>
                    <a:pt x="33297" y="90562"/>
                  </a:lnTo>
                  <a:lnTo>
                    <a:pt x="40522" y="90562"/>
                  </a:lnTo>
                  <a:lnTo>
                    <a:pt x="39255" y="89714"/>
                  </a:lnTo>
                  <a:close/>
                </a:path>
                <a:path w="94615" h="97154">
                  <a:moveTo>
                    <a:pt x="40610" y="90621"/>
                  </a:moveTo>
                  <a:lnTo>
                    <a:pt x="41914" y="91494"/>
                  </a:lnTo>
                  <a:lnTo>
                    <a:pt x="40899" y="90625"/>
                  </a:lnTo>
                  <a:lnTo>
                    <a:pt x="40610" y="90621"/>
                  </a:lnTo>
                  <a:close/>
                </a:path>
                <a:path w="94615" h="97154">
                  <a:moveTo>
                    <a:pt x="38155" y="82719"/>
                  </a:moveTo>
                  <a:lnTo>
                    <a:pt x="35925" y="82719"/>
                  </a:lnTo>
                  <a:lnTo>
                    <a:pt x="28690" y="82856"/>
                  </a:lnTo>
                  <a:lnTo>
                    <a:pt x="21831" y="87431"/>
                  </a:lnTo>
                  <a:lnTo>
                    <a:pt x="18858" y="88656"/>
                  </a:lnTo>
                  <a:lnTo>
                    <a:pt x="15989" y="89871"/>
                  </a:lnTo>
                  <a:lnTo>
                    <a:pt x="14156" y="90164"/>
                  </a:lnTo>
                  <a:lnTo>
                    <a:pt x="15989" y="91211"/>
                  </a:lnTo>
                  <a:lnTo>
                    <a:pt x="25758" y="90981"/>
                  </a:lnTo>
                  <a:lnTo>
                    <a:pt x="29894" y="86499"/>
                  </a:lnTo>
                  <a:lnTo>
                    <a:pt x="38574" y="83117"/>
                  </a:lnTo>
                  <a:lnTo>
                    <a:pt x="38923" y="83117"/>
                  </a:lnTo>
                  <a:lnTo>
                    <a:pt x="38155" y="82719"/>
                  </a:lnTo>
                  <a:close/>
                </a:path>
                <a:path w="94615" h="97154">
                  <a:moveTo>
                    <a:pt x="12800" y="90514"/>
                  </a:moveTo>
                  <a:lnTo>
                    <a:pt x="13324" y="90872"/>
                  </a:lnTo>
                  <a:lnTo>
                    <a:pt x="13179" y="90621"/>
                  </a:lnTo>
                  <a:lnTo>
                    <a:pt x="12800" y="90514"/>
                  </a:lnTo>
                  <a:close/>
                </a:path>
                <a:path w="94615" h="97154">
                  <a:moveTo>
                    <a:pt x="40522" y="90562"/>
                  </a:moveTo>
                  <a:lnTo>
                    <a:pt x="36093" y="90562"/>
                  </a:lnTo>
                  <a:lnTo>
                    <a:pt x="40610" y="90621"/>
                  </a:lnTo>
                  <a:close/>
                </a:path>
                <a:path w="94615" h="97154">
                  <a:moveTo>
                    <a:pt x="8868" y="87829"/>
                  </a:moveTo>
                  <a:lnTo>
                    <a:pt x="628" y="88164"/>
                  </a:lnTo>
                  <a:lnTo>
                    <a:pt x="565" y="88604"/>
                  </a:lnTo>
                  <a:lnTo>
                    <a:pt x="6219" y="88656"/>
                  </a:lnTo>
                  <a:lnTo>
                    <a:pt x="12800" y="90514"/>
                  </a:lnTo>
                  <a:lnTo>
                    <a:pt x="8868" y="87829"/>
                  </a:lnTo>
                  <a:close/>
                </a:path>
                <a:path w="94615" h="97154">
                  <a:moveTo>
                    <a:pt x="32407" y="79076"/>
                  </a:moveTo>
                  <a:lnTo>
                    <a:pt x="29957" y="79170"/>
                  </a:lnTo>
                  <a:lnTo>
                    <a:pt x="27538" y="79191"/>
                  </a:lnTo>
                  <a:lnTo>
                    <a:pt x="24983" y="79547"/>
                  </a:lnTo>
                  <a:lnTo>
                    <a:pt x="20407" y="82269"/>
                  </a:lnTo>
                  <a:lnTo>
                    <a:pt x="19350" y="84803"/>
                  </a:lnTo>
                  <a:lnTo>
                    <a:pt x="16805" y="86311"/>
                  </a:lnTo>
                  <a:lnTo>
                    <a:pt x="14324" y="87903"/>
                  </a:lnTo>
                  <a:lnTo>
                    <a:pt x="11622" y="88374"/>
                  </a:lnTo>
                  <a:lnTo>
                    <a:pt x="16386" y="89222"/>
                  </a:lnTo>
                  <a:lnTo>
                    <a:pt x="23826" y="83767"/>
                  </a:lnTo>
                  <a:lnTo>
                    <a:pt x="28124" y="80206"/>
                  </a:lnTo>
                  <a:lnTo>
                    <a:pt x="30522" y="80018"/>
                  </a:lnTo>
                  <a:lnTo>
                    <a:pt x="32920" y="79871"/>
                  </a:lnTo>
                  <a:lnTo>
                    <a:pt x="34200" y="79871"/>
                  </a:lnTo>
                  <a:lnTo>
                    <a:pt x="32407" y="79076"/>
                  </a:lnTo>
                  <a:close/>
                </a:path>
                <a:path w="94615" h="97154">
                  <a:moveTo>
                    <a:pt x="38923" y="83117"/>
                  </a:moveTo>
                  <a:lnTo>
                    <a:pt x="38574" y="83117"/>
                  </a:lnTo>
                  <a:lnTo>
                    <a:pt x="40805" y="84594"/>
                  </a:lnTo>
                  <a:lnTo>
                    <a:pt x="40707" y="84170"/>
                  </a:lnTo>
                  <a:lnTo>
                    <a:pt x="40176" y="83767"/>
                  </a:lnTo>
                  <a:lnTo>
                    <a:pt x="38923" y="83117"/>
                  </a:lnTo>
                  <a:close/>
                </a:path>
                <a:path w="94615" h="97154">
                  <a:moveTo>
                    <a:pt x="52993" y="77453"/>
                  </a:moveTo>
                  <a:lnTo>
                    <a:pt x="50574" y="77882"/>
                  </a:lnTo>
                  <a:lnTo>
                    <a:pt x="48270" y="78060"/>
                  </a:lnTo>
                  <a:lnTo>
                    <a:pt x="44804" y="79871"/>
                  </a:lnTo>
                  <a:lnTo>
                    <a:pt x="41422" y="82877"/>
                  </a:lnTo>
                  <a:lnTo>
                    <a:pt x="40760" y="83767"/>
                  </a:lnTo>
                  <a:lnTo>
                    <a:pt x="40707" y="84170"/>
                  </a:lnTo>
                  <a:lnTo>
                    <a:pt x="40805" y="84594"/>
                  </a:lnTo>
                  <a:lnTo>
                    <a:pt x="41841" y="83117"/>
                  </a:lnTo>
                  <a:lnTo>
                    <a:pt x="44867" y="80437"/>
                  </a:lnTo>
                  <a:lnTo>
                    <a:pt x="45789" y="79809"/>
                  </a:lnTo>
                  <a:lnTo>
                    <a:pt x="48532" y="79191"/>
                  </a:lnTo>
                  <a:lnTo>
                    <a:pt x="54961" y="79076"/>
                  </a:lnTo>
                  <a:lnTo>
                    <a:pt x="56806" y="77830"/>
                  </a:lnTo>
                  <a:lnTo>
                    <a:pt x="53422" y="77830"/>
                  </a:lnTo>
                  <a:lnTo>
                    <a:pt x="52993" y="77453"/>
                  </a:lnTo>
                  <a:close/>
                </a:path>
                <a:path w="94615" h="97154">
                  <a:moveTo>
                    <a:pt x="34200" y="79871"/>
                  </a:moveTo>
                  <a:lnTo>
                    <a:pt x="32920" y="79871"/>
                  </a:lnTo>
                  <a:lnTo>
                    <a:pt x="35475" y="80437"/>
                  </a:lnTo>
                  <a:lnTo>
                    <a:pt x="34200" y="79871"/>
                  </a:lnTo>
                  <a:close/>
                </a:path>
                <a:path w="94615" h="97154">
                  <a:moveTo>
                    <a:pt x="58794" y="57265"/>
                  </a:moveTo>
                  <a:lnTo>
                    <a:pt x="59118" y="58930"/>
                  </a:lnTo>
                  <a:lnTo>
                    <a:pt x="57788" y="60668"/>
                  </a:lnTo>
                  <a:lnTo>
                    <a:pt x="56354" y="62385"/>
                  </a:lnTo>
                  <a:lnTo>
                    <a:pt x="49474" y="67097"/>
                  </a:lnTo>
                  <a:lnTo>
                    <a:pt x="47810" y="72500"/>
                  </a:lnTo>
                  <a:lnTo>
                    <a:pt x="48270" y="72636"/>
                  </a:lnTo>
                  <a:lnTo>
                    <a:pt x="47872" y="74071"/>
                  </a:lnTo>
                  <a:lnTo>
                    <a:pt x="47104" y="77296"/>
                  </a:lnTo>
                  <a:lnTo>
                    <a:pt x="46990" y="77453"/>
                  </a:lnTo>
                  <a:lnTo>
                    <a:pt x="45475" y="78186"/>
                  </a:lnTo>
                  <a:lnTo>
                    <a:pt x="47663" y="77296"/>
                  </a:lnTo>
                  <a:lnTo>
                    <a:pt x="49118" y="73840"/>
                  </a:lnTo>
                  <a:lnTo>
                    <a:pt x="48794" y="73463"/>
                  </a:lnTo>
                  <a:lnTo>
                    <a:pt x="49726" y="71798"/>
                  </a:lnTo>
                  <a:lnTo>
                    <a:pt x="55055" y="66678"/>
                  </a:lnTo>
                  <a:lnTo>
                    <a:pt x="56919" y="64448"/>
                  </a:lnTo>
                  <a:lnTo>
                    <a:pt x="60291" y="60479"/>
                  </a:lnTo>
                  <a:lnTo>
                    <a:pt x="58794" y="57265"/>
                  </a:lnTo>
                  <a:close/>
                </a:path>
                <a:path w="94615" h="97154">
                  <a:moveTo>
                    <a:pt x="69715" y="66322"/>
                  </a:moveTo>
                  <a:lnTo>
                    <a:pt x="67788" y="66532"/>
                  </a:lnTo>
                  <a:lnTo>
                    <a:pt x="66622" y="67432"/>
                  </a:lnTo>
                  <a:lnTo>
                    <a:pt x="65673" y="68228"/>
                  </a:lnTo>
                  <a:lnTo>
                    <a:pt x="64448" y="71725"/>
                  </a:lnTo>
                  <a:lnTo>
                    <a:pt x="53422" y="77830"/>
                  </a:lnTo>
                  <a:lnTo>
                    <a:pt x="56806" y="77830"/>
                  </a:lnTo>
                  <a:lnTo>
                    <a:pt x="63348" y="73463"/>
                  </a:lnTo>
                  <a:lnTo>
                    <a:pt x="67390" y="69024"/>
                  </a:lnTo>
                  <a:lnTo>
                    <a:pt x="69715" y="66322"/>
                  </a:lnTo>
                  <a:close/>
                </a:path>
                <a:path w="94615" h="97154">
                  <a:moveTo>
                    <a:pt x="65296" y="59139"/>
                  </a:moveTo>
                  <a:lnTo>
                    <a:pt x="56260" y="67432"/>
                  </a:lnTo>
                  <a:lnTo>
                    <a:pt x="51160" y="72081"/>
                  </a:lnTo>
                  <a:lnTo>
                    <a:pt x="49474" y="76395"/>
                  </a:lnTo>
                  <a:lnTo>
                    <a:pt x="54008" y="72500"/>
                  </a:lnTo>
                  <a:lnTo>
                    <a:pt x="56354" y="70249"/>
                  </a:lnTo>
                  <a:lnTo>
                    <a:pt x="58699" y="68039"/>
                  </a:lnTo>
                  <a:lnTo>
                    <a:pt x="61935" y="66982"/>
                  </a:lnTo>
                  <a:lnTo>
                    <a:pt x="63443" y="65600"/>
                  </a:lnTo>
                  <a:lnTo>
                    <a:pt x="64898" y="64217"/>
                  </a:lnTo>
                  <a:lnTo>
                    <a:pt x="64950" y="63087"/>
                  </a:lnTo>
                  <a:lnTo>
                    <a:pt x="66846" y="61348"/>
                  </a:lnTo>
                  <a:lnTo>
                    <a:pt x="67579" y="60898"/>
                  </a:lnTo>
                  <a:lnTo>
                    <a:pt x="65296" y="59139"/>
                  </a:lnTo>
                  <a:close/>
                </a:path>
              </a:pathLst>
            </a:custGeom>
            <a:solidFill>
              <a:srgbClr val="6F7837"/>
            </a:solidFill>
          </p:spPr>
          <p:txBody>
            <a:bodyPr wrap="square" lIns="0" tIns="0" rIns="0" bIns="0" rtlCol="0"/>
            <a:lstStyle/>
            <a:p>
              <a:endParaRPr/>
            </a:p>
          </p:txBody>
        </p:sp>
        <p:sp>
          <p:nvSpPr>
            <p:cNvPr id="64" name="object 64"/>
            <p:cNvSpPr/>
            <p:nvPr/>
          </p:nvSpPr>
          <p:spPr>
            <a:xfrm>
              <a:off x="11389963" y="10891322"/>
              <a:ext cx="2540" cy="3175"/>
            </a:xfrm>
            <a:custGeom>
              <a:avLst/>
              <a:gdLst/>
              <a:ahLst/>
              <a:cxnLst/>
              <a:rect l="l" t="t" r="r" b="b"/>
              <a:pathLst>
                <a:path w="2540" h="3175">
                  <a:moveTo>
                    <a:pt x="1832" y="0"/>
                  </a:moveTo>
                  <a:lnTo>
                    <a:pt x="534" y="0"/>
                  </a:lnTo>
                  <a:lnTo>
                    <a:pt x="0" y="659"/>
                  </a:lnTo>
                  <a:lnTo>
                    <a:pt x="0" y="2450"/>
                  </a:lnTo>
                  <a:lnTo>
                    <a:pt x="534" y="3099"/>
                  </a:lnTo>
                  <a:lnTo>
                    <a:pt x="1832" y="3099"/>
                  </a:lnTo>
                  <a:lnTo>
                    <a:pt x="2533" y="2533"/>
                  </a:lnTo>
                  <a:lnTo>
                    <a:pt x="2533" y="1622"/>
                  </a:lnTo>
                  <a:lnTo>
                    <a:pt x="2533" y="774"/>
                  </a:lnTo>
                  <a:lnTo>
                    <a:pt x="1832" y="0"/>
                  </a:lnTo>
                  <a:close/>
                </a:path>
              </a:pathLst>
            </a:custGeom>
            <a:solidFill>
              <a:srgbClr val="F0C748"/>
            </a:solidFill>
          </p:spPr>
          <p:txBody>
            <a:bodyPr wrap="square" lIns="0" tIns="0" rIns="0" bIns="0" rtlCol="0"/>
            <a:lstStyle/>
            <a:p>
              <a:endParaRPr/>
            </a:p>
          </p:txBody>
        </p:sp>
        <p:sp>
          <p:nvSpPr>
            <p:cNvPr id="65" name="object 65"/>
            <p:cNvSpPr/>
            <p:nvPr/>
          </p:nvSpPr>
          <p:spPr>
            <a:xfrm>
              <a:off x="11389921" y="10891165"/>
              <a:ext cx="3175" cy="3810"/>
            </a:xfrm>
            <a:custGeom>
              <a:avLst/>
              <a:gdLst/>
              <a:ahLst/>
              <a:cxnLst/>
              <a:rect l="l" t="t" r="r" b="b"/>
              <a:pathLst>
                <a:path w="3175" h="3809">
                  <a:moveTo>
                    <a:pt x="1592" y="0"/>
                  </a:moveTo>
                  <a:lnTo>
                    <a:pt x="838" y="0"/>
                  </a:lnTo>
                  <a:lnTo>
                    <a:pt x="482" y="209"/>
                  </a:lnTo>
                  <a:lnTo>
                    <a:pt x="265" y="554"/>
                  </a:lnTo>
                  <a:lnTo>
                    <a:pt x="42" y="795"/>
                  </a:lnTo>
                  <a:lnTo>
                    <a:pt x="0" y="2481"/>
                  </a:lnTo>
                  <a:lnTo>
                    <a:pt x="42" y="2628"/>
                  </a:lnTo>
                  <a:lnTo>
                    <a:pt x="304" y="2910"/>
                  </a:lnTo>
                  <a:lnTo>
                    <a:pt x="482" y="3235"/>
                  </a:lnTo>
                  <a:lnTo>
                    <a:pt x="838" y="3444"/>
                  </a:lnTo>
                  <a:lnTo>
                    <a:pt x="1968" y="3444"/>
                  </a:lnTo>
                  <a:lnTo>
                    <a:pt x="2291" y="3141"/>
                  </a:lnTo>
                  <a:lnTo>
                    <a:pt x="932" y="3141"/>
                  </a:lnTo>
                  <a:lnTo>
                    <a:pt x="670" y="3005"/>
                  </a:lnTo>
                  <a:lnTo>
                    <a:pt x="304" y="2481"/>
                  </a:lnTo>
                  <a:lnTo>
                    <a:pt x="405" y="795"/>
                  </a:lnTo>
                  <a:lnTo>
                    <a:pt x="670" y="439"/>
                  </a:lnTo>
                  <a:lnTo>
                    <a:pt x="932" y="251"/>
                  </a:lnTo>
                  <a:lnTo>
                    <a:pt x="2000" y="251"/>
                  </a:lnTo>
                  <a:lnTo>
                    <a:pt x="1592" y="0"/>
                  </a:lnTo>
                  <a:close/>
                </a:path>
                <a:path w="3175" h="3809">
                  <a:moveTo>
                    <a:pt x="2691" y="1780"/>
                  </a:moveTo>
                  <a:lnTo>
                    <a:pt x="2387" y="1780"/>
                  </a:lnTo>
                  <a:lnTo>
                    <a:pt x="2387" y="2157"/>
                  </a:lnTo>
                  <a:lnTo>
                    <a:pt x="2259" y="2481"/>
                  </a:lnTo>
                  <a:lnTo>
                    <a:pt x="2146" y="2628"/>
                  </a:lnTo>
                  <a:lnTo>
                    <a:pt x="1989" y="2764"/>
                  </a:lnTo>
                  <a:lnTo>
                    <a:pt x="1801" y="3005"/>
                  </a:lnTo>
                  <a:lnTo>
                    <a:pt x="1497" y="3141"/>
                  </a:lnTo>
                  <a:lnTo>
                    <a:pt x="2291" y="3141"/>
                  </a:lnTo>
                  <a:lnTo>
                    <a:pt x="2691" y="2764"/>
                  </a:lnTo>
                  <a:lnTo>
                    <a:pt x="2691" y="1780"/>
                  </a:lnTo>
                  <a:close/>
                </a:path>
                <a:path w="3175" h="3809">
                  <a:moveTo>
                    <a:pt x="2000" y="251"/>
                  </a:moveTo>
                  <a:lnTo>
                    <a:pt x="1497" y="251"/>
                  </a:lnTo>
                  <a:lnTo>
                    <a:pt x="1771" y="439"/>
                  </a:lnTo>
                  <a:lnTo>
                    <a:pt x="2230" y="1026"/>
                  </a:lnTo>
                  <a:lnTo>
                    <a:pt x="2322" y="1246"/>
                  </a:lnTo>
                  <a:lnTo>
                    <a:pt x="2387" y="1759"/>
                  </a:lnTo>
                  <a:lnTo>
                    <a:pt x="2576" y="1759"/>
                  </a:lnTo>
                  <a:lnTo>
                    <a:pt x="2584" y="1026"/>
                  </a:lnTo>
                  <a:lnTo>
                    <a:pt x="2463" y="795"/>
                  </a:lnTo>
                  <a:lnTo>
                    <a:pt x="2143" y="439"/>
                  </a:lnTo>
                  <a:lnTo>
                    <a:pt x="2000" y="251"/>
                  </a:lnTo>
                  <a:close/>
                </a:path>
              </a:pathLst>
            </a:custGeom>
            <a:solidFill>
              <a:srgbClr val="A08938"/>
            </a:solidFill>
          </p:spPr>
          <p:txBody>
            <a:bodyPr wrap="square" lIns="0" tIns="0" rIns="0" bIns="0" rtlCol="0"/>
            <a:lstStyle/>
            <a:p>
              <a:endParaRPr/>
            </a:p>
          </p:txBody>
        </p:sp>
        <p:sp>
          <p:nvSpPr>
            <p:cNvPr id="66" name="object 66"/>
            <p:cNvSpPr/>
            <p:nvPr/>
          </p:nvSpPr>
          <p:spPr>
            <a:xfrm>
              <a:off x="11391509" y="10895811"/>
              <a:ext cx="2540" cy="6350"/>
            </a:xfrm>
            <a:custGeom>
              <a:avLst/>
              <a:gdLst/>
              <a:ahLst/>
              <a:cxnLst/>
              <a:rect l="l" t="t" r="r" b="b"/>
              <a:pathLst>
                <a:path w="2540" h="6350">
                  <a:moveTo>
                    <a:pt x="942" y="0"/>
                  </a:moveTo>
                  <a:lnTo>
                    <a:pt x="0" y="188"/>
                  </a:lnTo>
                  <a:lnTo>
                    <a:pt x="544" y="5706"/>
                  </a:lnTo>
                  <a:lnTo>
                    <a:pt x="2094" y="6293"/>
                  </a:lnTo>
                  <a:lnTo>
                    <a:pt x="942" y="0"/>
                  </a:lnTo>
                  <a:close/>
                </a:path>
              </a:pathLst>
            </a:custGeom>
            <a:solidFill>
              <a:srgbClr val="F0C748"/>
            </a:solidFill>
          </p:spPr>
          <p:txBody>
            <a:bodyPr wrap="square" lIns="0" tIns="0" rIns="0" bIns="0" rtlCol="0"/>
            <a:lstStyle/>
            <a:p>
              <a:endParaRPr/>
            </a:p>
          </p:txBody>
        </p:sp>
        <p:sp>
          <p:nvSpPr>
            <p:cNvPr id="67" name="object 67"/>
            <p:cNvSpPr/>
            <p:nvPr/>
          </p:nvSpPr>
          <p:spPr>
            <a:xfrm>
              <a:off x="11391321" y="10895581"/>
              <a:ext cx="2540" cy="6985"/>
            </a:xfrm>
            <a:custGeom>
              <a:avLst/>
              <a:gdLst/>
              <a:ahLst/>
              <a:cxnLst/>
              <a:rect l="l" t="t" r="r" b="b"/>
              <a:pathLst>
                <a:path w="2540" h="6984">
                  <a:moveTo>
                    <a:pt x="1078" y="41"/>
                  </a:moveTo>
                  <a:lnTo>
                    <a:pt x="0" y="303"/>
                  </a:lnTo>
                  <a:lnTo>
                    <a:pt x="586" y="6052"/>
                  </a:lnTo>
                  <a:lnTo>
                    <a:pt x="2492" y="6785"/>
                  </a:lnTo>
                  <a:lnTo>
                    <a:pt x="2395" y="6261"/>
                  </a:lnTo>
                  <a:lnTo>
                    <a:pt x="2073" y="6261"/>
                  </a:lnTo>
                  <a:lnTo>
                    <a:pt x="900" y="5790"/>
                  </a:lnTo>
                  <a:lnTo>
                    <a:pt x="356" y="586"/>
                  </a:lnTo>
                  <a:lnTo>
                    <a:pt x="974" y="403"/>
                  </a:lnTo>
                  <a:lnTo>
                    <a:pt x="942" y="230"/>
                  </a:lnTo>
                  <a:lnTo>
                    <a:pt x="1130" y="230"/>
                  </a:lnTo>
                  <a:lnTo>
                    <a:pt x="1078" y="41"/>
                  </a:lnTo>
                  <a:close/>
                </a:path>
                <a:path w="2540" h="6984">
                  <a:moveTo>
                    <a:pt x="1246" y="0"/>
                  </a:moveTo>
                  <a:lnTo>
                    <a:pt x="1172" y="345"/>
                  </a:lnTo>
                  <a:lnTo>
                    <a:pt x="974" y="403"/>
                  </a:lnTo>
                  <a:lnTo>
                    <a:pt x="2073" y="6261"/>
                  </a:lnTo>
                  <a:lnTo>
                    <a:pt x="2395" y="6261"/>
                  </a:lnTo>
                  <a:lnTo>
                    <a:pt x="1246" y="0"/>
                  </a:lnTo>
                  <a:close/>
                </a:path>
                <a:path w="2540" h="6984">
                  <a:moveTo>
                    <a:pt x="1130" y="230"/>
                  </a:moveTo>
                  <a:lnTo>
                    <a:pt x="942" y="230"/>
                  </a:lnTo>
                  <a:lnTo>
                    <a:pt x="974" y="403"/>
                  </a:lnTo>
                  <a:lnTo>
                    <a:pt x="1172" y="345"/>
                  </a:lnTo>
                  <a:close/>
                </a:path>
              </a:pathLst>
            </a:custGeom>
            <a:solidFill>
              <a:srgbClr val="A08938"/>
            </a:solidFill>
          </p:spPr>
          <p:txBody>
            <a:bodyPr wrap="square" lIns="0" tIns="0" rIns="0" bIns="0" rtlCol="0"/>
            <a:lstStyle/>
            <a:p>
              <a:endParaRPr/>
            </a:p>
          </p:txBody>
        </p:sp>
        <p:sp>
          <p:nvSpPr>
            <p:cNvPr id="68" name="object 68"/>
            <p:cNvSpPr/>
            <p:nvPr/>
          </p:nvSpPr>
          <p:spPr>
            <a:xfrm>
              <a:off x="11389069" y="10892645"/>
              <a:ext cx="5715" cy="4445"/>
            </a:xfrm>
            <a:custGeom>
              <a:avLst/>
              <a:gdLst/>
              <a:ahLst/>
              <a:cxnLst/>
              <a:rect l="l" t="t" r="r" b="b"/>
              <a:pathLst>
                <a:path w="5715" h="4445">
                  <a:moveTo>
                    <a:pt x="3968" y="0"/>
                  </a:moveTo>
                  <a:lnTo>
                    <a:pt x="3193" y="1235"/>
                  </a:lnTo>
                  <a:lnTo>
                    <a:pt x="2397" y="1476"/>
                  </a:lnTo>
                  <a:lnTo>
                    <a:pt x="1905" y="1643"/>
                  </a:lnTo>
                  <a:lnTo>
                    <a:pt x="0" y="963"/>
                  </a:lnTo>
                  <a:lnTo>
                    <a:pt x="0" y="3518"/>
                  </a:lnTo>
                  <a:lnTo>
                    <a:pt x="1602" y="4104"/>
                  </a:lnTo>
                  <a:lnTo>
                    <a:pt x="4230" y="3403"/>
                  </a:lnTo>
                  <a:lnTo>
                    <a:pt x="5497" y="1947"/>
                  </a:lnTo>
                  <a:lnTo>
                    <a:pt x="4743" y="1005"/>
                  </a:lnTo>
                  <a:lnTo>
                    <a:pt x="3968" y="0"/>
                  </a:lnTo>
                  <a:close/>
                </a:path>
              </a:pathLst>
            </a:custGeom>
            <a:solidFill>
              <a:srgbClr val="F0C748"/>
            </a:solidFill>
          </p:spPr>
          <p:txBody>
            <a:bodyPr wrap="square" lIns="0" tIns="0" rIns="0" bIns="0" rtlCol="0"/>
            <a:lstStyle/>
            <a:p>
              <a:endParaRPr/>
            </a:p>
          </p:txBody>
        </p:sp>
        <p:sp>
          <p:nvSpPr>
            <p:cNvPr id="69" name="object 69"/>
            <p:cNvSpPr/>
            <p:nvPr/>
          </p:nvSpPr>
          <p:spPr>
            <a:xfrm>
              <a:off x="11389004" y="10893075"/>
              <a:ext cx="5715" cy="5715"/>
            </a:xfrm>
            <a:custGeom>
              <a:avLst/>
              <a:gdLst/>
              <a:ahLst/>
              <a:cxnLst/>
              <a:rect l="l" t="t" r="r" b="b"/>
              <a:pathLst>
                <a:path w="5715" h="5715">
                  <a:moveTo>
                    <a:pt x="5194" y="1676"/>
                  </a:moveTo>
                  <a:lnTo>
                    <a:pt x="5118" y="673"/>
                  </a:lnTo>
                  <a:lnTo>
                    <a:pt x="4953" y="469"/>
                  </a:lnTo>
                  <a:lnTo>
                    <a:pt x="4851" y="863"/>
                  </a:lnTo>
                  <a:lnTo>
                    <a:pt x="4851" y="1562"/>
                  </a:lnTo>
                  <a:lnTo>
                    <a:pt x="4711" y="1930"/>
                  </a:lnTo>
                  <a:lnTo>
                    <a:pt x="4089" y="2603"/>
                  </a:lnTo>
                  <a:lnTo>
                    <a:pt x="2374" y="3327"/>
                  </a:lnTo>
                  <a:lnTo>
                    <a:pt x="1663" y="3327"/>
                  </a:lnTo>
                  <a:lnTo>
                    <a:pt x="1130" y="3098"/>
                  </a:lnTo>
                  <a:lnTo>
                    <a:pt x="901" y="2984"/>
                  </a:lnTo>
                  <a:lnTo>
                    <a:pt x="254" y="2184"/>
                  </a:lnTo>
                  <a:lnTo>
                    <a:pt x="292" y="1435"/>
                  </a:lnTo>
                  <a:lnTo>
                    <a:pt x="609" y="1193"/>
                  </a:lnTo>
                  <a:lnTo>
                    <a:pt x="850" y="1168"/>
                  </a:lnTo>
                  <a:lnTo>
                    <a:pt x="1498" y="1168"/>
                  </a:lnTo>
                  <a:lnTo>
                    <a:pt x="1943" y="1244"/>
                  </a:lnTo>
                  <a:lnTo>
                    <a:pt x="2400" y="1244"/>
                  </a:lnTo>
                  <a:lnTo>
                    <a:pt x="2692" y="1168"/>
                  </a:lnTo>
                  <a:lnTo>
                    <a:pt x="2870" y="1092"/>
                  </a:lnTo>
                  <a:lnTo>
                    <a:pt x="3060" y="939"/>
                  </a:lnTo>
                  <a:lnTo>
                    <a:pt x="3467" y="673"/>
                  </a:lnTo>
                  <a:lnTo>
                    <a:pt x="3746" y="444"/>
                  </a:lnTo>
                  <a:lnTo>
                    <a:pt x="3937" y="355"/>
                  </a:lnTo>
                  <a:lnTo>
                    <a:pt x="4330" y="355"/>
                  </a:lnTo>
                  <a:lnTo>
                    <a:pt x="4495" y="393"/>
                  </a:lnTo>
                  <a:lnTo>
                    <a:pt x="4660" y="673"/>
                  </a:lnTo>
                  <a:lnTo>
                    <a:pt x="4851" y="863"/>
                  </a:lnTo>
                  <a:lnTo>
                    <a:pt x="4851" y="546"/>
                  </a:lnTo>
                  <a:lnTo>
                    <a:pt x="4838" y="355"/>
                  </a:lnTo>
                  <a:lnTo>
                    <a:pt x="4445" y="0"/>
                  </a:lnTo>
                  <a:lnTo>
                    <a:pt x="3822" y="0"/>
                  </a:lnTo>
                  <a:lnTo>
                    <a:pt x="2667" y="863"/>
                  </a:lnTo>
                  <a:lnTo>
                    <a:pt x="2400" y="939"/>
                  </a:lnTo>
                  <a:lnTo>
                    <a:pt x="1968" y="939"/>
                  </a:lnTo>
                  <a:lnTo>
                    <a:pt x="1536" y="863"/>
                  </a:lnTo>
                  <a:lnTo>
                    <a:pt x="850" y="863"/>
                  </a:lnTo>
                  <a:lnTo>
                    <a:pt x="508" y="901"/>
                  </a:lnTo>
                  <a:lnTo>
                    <a:pt x="292" y="1003"/>
                  </a:lnTo>
                  <a:lnTo>
                    <a:pt x="88" y="1168"/>
                  </a:lnTo>
                  <a:lnTo>
                    <a:pt x="0" y="2578"/>
                  </a:lnTo>
                  <a:lnTo>
                    <a:pt x="88" y="2755"/>
                  </a:lnTo>
                  <a:lnTo>
                    <a:pt x="215" y="2908"/>
                  </a:lnTo>
                  <a:lnTo>
                    <a:pt x="1079" y="3454"/>
                  </a:lnTo>
                  <a:lnTo>
                    <a:pt x="1625" y="3644"/>
                  </a:lnTo>
                  <a:lnTo>
                    <a:pt x="2501" y="3644"/>
                  </a:lnTo>
                  <a:lnTo>
                    <a:pt x="2717" y="5207"/>
                  </a:lnTo>
                  <a:lnTo>
                    <a:pt x="2781" y="4572"/>
                  </a:lnTo>
                  <a:lnTo>
                    <a:pt x="3200" y="3848"/>
                  </a:lnTo>
                  <a:lnTo>
                    <a:pt x="3492" y="3771"/>
                  </a:lnTo>
                  <a:lnTo>
                    <a:pt x="3378" y="3403"/>
                  </a:lnTo>
                  <a:lnTo>
                    <a:pt x="3606" y="3327"/>
                  </a:lnTo>
                  <a:lnTo>
                    <a:pt x="4102" y="2997"/>
                  </a:lnTo>
                  <a:lnTo>
                    <a:pt x="4495" y="2578"/>
                  </a:lnTo>
                  <a:lnTo>
                    <a:pt x="4953" y="2222"/>
                  </a:lnTo>
                  <a:lnTo>
                    <a:pt x="5194" y="1676"/>
                  </a:lnTo>
                  <a:close/>
                </a:path>
              </a:pathLst>
            </a:custGeom>
            <a:solidFill>
              <a:srgbClr val="A08938"/>
            </a:solidFill>
          </p:spPr>
          <p:txBody>
            <a:bodyPr wrap="square" lIns="0" tIns="0" rIns="0" bIns="0" rtlCol="0"/>
            <a:lstStyle/>
            <a:p>
              <a:endParaRPr/>
            </a:p>
          </p:txBody>
        </p:sp>
        <p:sp>
          <p:nvSpPr>
            <p:cNvPr id="70" name="object 70"/>
            <p:cNvSpPr/>
            <p:nvPr/>
          </p:nvSpPr>
          <p:spPr>
            <a:xfrm>
              <a:off x="11380874" y="10901895"/>
              <a:ext cx="4445" cy="3175"/>
            </a:xfrm>
            <a:custGeom>
              <a:avLst/>
              <a:gdLst/>
              <a:ahLst/>
              <a:cxnLst/>
              <a:rect l="l" t="t" r="r" b="b"/>
              <a:pathLst>
                <a:path w="4445" h="3175">
                  <a:moveTo>
                    <a:pt x="3026" y="0"/>
                  </a:moveTo>
                  <a:lnTo>
                    <a:pt x="900" y="0"/>
                  </a:lnTo>
                  <a:lnTo>
                    <a:pt x="0" y="628"/>
                  </a:lnTo>
                  <a:lnTo>
                    <a:pt x="0" y="2177"/>
                  </a:lnTo>
                  <a:lnTo>
                    <a:pt x="900" y="2816"/>
                  </a:lnTo>
                  <a:lnTo>
                    <a:pt x="3026" y="2816"/>
                  </a:lnTo>
                  <a:lnTo>
                    <a:pt x="3947" y="2177"/>
                  </a:lnTo>
                  <a:lnTo>
                    <a:pt x="3947" y="1382"/>
                  </a:lnTo>
                  <a:lnTo>
                    <a:pt x="3947" y="628"/>
                  </a:lnTo>
                  <a:lnTo>
                    <a:pt x="3026" y="0"/>
                  </a:lnTo>
                  <a:close/>
                </a:path>
              </a:pathLst>
            </a:custGeom>
            <a:solidFill>
              <a:srgbClr val="F0C748"/>
            </a:solidFill>
          </p:spPr>
          <p:txBody>
            <a:bodyPr wrap="square" lIns="0" tIns="0" rIns="0" bIns="0" rtlCol="0"/>
            <a:lstStyle/>
            <a:p>
              <a:endParaRPr/>
            </a:p>
          </p:txBody>
        </p:sp>
        <p:sp>
          <p:nvSpPr>
            <p:cNvPr id="71" name="object 71"/>
            <p:cNvSpPr/>
            <p:nvPr/>
          </p:nvSpPr>
          <p:spPr>
            <a:xfrm>
              <a:off x="11380855" y="10901727"/>
              <a:ext cx="4445" cy="3175"/>
            </a:xfrm>
            <a:custGeom>
              <a:avLst/>
              <a:gdLst/>
              <a:ahLst/>
              <a:cxnLst/>
              <a:rect l="l" t="t" r="r" b="b"/>
              <a:pathLst>
                <a:path w="4445" h="3175">
                  <a:moveTo>
                    <a:pt x="2531" y="0"/>
                  </a:moveTo>
                  <a:lnTo>
                    <a:pt x="1431" y="0"/>
                  </a:lnTo>
                  <a:lnTo>
                    <a:pt x="918" y="209"/>
                  </a:lnTo>
                  <a:lnTo>
                    <a:pt x="510" y="418"/>
                  </a:lnTo>
                  <a:lnTo>
                    <a:pt x="143" y="701"/>
                  </a:lnTo>
                  <a:lnTo>
                    <a:pt x="16" y="910"/>
                  </a:lnTo>
                  <a:lnTo>
                    <a:pt x="0" y="2209"/>
                  </a:lnTo>
                  <a:lnTo>
                    <a:pt x="143" y="2439"/>
                  </a:lnTo>
                  <a:lnTo>
                    <a:pt x="510" y="2722"/>
                  </a:lnTo>
                  <a:lnTo>
                    <a:pt x="918" y="2984"/>
                  </a:lnTo>
                  <a:lnTo>
                    <a:pt x="1431" y="3120"/>
                  </a:lnTo>
                  <a:lnTo>
                    <a:pt x="2531" y="3120"/>
                  </a:lnTo>
                  <a:lnTo>
                    <a:pt x="3096" y="2984"/>
                  </a:lnTo>
                  <a:lnTo>
                    <a:pt x="3239" y="2869"/>
                  </a:lnTo>
                  <a:lnTo>
                    <a:pt x="1473" y="2869"/>
                  </a:lnTo>
                  <a:lnTo>
                    <a:pt x="981" y="2680"/>
                  </a:lnTo>
                  <a:lnTo>
                    <a:pt x="698" y="2439"/>
                  </a:lnTo>
                  <a:lnTo>
                    <a:pt x="374" y="2209"/>
                  </a:lnTo>
                  <a:lnTo>
                    <a:pt x="208" y="2020"/>
                  </a:lnTo>
                  <a:lnTo>
                    <a:pt x="223" y="1130"/>
                  </a:lnTo>
                  <a:lnTo>
                    <a:pt x="374" y="910"/>
                  </a:lnTo>
                  <a:lnTo>
                    <a:pt x="698" y="680"/>
                  </a:lnTo>
                  <a:lnTo>
                    <a:pt x="981" y="418"/>
                  </a:lnTo>
                  <a:lnTo>
                    <a:pt x="1473" y="324"/>
                  </a:lnTo>
                  <a:lnTo>
                    <a:pt x="3268" y="324"/>
                  </a:lnTo>
                  <a:lnTo>
                    <a:pt x="3096" y="209"/>
                  </a:lnTo>
                  <a:lnTo>
                    <a:pt x="2531" y="0"/>
                  </a:lnTo>
                  <a:close/>
                </a:path>
                <a:path w="4445" h="3175">
                  <a:moveTo>
                    <a:pt x="3268" y="324"/>
                  </a:moveTo>
                  <a:lnTo>
                    <a:pt x="2510" y="324"/>
                  </a:lnTo>
                  <a:lnTo>
                    <a:pt x="2981" y="418"/>
                  </a:lnTo>
                  <a:lnTo>
                    <a:pt x="3609" y="910"/>
                  </a:lnTo>
                  <a:lnTo>
                    <a:pt x="3730" y="2020"/>
                  </a:lnTo>
                  <a:lnTo>
                    <a:pt x="3609" y="2209"/>
                  </a:lnTo>
                  <a:lnTo>
                    <a:pt x="2981" y="2680"/>
                  </a:lnTo>
                  <a:lnTo>
                    <a:pt x="2510" y="2869"/>
                  </a:lnTo>
                  <a:lnTo>
                    <a:pt x="3239" y="2869"/>
                  </a:lnTo>
                  <a:lnTo>
                    <a:pt x="3829" y="2439"/>
                  </a:lnTo>
                  <a:lnTo>
                    <a:pt x="3967" y="2209"/>
                  </a:lnTo>
                  <a:lnTo>
                    <a:pt x="4081" y="1130"/>
                  </a:lnTo>
                  <a:lnTo>
                    <a:pt x="3829" y="701"/>
                  </a:lnTo>
                  <a:lnTo>
                    <a:pt x="3268" y="324"/>
                  </a:lnTo>
                  <a:close/>
                </a:path>
              </a:pathLst>
            </a:custGeom>
            <a:solidFill>
              <a:srgbClr val="A08938"/>
            </a:solidFill>
          </p:spPr>
          <p:txBody>
            <a:bodyPr wrap="square" lIns="0" tIns="0" rIns="0" bIns="0" rtlCol="0"/>
            <a:lstStyle/>
            <a:p>
              <a:endParaRPr/>
            </a:p>
          </p:txBody>
        </p:sp>
        <p:sp>
          <p:nvSpPr>
            <p:cNvPr id="72" name="object 72"/>
            <p:cNvSpPr/>
            <p:nvPr/>
          </p:nvSpPr>
          <p:spPr>
            <a:xfrm>
              <a:off x="11386183" y="10901495"/>
              <a:ext cx="6350" cy="1905"/>
            </a:xfrm>
            <a:custGeom>
              <a:avLst/>
              <a:gdLst/>
              <a:ahLst/>
              <a:cxnLst/>
              <a:rect l="l" t="t" r="r" b="b"/>
              <a:pathLst>
                <a:path w="6350" h="1904">
                  <a:moveTo>
                    <a:pt x="5026" y="0"/>
                  </a:moveTo>
                  <a:lnTo>
                    <a:pt x="41" y="513"/>
                  </a:lnTo>
                  <a:lnTo>
                    <a:pt x="0" y="1476"/>
                  </a:lnTo>
                  <a:lnTo>
                    <a:pt x="6031" y="1193"/>
                  </a:lnTo>
                  <a:lnTo>
                    <a:pt x="5026" y="0"/>
                  </a:lnTo>
                  <a:close/>
                </a:path>
              </a:pathLst>
            </a:custGeom>
            <a:solidFill>
              <a:srgbClr val="F0C748"/>
            </a:solidFill>
          </p:spPr>
          <p:txBody>
            <a:bodyPr wrap="square" lIns="0" tIns="0" rIns="0" bIns="0" rtlCol="0"/>
            <a:lstStyle/>
            <a:p>
              <a:endParaRPr/>
            </a:p>
          </p:txBody>
        </p:sp>
        <p:sp>
          <p:nvSpPr>
            <p:cNvPr id="73" name="object 73"/>
            <p:cNvSpPr/>
            <p:nvPr/>
          </p:nvSpPr>
          <p:spPr>
            <a:xfrm>
              <a:off x="11386016" y="10901327"/>
              <a:ext cx="6985" cy="1905"/>
            </a:xfrm>
            <a:custGeom>
              <a:avLst/>
              <a:gdLst/>
              <a:ahLst/>
              <a:cxnLst/>
              <a:rect l="l" t="t" r="r" b="b"/>
              <a:pathLst>
                <a:path w="6984" h="1904">
                  <a:moveTo>
                    <a:pt x="5266" y="0"/>
                  </a:moveTo>
                  <a:lnTo>
                    <a:pt x="52" y="544"/>
                  </a:lnTo>
                  <a:lnTo>
                    <a:pt x="0" y="1853"/>
                  </a:lnTo>
                  <a:lnTo>
                    <a:pt x="167" y="1832"/>
                  </a:lnTo>
                  <a:lnTo>
                    <a:pt x="115" y="1507"/>
                  </a:lnTo>
                  <a:lnTo>
                    <a:pt x="318" y="1498"/>
                  </a:lnTo>
                  <a:lnTo>
                    <a:pt x="376" y="816"/>
                  </a:lnTo>
                  <a:lnTo>
                    <a:pt x="5141" y="303"/>
                  </a:lnTo>
                  <a:lnTo>
                    <a:pt x="5526" y="303"/>
                  </a:lnTo>
                  <a:lnTo>
                    <a:pt x="5266" y="0"/>
                  </a:lnTo>
                  <a:close/>
                </a:path>
                <a:path w="6984" h="1904">
                  <a:moveTo>
                    <a:pt x="167" y="1643"/>
                  </a:moveTo>
                  <a:lnTo>
                    <a:pt x="167" y="1832"/>
                  </a:lnTo>
                  <a:lnTo>
                    <a:pt x="3464" y="1664"/>
                  </a:lnTo>
                  <a:lnTo>
                    <a:pt x="303" y="1664"/>
                  </a:lnTo>
                  <a:lnTo>
                    <a:pt x="167" y="1643"/>
                  </a:lnTo>
                  <a:close/>
                </a:path>
                <a:path w="6984" h="1904">
                  <a:moveTo>
                    <a:pt x="318" y="1498"/>
                  </a:moveTo>
                  <a:lnTo>
                    <a:pt x="115" y="1507"/>
                  </a:lnTo>
                  <a:lnTo>
                    <a:pt x="167" y="1643"/>
                  </a:lnTo>
                  <a:lnTo>
                    <a:pt x="303" y="1664"/>
                  </a:lnTo>
                  <a:lnTo>
                    <a:pt x="318" y="1498"/>
                  </a:lnTo>
                  <a:close/>
                </a:path>
                <a:path w="6984" h="1904">
                  <a:moveTo>
                    <a:pt x="5526" y="303"/>
                  </a:moveTo>
                  <a:lnTo>
                    <a:pt x="5141" y="303"/>
                  </a:lnTo>
                  <a:lnTo>
                    <a:pt x="5874" y="1246"/>
                  </a:lnTo>
                  <a:lnTo>
                    <a:pt x="318" y="1498"/>
                  </a:lnTo>
                  <a:lnTo>
                    <a:pt x="303" y="1664"/>
                  </a:lnTo>
                  <a:lnTo>
                    <a:pt x="3464" y="1664"/>
                  </a:lnTo>
                  <a:lnTo>
                    <a:pt x="6554" y="1507"/>
                  </a:lnTo>
                  <a:lnTo>
                    <a:pt x="5526" y="303"/>
                  </a:lnTo>
                  <a:close/>
                </a:path>
              </a:pathLst>
            </a:custGeom>
            <a:solidFill>
              <a:srgbClr val="A08938"/>
            </a:solidFill>
          </p:spPr>
          <p:txBody>
            <a:bodyPr wrap="square" lIns="0" tIns="0" rIns="0" bIns="0" rtlCol="0"/>
            <a:lstStyle/>
            <a:p>
              <a:endParaRPr/>
            </a:p>
          </p:txBody>
        </p:sp>
        <p:sp>
          <p:nvSpPr>
            <p:cNvPr id="74" name="object 74"/>
            <p:cNvSpPr/>
            <p:nvPr/>
          </p:nvSpPr>
          <p:spPr>
            <a:xfrm>
              <a:off x="11382709" y="10899196"/>
              <a:ext cx="5080" cy="6985"/>
            </a:xfrm>
            <a:custGeom>
              <a:avLst/>
              <a:gdLst/>
              <a:ahLst/>
              <a:cxnLst/>
              <a:rect l="l" t="t" r="r" b="b"/>
              <a:pathLst>
                <a:path w="5079" h="6984">
                  <a:moveTo>
                    <a:pt x="2115" y="0"/>
                  </a:moveTo>
                  <a:lnTo>
                    <a:pt x="0" y="2062"/>
                  </a:lnTo>
                  <a:lnTo>
                    <a:pt x="1036" y="3047"/>
                  </a:lnTo>
                  <a:lnTo>
                    <a:pt x="1287" y="4125"/>
                  </a:lnTo>
                  <a:lnTo>
                    <a:pt x="1403" y="4711"/>
                  </a:lnTo>
                  <a:lnTo>
                    <a:pt x="1078" y="6261"/>
                  </a:lnTo>
                  <a:lnTo>
                    <a:pt x="2795" y="6502"/>
                  </a:lnTo>
                  <a:lnTo>
                    <a:pt x="4502" y="6711"/>
                  </a:lnTo>
                  <a:lnTo>
                    <a:pt x="4502" y="4596"/>
                  </a:lnTo>
                  <a:lnTo>
                    <a:pt x="3989" y="3047"/>
                  </a:lnTo>
                  <a:lnTo>
                    <a:pt x="3476" y="1518"/>
                  </a:lnTo>
                  <a:lnTo>
                    <a:pt x="2115" y="0"/>
                  </a:lnTo>
                  <a:close/>
                </a:path>
              </a:pathLst>
            </a:custGeom>
            <a:solidFill>
              <a:srgbClr val="F0C748"/>
            </a:solidFill>
          </p:spPr>
          <p:txBody>
            <a:bodyPr wrap="square" lIns="0" tIns="0" rIns="0" bIns="0" rtlCol="0"/>
            <a:lstStyle/>
            <a:p>
              <a:endParaRPr/>
            </a:p>
          </p:txBody>
        </p:sp>
        <p:sp>
          <p:nvSpPr>
            <p:cNvPr id="75" name="object 75"/>
            <p:cNvSpPr/>
            <p:nvPr/>
          </p:nvSpPr>
          <p:spPr>
            <a:xfrm>
              <a:off x="11380940" y="10899717"/>
              <a:ext cx="8890" cy="6350"/>
            </a:xfrm>
            <a:custGeom>
              <a:avLst/>
              <a:gdLst/>
              <a:ahLst/>
              <a:cxnLst/>
              <a:rect l="l" t="t" r="r" b="b"/>
              <a:pathLst>
                <a:path w="8890" h="6350">
                  <a:moveTo>
                    <a:pt x="304" y="4508"/>
                  </a:moveTo>
                  <a:lnTo>
                    <a:pt x="50" y="3467"/>
                  </a:lnTo>
                  <a:lnTo>
                    <a:pt x="0" y="3962"/>
                  </a:lnTo>
                  <a:lnTo>
                    <a:pt x="304" y="4508"/>
                  </a:lnTo>
                  <a:close/>
                </a:path>
                <a:path w="8890" h="6350">
                  <a:moveTo>
                    <a:pt x="8267" y="3149"/>
                  </a:moveTo>
                  <a:lnTo>
                    <a:pt x="7378" y="2921"/>
                  </a:lnTo>
                  <a:lnTo>
                    <a:pt x="6997" y="2692"/>
                  </a:lnTo>
                  <a:lnTo>
                    <a:pt x="6616" y="2540"/>
                  </a:lnTo>
                  <a:lnTo>
                    <a:pt x="6718" y="2184"/>
                  </a:lnTo>
                  <a:lnTo>
                    <a:pt x="5803" y="2298"/>
                  </a:lnTo>
                  <a:lnTo>
                    <a:pt x="5753" y="2057"/>
                  </a:lnTo>
                  <a:lnTo>
                    <a:pt x="5753" y="2527"/>
                  </a:lnTo>
                  <a:lnTo>
                    <a:pt x="5676" y="2819"/>
                  </a:lnTo>
                  <a:lnTo>
                    <a:pt x="5740" y="4660"/>
                  </a:lnTo>
                  <a:lnTo>
                    <a:pt x="5537" y="5118"/>
                  </a:lnTo>
                  <a:lnTo>
                    <a:pt x="5435" y="5702"/>
                  </a:lnTo>
                  <a:lnTo>
                    <a:pt x="3721" y="5486"/>
                  </a:lnTo>
                  <a:lnTo>
                    <a:pt x="3340" y="4826"/>
                  </a:lnTo>
                  <a:lnTo>
                    <a:pt x="3225" y="3708"/>
                  </a:lnTo>
                  <a:lnTo>
                    <a:pt x="3162" y="3568"/>
                  </a:lnTo>
                  <a:lnTo>
                    <a:pt x="3009" y="2819"/>
                  </a:lnTo>
                  <a:lnTo>
                    <a:pt x="2578" y="2247"/>
                  </a:lnTo>
                  <a:lnTo>
                    <a:pt x="2628" y="914"/>
                  </a:lnTo>
                  <a:lnTo>
                    <a:pt x="2921" y="660"/>
                  </a:lnTo>
                  <a:lnTo>
                    <a:pt x="3098" y="419"/>
                  </a:lnTo>
                  <a:lnTo>
                    <a:pt x="3340" y="279"/>
                  </a:lnTo>
                  <a:lnTo>
                    <a:pt x="3937" y="279"/>
                  </a:lnTo>
                  <a:lnTo>
                    <a:pt x="4318" y="558"/>
                  </a:lnTo>
                  <a:lnTo>
                    <a:pt x="5130" y="1447"/>
                  </a:lnTo>
                  <a:lnTo>
                    <a:pt x="5422" y="2044"/>
                  </a:lnTo>
                  <a:lnTo>
                    <a:pt x="5613" y="2590"/>
                  </a:lnTo>
                  <a:lnTo>
                    <a:pt x="5753" y="2527"/>
                  </a:lnTo>
                  <a:lnTo>
                    <a:pt x="5753" y="2057"/>
                  </a:lnTo>
                  <a:lnTo>
                    <a:pt x="5715" y="1866"/>
                  </a:lnTo>
                  <a:lnTo>
                    <a:pt x="5194" y="1155"/>
                  </a:lnTo>
                  <a:lnTo>
                    <a:pt x="4559" y="342"/>
                  </a:lnTo>
                  <a:lnTo>
                    <a:pt x="4064" y="0"/>
                  </a:lnTo>
                  <a:lnTo>
                    <a:pt x="3263" y="0"/>
                  </a:lnTo>
                  <a:lnTo>
                    <a:pt x="2959" y="139"/>
                  </a:lnTo>
                  <a:lnTo>
                    <a:pt x="2730" y="419"/>
                  </a:lnTo>
                  <a:lnTo>
                    <a:pt x="2324" y="749"/>
                  </a:lnTo>
                  <a:lnTo>
                    <a:pt x="2184" y="2247"/>
                  </a:lnTo>
                  <a:lnTo>
                    <a:pt x="2768" y="2933"/>
                  </a:lnTo>
                  <a:lnTo>
                    <a:pt x="2882" y="3568"/>
                  </a:lnTo>
                  <a:lnTo>
                    <a:pt x="2946" y="4318"/>
                  </a:lnTo>
                  <a:lnTo>
                    <a:pt x="2768" y="4546"/>
                  </a:lnTo>
                  <a:lnTo>
                    <a:pt x="2971" y="4546"/>
                  </a:lnTo>
                  <a:lnTo>
                    <a:pt x="2730" y="4597"/>
                  </a:lnTo>
                  <a:lnTo>
                    <a:pt x="406" y="4597"/>
                  </a:lnTo>
                  <a:lnTo>
                    <a:pt x="723" y="4838"/>
                  </a:lnTo>
                  <a:lnTo>
                    <a:pt x="1676" y="5003"/>
                  </a:lnTo>
                  <a:lnTo>
                    <a:pt x="2730" y="4889"/>
                  </a:lnTo>
                  <a:lnTo>
                    <a:pt x="2984" y="4762"/>
                  </a:lnTo>
                  <a:lnTo>
                    <a:pt x="4559" y="6121"/>
                  </a:lnTo>
                  <a:lnTo>
                    <a:pt x="5334" y="6121"/>
                  </a:lnTo>
                  <a:lnTo>
                    <a:pt x="5715" y="5918"/>
                  </a:lnTo>
                  <a:lnTo>
                    <a:pt x="6083" y="5232"/>
                  </a:lnTo>
                  <a:lnTo>
                    <a:pt x="5969" y="3213"/>
                  </a:lnTo>
                  <a:lnTo>
                    <a:pt x="8267" y="3149"/>
                  </a:lnTo>
                  <a:close/>
                </a:path>
              </a:pathLst>
            </a:custGeom>
            <a:solidFill>
              <a:srgbClr val="A08938"/>
            </a:solidFill>
          </p:spPr>
          <p:txBody>
            <a:bodyPr wrap="square" lIns="0" tIns="0" rIns="0" bIns="0" rtlCol="0"/>
            <a:lstStyle/>
            <a:p>
              <a:endParaRPr/>
            </a:p>
          </p:txBody>
        </p:sp>
        <p:sp>
          <p:nvSpPr>
            <p:cNvPr id="76" name="object 76"/>
            <p:cNvSpPr/>
            <p:nvPr/>
          </p:nvSpPr>
          <p:spPr>
            <a:xfrm>
              <a:off x="11365737" y="10867377"/>
              <a:ext cx="2540" cy="3810"/>
            </a:xfrm>
            <a:custGeom>
              <a:avLst/>
              <a:gdLst/>
              <a:ahLst/>
              <a:cxnLst/>
              <a:rect l="l" t="t" r="r" b="b"/>
              <a:pathLst>
                <a:path w="2540" h="3809">
                  <a:moveTo>
                    <a:pt x="1853" y="0"/>
                  </a:moveTo>
                  <a:lnTo>
                    <a:pt x="1193" y="0"/>
                  </a:lnTo>
                  <a:lnTo>
                    <a:pt x="554" y="0"/>
                  </a:lnTo>
                  <a:lnTo>
                    <a:pt x="0" y="816"/>
                  </a:lnTo>
                  <a:lnTo>
                    <a:pt x="0" y="2816"/>
                  </a:lnTo>
                  <a:lnTo>
                    <a:pt x="554" y="3612"/>
                  </a:lnTo>
                  <a:lnTo>
                    <a:pt x="1853" y="3612"/>
                  </a:lnTo>
                  <a:lnTo>
                    <a:pt x="2387" y="2816"/>
                  </a:lnTo>
                  <a:lnTo>
                    <a:pt x="2387" y="816"/>
                  </a:lnTo>
                  <a:lnTo>
                    <a:pt x="1853" y="0"/>
                  </a:lnTo>
                  <a:close/>
                </a:path>
              </a:pathLst>
            </a:custGeom>
            <a:solidFill>
              <a:srgbClr val="F0C748"/>
            </a:solidFill>
          </p:spPr>
          <p:txBody>
            <a:bodyPr wrap="square" lIns="0" tIns="0" rIns="0" bIns="0" rtlCol="0"/>
            <a:lstStyle/>
            <a:p>
              <a:endParaRPr/>
            </a:p>
          </p:txBody>
        </p:sp>
        <p:sp>
          <p:nvSpPr>
            <p:cNvPr id="77" name="object 77"/>
            <p:cNvSpPr/>
            <p:nvPr/>
          </p:nvSpPr>
          <p:spPr>
            <a:xfrm>
              <a:off x="11365701" y="10867214"/>
              <a:ext cx="2540" cy="4445"/>
            </a:xfrm>
            <a:custGeom>
              <a:avLst/>
              <a:gdLst/>
              <a:ahLst/>
              <a:cxnLst/>
              <a:rect l="l" t="t" r="r" b="b"/>
              <a:pathLst>
                <a:path w="2540" h="4445">
                  <a:moveTo>
                    <a:pt x="1629" y="0"/>
                  </a:moveTo>
                  <a:lnTo>
                    <a:pt x="855" y="0"/>
                  </a:lnTo>
                  <a:lnTo>
                    <a:pt x="499" y="261"/>
                  </a:lnTo>
                  <a:lnTo>
                    <a:pt x="289" y="628"/>
                  </a:lnTo>
                  <a:lnTo>
                    <a:pt x="27" y="984"/>
                  </a:lnTo>
                  <a:lnTo>
                    <a:pt x="0" y="2879"/>
                  </a:lnTo>
                  <a:lnTo>
                    <a:pt x="289" y="3308"/>
                  </a:lnTo>
                  <a:lnTo>
                    <a:pt x="499" y="3685"/>
                  </a:lnTo>
                  <a:lnTo>
                    <a:pt x="855" y="3895"/>
                  </a:lnTo>
                  <a:lnTo>
                    <a:pt x="1629" y="3895"/>
                  </a:lnTo>
                  <a:lnTo>
                    <a:pt x="1954" y="3685"/>
                  </a:lnTo>
                  <a:lnTo>
                    <a:pt x="970" y="3633"/>
                  </a:lnTo>
                  <a:lnTo>
                    <a:pt x="739" y="3476"/>
                  </a:lnTo>
                  <a:lnTo>
                    <a:pt x="341" y="2879"/>
                  </a:lnTo>
                  <a:lnTo>
                    <a:pt x="225" y="2513"/>
                  </a:lnTo>
                  <a:lnTo>
                    <a:pt x="341" y="1057"/>
                  </a:lnTo>
                  <a:lnTo>
                    <a:pt x="739" y="460"/>
                  </a:lnTo>
                  <a:lnTo>
                    <a:pt x="970" y="324"/>
                  </a:lnTo>
                  <a:lnTo>
                    <a:pt x="1995" y="324"/>
                  </a:lnTo>
                  <a:lnTo>
                    <a:pt x="1629" y="0"/>
                  </a:lnTo>
                  <a:close/>
                </a:path>
                <a:path w="2540" h="4445">
                  <a:moveTo>
                    <a:pt x="1995" y="324"/>
                  </a:moveTo>
                  <a:lnTo>
                    <a:pt x="1483" y="324"/>
                  </a:lnTo>
                  <a:lnTo>
                    <a:pt x="1745" y="460"/>
                  </a:lnTo>
                  <a:lnTo>
                    <a:pt x="1912" y="774"/>
                  </a:lnTo>
                  <a:lnTo>
                    <a:pt x="2142" y="1057"/>
                  </a:lnTo>
                  <a:lnTo>
                    <a:pt x="2265" y="1403"/>
                  </a:lnTo>
                  <a:lnTo>
                    <a:pt x="2276" y="2513"/>
                  </a:lnTo>
                  <a:lnTo>
                    <a:pt x="2142" y="2879"/>
                  </a:lnTo>
                  <a:lnTo>
                    <a:pt x="1912" y="3172"/>
                  </a:lnTo>
                  <a:lnTo>
                    <a:pt x="1745" y="3476"/>
                  </a:lnTo>
                  <a:lnTo>
                    <a:pt x="1483" y="3633"/>
                  </a:lnTo>
                  <a:lnTo>
                    <a:pt x="1989" y="3633"/>
                  </a:lnTo>
                  <a:lnTo>
                    <a:pt x="2425" y="2973"/>
                  </a:lnTo>
                  <a:lnTo>
                    <a:pt x="2425" y="984"/>
                  </a:lnTo>
                  <a:lnTo>
                    <a:pt x="1995" y="324"/>
                  </a:lnTo>
                  <a:close/>
                </a:path>
              </a:pathLst>
            </a:custGeom>
            <a:solidFill>
              <a:srgbClr val="A08938"/>
            </a:solidFill>
          </p:spPr>
          <p:txBody>
            <a:bodyPr wrap="square" lIns="0" tIns="0" rIns="0" bIns="0" rtlCol="0"/>
            <a:lstStyle/>
            <a:p>
              <a:endParaRPr/>
            </a:p>
          </p:txBody>
        </p:sp>
        <p:sp>
          <p:nvSpPr>
            <p:cNvPr id="78" name="object 78"/>
            <p:cNvSpPr/>
            <p:nvPr/>
          </p:nvSpPr>
          <p:spPr>
            <a:xfrm>
              <a:off x="11365541" y="10872988"/>
              <a:ext cx="1905" cy="6350"/>
            </a:xfrm>
            <a:custGeom>
              <a:avLst/>
              <a:gdLst/>
              <a:ahLst/>
              <a:cxnLst/>
              <a:rect l="l" t="t" r="r" b="b"/>
              <a:pathLst>
                <a:path w="1904" h="6350">
                  <a:moveTo>
                    <a:pt x="146" y="0"/>
                  </a:moveTo>
                  <a:lnTo>
                    <a:pt x="0" y="4670"/>
                  </a:lnTo>
                  <a:lnTo>
                    <a:pt x="1549" y="6031"/>
                  </a:lnTo>
                  <a:lnTo>
                    <a:pt x="1434" y="188"/>
                  </a:lnTo>
                  <a:lnTo>
                    <a:pt x="146" y="0"/>
                  </a:lnTo>
                  <a:close/>
                </a:path>
              </a:pathLst>
            </a:custGeom>
            <a:solidFill>
              <a:srgbClr val="F0C748"/>
            </a:solidFill>
          </p:spPr>
          <p:txBody>
            <a:bodyPr wrap="square" lIns="0" tIns="0" rIns="0" bIns="0" rtlCol="0"/>
            <a:lstStyle/>
            <a:p>
              <a:endParaRPr/>
            </a:p>
          </p:txBody>
        </p:sp>
        <p:sp>
          <p:nvSpPr>
            <p:cNvPr id="79" name="object 79"/>
            <p:cNvSpPr/>
            <p:nvPr/>
          </p:nvSpPr>
          <p:spPr>
            <a:xfrm>
              <a:off x="11365426" y="10872799"/>
              <a:ext cx="1905" cy="6985"/>
            </a:xfrm>
            <a:custGeom>
              <a:avLst/>
              <a:gdLst/>
              <a:ahLst/>
              <a:cxnLst/>
              <a:rect l="l" t="t" r="r" b="b"/>
              <a:pathLst>
                <a:path w="1904" h="6984">
                  <a:moveTo>
                    <a:pt x="73" y="0"/>
                  </a:moveTo>
                  <a:lnTo>
                    <a:pt x="0" y="4931"/>
                  </a:lnTo>
                  <a:lnTo>
                    <a:pt x="1853" y="6617"/>
                  </a:lnTo>
                  <a:lnTo>
                    <a:pt x="1836" y="5842"/>
                  </a:lnTo>
                  <a:lnTo>
                    <a:pt x="1507" y="5842"/>
                  </a:lnTo>
                  <a:lnTo>
                    <a:pt x="303" y="4816"/>
                  </a:lnTo>
                  <a:lnTo>
                    <a:pt x="418" y="376"/>
                  </a:lnTo>
                  <a:lnTo>
                    <a:pt x="1549" y="376"/>
                  </a:lnTo>
                  <a:lnTo>
                    <a:pt x="1549" y="188"/>
                  </a:lnTo>
                  <a:lnTo>
                    <a:pt x="73" y="0"/>
                  </a:lnTo>
                  <a:close/>
                </a:path>
                <a:path w="1904" h="6984">
                  <a:moveTo>
                    <a:pt x="1365" y="522"/>
                  </a:moveTo>
                  <a:lnTo>
                    <a:pt x="1507" y="5842"/>
                  </a:lnTo>
                  <a:lnTo>
                    <a:pt x="1836" y="5842"/>
                  </a:lnTo>
                  <a:lnTo>
                    <a:pt x="1723" y="544"/>
                  </a:lnTo>
                  <a:lnTo>
                    <a:pt x="1507" y="544"/>
                  </a:lnTo>
                  <a:lnTo>
                    <a:pt x="1365" y="522"/>
                  </a:lnTo>
                  <a:close/>
                </a:path>
                <a:path w="1904" h="6984">
                  <a:moveTo>
                    <a:pt x="1549" y="376"/>
                  </a:moveTo>
                  <a:lnTo>
                    <a:pt x="1361" y="376"/>
                  </a:lnTo>
                  <a:lnTo>
                    <a:pt x="1365" y="522"/>
                  </a:lnTo>
                  <a:lnTo>
                    <a:pt x="1507" y="544"/>
                  </a:lnTo>
                  <a:lnTo>
                    <a:pt x="1549" y="376"/>
                  </a:lnTo>
                  <a:close/>
                </a:path>
                <a:path w="1904" h="6984">
                  <a:moveTo>
                    <a:pt x="1549" y="188"/>
                  </a:moveTo>
                  <a:lnTo>
                    <a:pt x="1507" y="544"/>
                  </a:lnTo>
                  <a:lnTo>
                    <a:pt x="1723" y="544"/>
                  </a:lnTo>
                  <a:lnTo>
                    <a:pt x="1717" y="230"/>
                  </a:lnTo>
                  <a:lnTo>
                    <a:pt x="1549" y="188"/>
                  </a:lnTo>
                  <a:close/>
                </a:path>
                <a:path w="1904" h="6984">
                  <a:moveTo>
                    <a:pt x="1361" y="376"/>
                  </a:moveTo>
                  <a:lnTo>
                    <a:pt x="418" y="376"/>
                  </a:lnTo>
                  <a:lnTo>
                    <a:pt x="1365" y="522"/>
                  </a:lnTo>
                  <a:lnTo>
                    <a:pt x="1361" y="376"/>
                  </a:lnTo>
                  <a:close/>
                </a:path>
              </a:pathLst>
            </a:custGeom>
            <a:solidFill>
              <a:srgbClr val="A08938"/>
            </a:solidFill>
          </p:spPr>
          <p:txBody>
            <a:bodyPr wrap="square" lIns="0" tIns="0" rIns="0" bIns="0" rtlCol="0"/>
            <a:lstStyle/>
            <a:p>
              <a:endParaRPr/>
            </a:p>
          </p:txBody>
        </p:sp>
        <p:sp>
          <p:nvSpPr>
            <p:cNvPr id="80" name="object 80"/>
            <p:cNvSpPr/>
            <p:nvPr/>
          </p:nvSpPr>
          <p:spPr>
            <a:xfrm>
              <a:off x="11363807" y="10869512"/>
              <a:ext cx="6350" cy="4445"/>
            </a:xfrm>
            <a:custGeom>
              <a:avLst/>
              <a:gdLst/>
              <a:ahLst/>
              <a:cxnLst/>
              <a:rect l="l" t="t" r="r" b="b"/>
              <a:pathLst>
                <a:path w="6350" h="4445">
                  <a:moveTo>
                    <a:pt x="4973" y="0"/>
                  </a:moveTo>
                  <a:lnTo>
                    <a:pt x="3245" y="1266"/>
                  </a:lnTo>
                  <a:lnTo>
                    <a:pt x="2701" y="921"/>
                  </a:lnTo>
                  <a:lnTo>
                    <a:pt x="2094" y="586"/>
                  </a:lnTo>
                  <a:lnTo>
                    <a:pt x="418" y="282"/>
                  </a:lnTo>
                  <a:lnTo>
                    <a:pt x="188" y="1528"/>
                  </a:lnTo>
                  <a:lnTo>
                    <a:pt x="0" y="2774"/>
                  </a:lnTo>
                  <a:lnTo>
                    <a:pt x="1036" y="3476"/>
                  </a:lnTo>
                  <a:lnTo>
                    <a:pt x="2397" y="3706"/>
                  </a:lnTo>
                  <a:lnTo>
                    <a:pt x="3738" y="3989"/>
                  </a:lnTo>
                  <a:lnTo>
                    <a:pt x="5727" y="3214"/>
                  </a:lnTo>
                  <a:lnTo>
                    <a:pt x="5423" y="1832"/>
                  </a:lnTo>
                  <a:lnTo>
                    <a:pt x="4973" y="0"/>
                  </a:lnTo>
                  <a:close/>
                </a:path>
              </a:pathLst>
            </a:custGeom>
            <a:solidFill>
              <a:srgbClr val="F0C748"/>
            </a:solidFill>
          </p:spPr>
          <p:txBody>
            <a:bodyPr wrap="square" lIns="0" tIns="0" rIns="0" bIns="0" rtlCol="0"/>
            <a:lstStyle/>
            <a:p>
              <a:endParaRPr/>
            </a:p>
          </p:txBody>
        </p:sp>
        <p:sp>
          <p:nvSpPr>
            <p:cNvPr id="81" name="object 81"/>
            <p:cNvSpPr/>
            <p:nvPr/>
          </p:nvSpPr>
          <p:spPr>
            <a:xfrm>
              <a:off x="11363922" y="10869974"/>
              <a:ext cx="5715" cy="5080"/>
            </a:xfrm>
            <a:custGeom>
              <a:avLst/>
              <a:gdLst/>
              <a:ahLst/>
              <a:cxnLst/>
              <a:rect l="l" t="t" r="r" b="b"/>
              <a:pathLst>
                <a:path w="5715" h="5079">
                  <a:moveTo>
                    <a:pt x="5435" y="1371"/>
                  </a:moveTo>
                  <a:lnTo>
                    <a:pt x="5346" y="927"/>
                  </a:lnTo>
                  <a:lnTo>
                    <a:pt x="5308" y="1371"/>
                  </a:lnTo>
                  <a:lnTo>
                    <a:pt x="5207" y="2082"/>
                  </a:lnTo>
                  <a:lnTo>
                    <a:pt x="5168" y="1473"/>
                  </a:lnTo>
                  <a:lnTo>
                    <a:pt x="5308" y="1371"/>
                  </a:lnTo>
                  <a:lnTo>
                    <a:pt x="5308" y="863"/>
                  </a:lnTo>
                  <a:lnTo>
                    <a:pt x="5156" y="596"/>
                  </a:lnTo>
                  <a:lnTo>
                    <a:pt x="5130" y="1409"/>
                  </a:lnTo>
                  <a:lnTo>
                    <a:pt x="5118" y="1714"/>
                  </a:lnTo>
                  <a:lnTo>
                    <a:pt x="5029" y="2057"/>
                  </a:lnTo>
                  <a:lnTo>
                    <a:pt x="4533" y="2705"/>
                  </a:lnTo>
                  <a:lnTo>
                    <a:pt x="4013" y="3022"/>
                  </a:lnTo>
                  <a:lnTo>
                    <a:pt x="2908" y="3022"/>
                  </a:lnTo>
                  <a:lnTo>
                    <a:pt x="1892" y="3060"/>
                  </a:lnTo>
                  <a:lnTo>
                    <a:pt x="1663" y="3022"/>
                  </a:lnTo>
                  <a:lnTo>
                    <a:pt x="1384" y="2921"/>
                  </a:lnTo>
                  <a:lnTo>
                    <a:pt x="1168" y="2832"/>
                  </a:lnTo>
                  <a:lnTo>
                    <a:pt x="1346" y="2895"/>
                  </a:lnTo>
                  <a:lnTo>
                    <a:pt x="990" y="2603"/>
                  </a:lnTo>
                  <a:lnTo>
                    <a:pt x="508" y="2032"/>
                  </a:lnTo>
                  <a:lnTo>
                    <a:pt x="508" y="2349"/>
                  </a:lnTo>
                  <a:lnTo>
                    <a:pt x="279" y="1993"/>
                  </a:lnTo>
                  <a:lnTo>
                    <a:pt x="508" y="2349"/>
                  </a:lnTo>
                  <a:lnTo>
                    <a:pt x="508" y="2032"/>
                  </a:lnTo>
                  <a:lnTo>
                    <a:pt x="279" y="1752"/>
                  </a:lnTo>
                  <a:lnTo>
                    <a:pt x="368" y="673"/>
                  </a:lnTo>
                  <a:lnTo>
                    <a:pt x="825" y="368"/>
                  </a:lnTo>
                  <a:lnTo>
                    <a:pt x="1079" y="342"/>
                  </a:lnTo>
                  <a:lnTo>
                    <a:pt x="1803" y="317"/>
                  </a:lnTo>
                  <a:lnTo>
                    <a:pt x="2501" y="546"/>
                  </a:lnTo>
                  <a:lnTo>
                    <a:pt x="2692" y="673"/>
                  </a:lnTo>
                  <a:lnTo>
                    <a:pt x="3213" y="673"/>
                  </a:lnTo>
                  <a:lnTo>
                    <a:pt x="3683" y="482"/>
                  </a:lnTo>
                  <a:lnTo>
                    <a:pt x="4356" y="482"/>
                  </a:lnTo>
                  <a:lnTo>
                    <a:pt x="4597" y="533"/>
                  </a:lnTo>
                  <a:lnTo>
                    <a:pt x="4902" y="812"/>
                  </a:lnTo>
                  <a:lnTo>
                    <a:pt x="5067" y="1054"/>
                  </a:lnTo>
                  <a:lnTo>
                    <a:pt x="5130" y="1409"/>
                  </a:lnTo>
                  <a:lnTo>
                    <a:pt x="5130" y="584"/>
                  </a:lnTo>
                  <a:lnTo>
                    <a:pt x="4965" y="482"/>
                  </a:lnTo>
                  <a:lnTo>
                    <a:pt x="4813" y="368"/>
                  </a:lnTo>
                  <a:lnTo>
                    <a:pt x="4660" y="241"/>
                  </a:lnTo>
                  <a:lnTo>
                    <a:pt x="4419" y="203"/>
                  </a:lnTo>
                  <a:lnTo>
                    <a:pt x="3657" y="203"/>
                  </a:lnTo>
                  <a:lnTo>
                    <a:pt x="3124" y="368"/>
                  </a:lnTo>
                  <a:lnTo>
                    <a:pt x="2641" y="368"/>
                  </a:lnTo>
                  <a:lnTo>
                    <a:pt x="2374" y="177"/>
                  </a:lnTo>
                  <a:lnTo>
                    <a:pt x="1854" y="38"/>
                  </a:lnTo>
                  <a:lnTo>
                    <a:pt x="1371" y="0"/>
                  </a:lnTo>
                  <a:lnTo>
                    <a:pt x="1079" y="0"/>
                  </a:lnTo>
                  <a:lnTo>
                    <a:pt x="723" y="114"/>
                  </a:lnTo>
                  <a:lnTo>
                    <a:pt x="203" y="419"/>
                  </a:lnTo>
                  <a:lnTo>
                    <a:pt x="127" y="546"/>
                  </a:lnTo>
                  <a:lnTo>
                    <a:pt x="0" y="2108"/>
                  </a:lnTo>
                  <a:lnTo>
                    <a:pt x="165" y="2438"/>
                  </a:lnTo>
                  <a:lnTo>
                    <a:pt x="749" y="2832"/>
                  </a:lnTo>
                  <a:lnTo>
                    <a:pt x="1028" y="3060"/>
                  </a:lnTo>
                  <a:lnTo>
                    <a:pt x="1562" y="3251"/>
                  </a:lnTo>
                  <a:lnTo>
                    <a:pt x="1752" y="3314"/>
                  </a:lnTo>
                  <a:lnTo>
                    <a:pt x="1803" y="4826"/>
                  </a:lnTo>
                  <a:lnTo>
                    <a:pt x="1968" y="4572"/>
                  </a:lnTo>
                  <a:lnTo>
                    <a:pt x="2222" y="4381"/>
                  </a:lnTo>
                  <a:lnTo>
                    <a:pt x="2514" y="4140"/>
                  </a:lnTo>
                  <a:lnTo>
                    <a:pt x="2997" y="4102"/>
                  </a:lnTo>
                  <a:lnTo>
                    <a:pt x="2997" y="3492"/>
                  </a:lnTo>
                  <a:lnTo>
                    <a:pt x="3416" y="3492"/>
                  </a:lnTo>
                  <a:lnTo>
                    <a:pt x="4076" y="3327"/>
                  </a:lnTo>
                  <a:lnTo>
                    <a:pt x="4368" y="3162"/>
                  </a:lnTo>
                  <a:lnTo>
                    <a:pt x="5118" y="2755"/>
                  </a:lnTo>
                  <a:lnTo>
                    <a:pt x="5372" y="2438"/>
                  </a:lnTo>
                  <a:lnTo>
                    <a:pt x="5435" y="1371"/>
                  </a:lnTo>
                  <a:close/>
                </a:path>
              </a:pathLst>
            </a:custGeom>
            <a:solidFill>
              <a:srgbClr val="A08938"/>
            </a:solidFill>
          </p:spPr>
          <p:txBody>
            <a:bodyPr wrap="square" lIns="0" tIns="0" rIns="0" bIns="0" rtlCol="0"/>
            <a:lstStyle/>
            <a:p>
              <a:endParaRPr/>
            </a:p>
          </p:txBody>
        </p:sp>
        <p:sp>
          <p:nvSpPr>
            <p:cNvPr id="82" name="object 82"/>
            <p:cNvSpPr/>
            <p:nvPr/>
          </p:nvSpPr>
          <p:spPr>
            <a:xfrm>
              <a:off x="11354555" y="10877406"/>
              <a:ext cx="4445" cy="1905"/>
            </a:xfrm>
            <a:custGeom>
              <a:avLst/>
              <a:gdLst/>
              <a:ahLst/>
              <a:cxnLst/>
              <a:rect l="l" t="t" r="r" b="b"/>
              <a:pathLst>
                <a:path w="4445" h="1904">
                  <a:moveTo>
                    <a:pt x="3141" y="0"/>
                  </a:moveTo>
                  <a:lnTo>
                    <a:pt x="942" y="0"/>
                  </a:lnTo>
                  <a:lnTo>
                    <a:pt x="0" y="418"/>
                  </a:lnTo>
                  <a:lnTo>
                    <a:pt x="0" y="1455"/>
                  </a:lnTo>
                  <a:lnTo>
                    <a:pt x="942" y="1874"/>
                  </a:lnTo>
                  <a:lnTo>
                    <a:pt x="3141" y="1874"/>
                  </a:lnTo>
                  <a:lnTo>
                    <a:pt x="4062" y="1455"/>
                  </a:lnTo>
                  <a:lnTo>
                    <a:pt x="4062" y="910"/>
                  </a:lnTo>
                  <a:lnTo>
                    <a:pt x="4062" y="418"/>
                  </a:lnTo>
                  <a:lnTo>
                    <a:pt x="3141" y="0"/>
                  </a:lnTo>
                  <a:close/>
                </a:path>
              </a:pathLst>
            </a:custGeom>
            <a:solidFill>
              <a:srgbClr val="F0C748"/>
            </a:solidFill>
          </p:spPr>
          <p:txBody>
            <a:bodyPr wrap="square" lIns="0" tIns="0" rIns="0" bIns="0" rtlCol="0"/>
            <a:lstStyle/>
            <a:p>
              <a:endParaRPr/>
            </a:p>
          </p:txBody>
        </p:sp>
        <p:sp>
          <p:nvSpPr>
            <p:cNvPr id="83" name="object 83"/>
            <p:cNvSpPr/>
            <p:nvPr/>
          </p:nvSpPr>
          <p:spPr>
            <a:xfrm>
              <a:off x="11354461" y="10877218"/>
              <a:ext cx="4445" cy="2540"/>
            </a:xfrm>
            <a:custGeom>
              <a:avLst/>
              <a:gdLst/>
              <a:ahLst/>
              <a:cxnLst/>
              <a:rect l="l" t="t" r="r" b="b"/>
              <a:pathLst>
                <a:path w="4445" h="2540">
                  <a:moveTo>
                    <a:pt x="3005" y="0"/>
                  </a:moveTo>
                  <a:lnTo>
                    <a:pt x="1549" y="0"/>
                  </a:lnTo>
                  <a:lnTo>
                    <a:pt x="1036" y="136"/>
                  </a:lnTo>
                  <a:lnTo>
                    <a:pt x="261" y="513"/>
                  </a:lnTo>
                  <a:lnTo>
                    <a:pt x="106" y="680"/>
                  </a:lnTo>
                  <a:lnTo>
                    <a:pt x="0" y="1424"/>
                  </a:lnTo>
                  <a:lnTo>
                    <a:pt x="471" y="1968"/>
                  </a:lnTo>
                  <a:lnTo>
                    <a:pt x="1246" y="2198"/>
                  </a:lnTo>
                  <a:lnTo>
                    <a:pt x="2701" y="2198"/>
                  </a:lnTo>
                  <a:lnTo>
                    <a:pt x="3193" y="2083"/>
                  </a:lnTo>
                  <a:lnTo>
                    <a:pt x="3643" y="1895"/>
                  </a:lnTo>
                  <a:lnTo>
                    <a:pt x="1570" y="1895"/>
                  </a:lnTo>
                  <a:lnTo>
                    <a:pt x="1078" y="1780"/>
                  </a:lnTo>
                  <a:lnTo>
                    <a:pt x="722" y="1643"/>
                  </a:lnTo>
                  <a:lnTo>
                    <a:pt x="544" y="1549"/>
                  </a:lnTo>
                  <a:lnTo>
                    <a:pt x="389" y="1424"/>
                  </a:lnTo>
                  <a:lnTo>
                    <a:pt x="261" y="1287"/>
                  </a:lnTo>
                  <a:lnTo>
                    <a:pt x="356" y="795"/>
                  </a:lnTo>
                  <a:lnTo>
                    <a:pt x="586" y="565"/>
                  </a:lnTo>
                  <a:lnTo>
                    <a:pt x="1287" y="324"/>
                  </a:lnTo>
                  <a:lnTo>
                    <a:pt x="3787" y="324"/>
                  </a:lnTo>
                  <a:lnTo>
                    <a:pt x="3005" y="0"/>
                  </a:lnTo>
                  <a:close/>
                </a:path>
                <a:path w="4445" h="2540">
                  <a:moveTo>
                    <a:pt x="3787" y="324"/>
                  </a:moveTo>
                  <a:lnTo>
                    <a:pt x="2649" y="324"/>
                  </a:lnTo>
                  <a:lnTo>
                    <a:pt x="3151" y="439"/>
                  </a:lnTo>
                  <a:lnTo>
                    <a:pt x="3685" y="680"/>
                  </a:lnTo>
                  <a:lnTo>
                    <a:pt x="3895" y="795"/>
                  </a:lnTo>
                  <a:lnTo>
                    <a:pt x="3989" y="1287"/>
                  </a:lnTo>
                  <a:lnTo>
                    <a:pt x="3643" y="1664"/>
                  </a:lnTo>
                  <a:lnTo>
                    <a:pt x="2963" y="1895"/>
                  </a:lnTo>
                  <a:lnTo>
                    <a:pt x="3643" y="1895"/>
                  </a:lnTo>
                  <a:lnTo>
                    <a:pt x="3863" y="1780"/>
                  </a:lnTo>
                  <a:lnTo>
                    <a:pt x="4104" y="1549"/>
                  </a:lnTo>
                  <a:lnTo>
                    <a:pt x="4121" y="680"/>
                  </a:lnTo>
                  <a:lnTo>
                    <a:pt x="3787" y="324"/>
                  </a:lnTo>
                  <a:close/>
                </a:path>
              </a:pathLst>
            </a:custGeom>
            <a:solidFill>
              <a:srgbClr val="A08938"/>
            </a:solidFill>
          </p:spPr>
          <p:txBody>
            <a:bodyPr wrap="square" lIns="0" tIns="0" rIns="0" bIns="0" rtlCol="0"/>
            <a:lstStyle/>
            <a:p>
              <a:endParaRPr/>
            </a:p>
          </p:txBody>
        </p:sp>
        <p:sp>
          <p:nvSpPr>
            <p:cNvPr id="84" name="object 84"/>
            <p:cNvSpPr/>
            <p:nvPr/>
          </p:nvSpPr>
          <p:spPr>
            <a:xfrm>
              <a:off x="11360186" y="10878017"/>
              <a:ext cx="6985" cy="1905"/>
            </a:xfrm>
            <a:custGeom>
              <a:avLst/>
              <a:gdLst/>
              <a:ahLst/>
              <a:cxnLst/>
              <a:rect l="l" t="t" r="r" b="b"/>
              <a:pathLst>
                <a:path w="6984" h="1904">
                  <a:moveTo>
                    <a:pt x="4701" y="0"/>
                  </a:moveTo>
                  <a:lnTo>
                    <a:pt x="52" y="324"/>
                  </a:lnTo>
                  <a:lnTo>
                    <a:pt x="0" y="1287"/>
                  </a:lnTo>
                  <a:lnTo>
                    <a:pt x="6649" y="1497"/>
                  </a:lnTo>
                  <a:lnTo>
                    <a:pt x="4701" y="0"/>
                  </a:lnTo>
                  <a:close/>
                </a:path>
              </a:pathLst>
            </a:custGeom>
            <a:solidFill>
              <a:srgbClr val="F0C748"/>
            </a:solidFill>
          </p:spPr>
          <p:txBody>
            <a:bodyPr wrap="square" lIns="0" tIns="0" rIns="0" bIns="0" rtlCol="0"/>
            <a:lstStyle/>
            <a:p>
              <a:endParaRPr/>
            </a:p>
          </p:txBody>
        </p:sp>
        <p:sp>
          <p:nvSpPr>
            <p:cNvPr id="85" name="object 85"/>
            <p:cNvSpPr/>
            <p:nvPr/>
          </p:nvSpPr>
          <p:spPr>
            <a:xfrm>
              <a:off x="11360050" y="10877870"/>
              <a:ext cx="7620" cy="1905"/>
            </a:xfrm>
            <a:custGeom>
              <a:avLst/>
              <a:gdLst/>
              <a:ahLst/>
              <a:cxnLst/>
              <a:rect l="l" t="t" r="r" b="b"/>
              <a:pathLst>
                <a:path w="7620" h="1904">
                  <a:moveTo>
                    <a:pt x="350" y="627"/>
                  </a:moveTo>
                  <a:lnTo>
                    <a:pt x="188" y="638"/>
                  </a:lnTo>
                  <a:lnTo>
                    <a:pt x="0" y="1602"/>
                  </a:lnTo>
                  <a:lnTo>
                    <a:pt x="7277" y="1884"/>
                  </a:lnTo>
                  <a:lnTo>
                    <a:pt x="6757" y="1476"/>
                  </a:lnTo>
                  <a:lnTo>
                    <a:pt x="6293" y="1476"/>
                  </a:lnTo>
                  <a:lnTo>
                    <a:pt x="324" y="1298"/>
                  </a:lnTo>
                  <a:lnTo>
                    <a:pt x="350" y="627"/>
                  </a:lnTo>
                  <a:close/>
                </a:path>
                <a:path w="7620" h="1904">
                  <a:moveTo>
                    <a:pt x="5292" y="324"/>
                  </a:moveTo>
                  <a:lnTo>
                    <a:pt x="4785" y="324"/>
                  </a:lnTo>
                  <a:lnTo>
                    <a:pt x="6293" y="1476"/>
                  </a:lnTo>
                  <a:lnTo>
                    <a:pt x="6757" y="1476"/>
                  </a:lnTo>
                  <a:lnTo>
                    <a:pt x="5292" y="324"/>
                  </a:lnTo>
                  <a:close/>
                </a:path>
                <a:path w="7620" h="1904">
                  <a:moveTo>
                    <a:pt x="4879" y="0"/>
                  </a:moveTo>
                  <a:lnTo>
                    <a:pt x="73" y="324"/>
                  </a:lnTo>
                  <a:lnTo>
                    <a:pt x="62" y="638"/>
                  </a:lnTo>
                  <a:lnTo>
                    <a:pt x="188" y="471"/>
                  </a:lnTo>
                  <a:lnTo>
                    <a:pt x="2640" y="471"/>
                  </a:lnTo>
                  <a:lnTo>
                    <a:pt x="4785" y="324"/>
                  </a:lnTo>
                  <a:lnTo>
                    <a:pt x="5292" y="324"/>
                  </a:lnTo>
                  <a:lnTo>
                    <a:pt x="4879" y="0"/>
                  </a:lnTo>
                  <a:close/>
                </a:path>
                <a:path w="7620" h="1904">
                  <a:moveTo>
                    <a:pt x="188" y="471"/>
                  </a:moveTo>
                  <a:lnTo>
                    <a:pt x="188" y="638"/>
                  </a:lnTo>
                  <a:lnTo>
                    <a:pt x="350" y="627"/>
                  </a:lnTo>
                  <a:lnTo>
                    <a:pt x="356" y="492"/>
                  </a:lnTo>
                  <a:lnTo>
                    <a:pt x="188" y="471"/>
                  </a:lnTo>
                  <a:close/>
                </a:path>
                <a:path w="7620" h="1904">
                  <a:moveTo>
                    <a:pt x="2640" y="471"/>
                  </a:moveTo>
                  <a:lnTo>
                    <a:pt x="188" y="471"/>
                  </a:lnTo>
                  <a:lnTo>
                    <a:pt x="356" y="492"/>
                  </a:lnTo>
                  <a:lnTo>
                    <a:pt x="350" y="627"/>
                  </a:lnTo>
                  <a:lnTo>
                    <a:pt x="2640" y="471"/>
                  </a:lnTo>
                  <a:close/>
                </a:path>
              </a:pathLst>
            </a:custGeom>
            <a:solidFill>
              <a:srgbClr val="A08938"/>
            </a:solidFill>
          </p:spPr>
          <p:txBody>
            <a:bodyPr wrap="square" lIns="0" tIns="0" rIns="0" bIns="0" rtlCol="0"/>
            <a:lstStyle/>
            <a:p>
              <a:endParaRPr/>
            </a:p>
          </p:txBody>
        </p:sp>
        <p:sp>
          <p:nvSpPr>
            <p:cNvPr id="86" name="object 86"/>
            <p:cNvSpPr/>
            <p:nvPr/>
          </p:nvSpPr>
          <p:spPr>
            <a:xfrm>
              <a:off x="11356905" y="10875852"/>
              <a:ext cx="3810" cy="5715"/>
            </a:xfrm>
            <a:custGeom>
              <a:avLst/>
              <a:gdLst/>
              <a:ahLst/>
              <a:cxnLst/>
              <a:rect l="l" t="t" r="r" b="b"/>
              <a:pathLst>
                <a:path w="3809" h="5715">
                  <a:moveTo>
                    <a:pt x="1664" y="0"/>
                  </a:moveTo>
                  <a:lnTo>
                    <a:pt x="1099" y="0"/>
                  </a:lnTo>
                  <a:lnTo>
                    <a:pt x="848" y="115"/>
                  </a:lnTo>
                  <a:lnTo>
                    <a:pt x="513" y="1099"/>
                  </a:lnTo>
                  <a:lnTo>
                    <a:pt x="890" y="2157"/>
                  </a:lnTo>
                  <a:lnTo>
                    <a:pt x="848" y="2586"/>
                  </a:lnTo>
                  <a:lnTo>
                    <a:pt x="743" y="3047"/>
                  </a:lnTo>
                  <a:lnTo>
                    <a:pt x="136" y="3591"/>
                  </a:lnTo>
                  <a:lnTo>
                    <a:pt x="136" y="3874"/>
                  </a:lnTo>
                  <a:lnTo>
                    <a:pt x="94" y="4198"/>
                  </a:lnTo>
                  <a:lnTo>
                    <a:pt x="0" y="5162"/>
                  </a:lnTo>
                  <a:lnTo>
                    <a:pt x="1151" y="5308"/>
                  </a:lnTo>
                  <a:lnTo>
                    <a:pt x="2251" y="5539"/>
                  </a:lnTo>
                  <a:lnTo>
                    <a:pt x="3423" y="4345"/>
                  </a:lnTo>
                  <a:lnTo>
                    <a:pt x="3759" y="1434"/>
                  </a:lnTo>
                  <a:lnTo>
                    <a:pt x="2910" y="41"/>
                  </a:lnTo>
                  <a:lnTo>
                    <a:pt x="1664" y="0"/>
                  </a:lnTo>
                  <a:close/>
                </a:path>
              </a:pathLst>
            </a:custGeom>
            <a:solidFill>
              <a:srgbClr val="F0C748"/>
            </a:solidFill>
          </p:spPr>
          <p:txBody>
            <a:bodyPr wrap="square" lIns="0" tIns="0" rIns="0" bIns="0" rtlCol="0"/>
            <a:lstStyle/>
            <a:p>
              <a:endParaRPr/>
            </a:p>
          </p:txBody>
        </p:sp>
        <p:sp>
          <p:nvSpPr>
            <p:cNvPr id="87" name="object 87"/>
            <p:cNvSpPr/>
            <p:nvPr/>
          </p:nvSpPr>
          <p:spPr>
            <a:xfrm>
              <a:off x="11354676" y="10875740"/>
              <a:ext cx="11430" cy="5715"/>
            </a:xfrm>
            <a:custGeom>
              <a:avLst/>
              <a:gdLst/>
              <a:ahLst/>
              <a:cxnLst/>
              <a:rect l="l" t="t" r="r" b="b"/>
              <a:pathLst>
                <a:path w="11429" h="5715">
                  <a:moveTo>
                    <a:pt x="10871" y="3708"/>
                  </a:moveTo>
                  <a:lnTo>
                    <a:pt x="7670" y="3365"/>
                  </a:lnTo>
                  <a:lnTo>
                    <a:pt x="6261" y="2705"/>
                  </a:lnTo>
                  <a:lnTo>
                    <a:pt x="5956" y="2679"/>
                  </a:lnTo>
                  <a:lnTo>
                    <a:pt x="5981" y="1930"/>
                  </a:lnTo>
                  <a:lnTo>
                    <a:pt x="5765" y="1308"/>
                  </a:lnTo>
                  <a:lnTo>
                    <a:pt x="5600" y="1092"/>
                  </a:lnTo>
                  <a:lnTo>
                    <a:pt x="5600" y="3619"/>
                  </a:lnTo>
                  <a:lnTo>
                    <a:pt x="5511" y="4254"/>
                  </a:lnTo>
                  <a:lnTo>
                    <a:pt x="4610" y="5257"/>
                  </a:lnTo>
                  <a:lnTo>
                    <a:pt x="4800" y="4864"/>
                  </a:lnTo>
                  <a:lnTo>
                    <a:pt x="4470" y="5143"/>
                  </a:lnTo>
                  <a:lnTo>
                    <a:pt x="4178" y="5283"/>
                  </a:lnTo>
                  <a:lnTo>
                    <a:pt x="4305" y="5308"/>
                  </a:lnTo>
                  <a:lnTo>
                    <a:pt x="4114" y="5308"/>
                  </a:lnTo>
                  <a:lnTo>
                    <a:pt x="3467" y="5143"/>
                  </a:lnTo>
                  <a:lnTo>
                    <a:pt x="2730" y="5054"/>
                  </a:lnTo>
                  <a:lnTo>
                    <a:pt x="2641" y="4838"/>
                  </a:lnTo>
                  <a:lnTo>
                    <a:pt x="2527" y="4699"/>
                  </a:lnTo>
                  <a:lnTo>
                    <a:pt x="2565" y="3784"/>
                  </a:lnTo>
                  <a:lnTo>
                    <a:pt x="2692" y="3695"/>
                  </a:lnTo>
                  <a:lnTo>
                    <a:pt x="2921" y="3340"/>
                  </a:lnTo>
                  <a:lnTo>
                    <a:pt x="3073" y="3162"/>
                  </a:lnTo>
                  <a:lnTo>
                    <a:pt x="3187" y="2857"/>
                  </a:lnTo>
                  <a:lnTo>
                    <a:pt x="3162" y="1930"/>
                  </a:lnTo>
                  <a:lnTo>
                    <a:pt x="2984" y="1485"/>
                  </a:lnTo>
                  <a:lnTo>
                    <a:pt x="3073" y="558"/>
                  </a:lnTo>
                  <a:lnTo>
                    <a:pt x="3530" y="254"/>
                  </a:lnTo>
                  <a:lnTo>
                    <a:pt x="3886" y="254"/>
                  </a:lnTo>
                  <a:lnTo>
                    <a:pt x="4406" y="330"/>
                  </a:lnTo>
                  <a:lnTo>
                    <a:pt x="4826" y="558"/>
                  </a:lnTo>
                  <a:lnTo>
                    <a:pt x="5511" y="1384"/>
                  </a:lnTo>
                  <a:lnTo>
                    <a:pt x="5588" y="3187"/>
                  </a:lnTo>
                  <a:lnTo>
                    <a:pt x="4800" y="4864"/>
                  </a:lnTo>
                  <a:lnTo>
                    <a:pt x="5181" y="4533"/>
                  </a:lnTo>
                  <a:lnTo>
                    <a:pt x="5511" y="3873"/>
                  </a:lnTo>
                  <a:lnTo>
                    <a:pt x="5600" y="3619"/>
                  </a:lnTo>
                  <a:lnTo>
                    <a:pt x="5600" y="1092"/>
                  </a:lnTo>
                  <a:lnTo>
                    <a:pt x="5054" y="330"/>
                  </a:lnTo>
                  <a:lnTo>
                    <a:pt x="4470" y="0"/>
                  </a:lnTo>
                  <a:lnTo>
                    <a:pt x="3886" y="0"/>
                  </a:lnTo>
                  <a:lnTo>
                    <a:pt x="3327" y="0"/>
                  </a:lnTo>
                  <a:lnTo>
                    <a:pt x="2921" y="228"/>
                  </a:lnTo>
                  <a:lnTo>
                    <a:pt x="2832" y="2971"/>
                  </a:lnTo>
                  <a:lnTo>
                    <a:pt x="2705" y="3136"/>
                  </a:lnTo>
                  <a:lnTo>
                    <a:pt x="1193" y="3175"/>
                  </a:lnTo>
                  <a:lnTo>
                    <a:pt x="0" y="2794"/>
                  </a:lnTo>
                  <a:lnTo>
                    <a:pt x="355" y="3289"/>
                  </a:lnTo>
                  <a:lnTo>
                    <a:pt x="1117" y="3505"/>
                  </a:lnTo>
                  <a:lnTo>
                    <a:pt x="2006" y="3505"/>
                  </a:lnTo>
                  <a:lnTo>
                    <a:pt x="2438" y="3479"/>
                  </a:lnTo>
                  <a:lnTo>
                    <a:pt x="2260" y="4838"/>
                  </a:lnTo>
                  <a:lnTo>
                    <a:pt x="2527" y="5308"/>
                  </a:lnTo>
                  <a:lnTo>
                    <a:pt x="2857" y="5486"/>
                  </a:lnTo>
                  <a:lnTo>
                    <a:pt x="3378" y="5588"/>
                  </a:lnTo>
                  <a:lnTo>
                    <a:pt x="4775" y="5613"/>
                  </a:lnTo>
                  <a:lnTo>
                    <a:pt x="5016" y="5308"/>
                  </a:lnTo>
                  <a:lnTo>
                    <a:pt x="5702" y="4470"/>
                  </a:lnTo>
                  <a:lnTo>
                    <a:pt x="5829" y="3924"/>
                  </a:lnTo>
                  <a:lnTo>
                    <a:pt x="5867" y="3581"/>
                  </a:lnTo>
                  <a:lnTo>
                    <a:pt x="10871" y="3708"/>
                  </a:lnTo>
                  <a:close/>
                </a:path>
              </a:pathLst>
            </a:custGeom>
            <a:solidFill>
              <a:srgbClr val="A08938"/>
            </a:solidFill>
          </p:spPr>
          <p:txBody>
            <a:bodyPr wrap="square" lIns="0" tIns="0" rIns="0" bIns="0" rtlCol="0"/>
            <a:lstStyle/>
            <a:p>
              <a:endParaRPr/>
            </a:p>
          </p:txBody>
        </p:sp>
        <p:sp>
          <p:nvSpPr>
            <p:cNvPr id="88" name="object 88"/>
            <p:cNvSpPr/>
            <p:nvPr/>
          </p:nvSpPr>
          <p:spPr>
            <a:xfrm>
              <a:off x="11352347" y="10837772"/>
              <a:ext cx="3175" cy="4445"/>
            </a:xfrm>
            <a:custGeom>
              <a:avLst/>
              <a:gdLst/>
              <a:ahLst/>
              <a:cxnLst/>
              <a:rect l="l" t="t" r="r" b="b"/>
              <a:pathLst>
                <a:path w="3175" h="4445">
                  <a:moveTo>
                    <a:pt x="2020" y="0"/>
                  </a:moveTo>
                  <a:lnTo>
                    <a:pt x="1193" y="397"/>
                  </a:lnTo>
                  <a:lnTo>
                    <a:pt x="701" y="1214"/>
                  </a:lnTo>
                  <a:lnTo>
                    <a:pt x="167" y="2062"/>
                  </a:lnTo>
                  <a:lnTo>
                    <a:pt x="0" y="3162"/>
                  </a:lnTo>
                  <a:lnTo>
                    <a:pt x="1005" y="3821"/>
                  </a:lnTo>
                  <a:lnTo>
                    <a:pt x="2020" y="3162"/>
                  </a:lnTo>
                  <a:lnTo>
                    <a:pt x="2513" y="2366"/>
                  </a:lnTo>
                  <a:lnTo>
                    <a:pt x="3005" y="1570"/>
                  </a:lnTo>
                  <a:lnTo>
                    <a:pt x="3057" y="628"/>
                  </a:lnTo>
                  <a:lnTo>
                    <a:pt x="2533" y="303"/>
                  </a:lnTo>
                  <a:lnTo>
                    <a:pt x="2020" y="0"/>
                  </a:lnTo>
                  <a:close/>
                </a:path>
              </a:pathLst>
            </a:custGeom>
            <a:solidFill>
              <a:srgbClr val="F0C748"/>
            </a:solidFill>
          </p:spPr>
          <p:txBody>
            <a:bodyPr wrap="square" lIns="0" tIns="0" rIns="0" bIns="0" rtlCol="0"/>
            <a:lstStyle/>
            <a:p>
              <a:endParaRPr/>
            </a:p>
          </p:txBody>
        </p:sp>
        <p:sp>
          <p:nvSpPr>
            <p:cNvPr id="89" name="object 89"/>
            <p:cNvSpPr/>
            <p:nvPr/>
          </p:nvSpPr>
          <p:spPr>
            <a:xfrm>
              <a:off x="11352493" y="10837814"/>
              <a:ext cx="3175" cy="3810"/>
            </a:xfrm>
            <a:custGeom>
              <a:avLst/>
              <a:gdLst/>
              <a:ahLst/>
              <a:cxnLst/>
              <a:rect l="l" t="t" r="r" b="b"/>
              <a:pathLst>
                <a:path w="3175" h="3809">
                  <a:moveTo>
                    <a:pt x="2136" y="0"/>
                  </a:moveTo>
                  <a:lnTo>
                    <a:pt x="0" y="3423"/>
                  </a:lnTo>
                  <a:lnTo>
                    <a:pt x="418" y="3664"/>
                  </a:lnTo>
                  <a:lnTo>
                    <a:pt x="952" y="3664"/>
                  </a:lnTo>
                  <a:lnTo>
                    <a:pt x="1308" y="3549"/>
                  </a:lnTo>
                  <a:lnTo>
                    <a:pt x="1484" y="3423"/>
                  </a:lnTo>
                  <a:lnTo>
                    <a:pt x="607" y="3423"/>
                  </a:lnTo>
                  <a:lnTo>
                    <a:pt x="324" y="3235"/>
                  </a:lnTo>
                  <a:lnTo>
                    <a:pt x="366" y="1717"/>
                  </a:lnTo>
                  <a:lnTo>
                    <a:pt x="1047" y="659"/>
                  </a:lnTo>
                  <a:lnTo>
                    <a:pt x="1612" y="303"/>
                  </a:lnTo>
                  <a:lnTo>
                    <a:pt x="2688" y="303"/>
                  </a:lnTo>
                  <a:lnTo>
                    <a:pt x="2324" y="52"/>
                  </a:lnTo>
                  <a:lnTo>
                    <a:pt x="2136" y="0"/>
                  </a:lnTo>
                  <a:close/>
                </a:path>
                <a:path w="3175" h="3809">
                  <a:moveTo>
                    <a:pt x="2230" y="2230"/>
                  </a:moveTo>
                  <a:lnTo>
                    <a:pt x="2062" y="2586"/>
                  </a:lnTo>
                  <a:lnTo>
                    <a:pt x="1759" y="2869"/>
                  </a:lnTo>
                  <a:lnTo>
                    <a:pt x="1444" y="3078"/>
                  </a:lnTo>
                  <a:lnTo>
                    <a:pt x="1193" y="3287"/>
                  </a:lnTo>
                  <a:lnTo>
                    <a:pt x="890" y="3423"/>
                  </a:lnTo>
                  <a:lnTo>
                    <a:pt x="1484" y="3423"/>
                  </a:lnTo>
                  <a:lnTo>
                    <a:pt x="1968" y="3078"/>
                  </a:lnTo>
                  <a:lnTo>
                    <a:pt x="2272" y="2774"/>
                  </a:lnTo>
                  <a:lnTo>
                    <a:pt x="2366" y="2586"/>
                  </a:lnTo>
                  <a:lnTo>
                    <a:pt x="2359" y="2324"/>
                  </a:lnTo>
                  <a:lnTo>
                    <a:pt x="2230" y="2230"/>
                  </a:lnTo>
                  <a:close/>
                </a:path>
                <a:path w="3175" h="3809">
                  <a:moveTo>
                    <a:pt x="2688" y="303"/>
                  </a:moveTo>
                  <a:lnTo>
                    <a:pt x="2104" y="303"/>
                  </a:lnTo>
                  <a:lnTo>
                    <a:pt x="2460" y="513"/>
                  </a:lnTo>
                  <a:lnTo>
                    <a:pt x="2574" y="1507"/>
                  </a:lnTo>
                  <a:lnTo>
                    <a:pt x="2460" y="1884"/>
                  </a:lnTo>
                  <a:lnTo>
                    <a:pt x="2230" y="2230"/>
                  </a:lnTo>
                  <a:lnTo>
                    <a:pt x="2460" y="2397"/>
                  </a:lnTo>
                  <a:lnTo>
                    <a:pt x="2764" y="2020"/>
                  </a:lnTo>
                  <a:lnTo>
                    <a:pt x="2851" y="1717"/>
                  </a:lnTo>
                  <a:lnTo>
                    <a:pt x="2764" y="356"/>
                  </a:lnTo>
                  <a:close/>
                </a:path>
              </a:pathLst>
            </a:custGeom>
            <a:solidFill>
              <a:srgbClr val="A08938"/>
            </a:solidFill>
          </p:spPr>
          <p:txBody>
            <a:bodyPr wrap="square" lIns="0" tIns="0" rIns="0" bIns="0" rtlCol="0"/>
            <a:lstStyle/>
            <a:p>
              <a:endParaRPr/>
            </a:p>
          </p:txBody>
        </p:sp>
        <p:sp>
          <p:nvSpPr>
            <p:cNvPr id="90" name="object 90"/>
            <p:cNvSpPr/>
            <p:nvPr/>
          </p:nvSpPr>
          <p:spPr>
            <a:xfrm>
              <a:off x="11348966" y="10842958"/>
              <a:ext cx="3810" cy="6985"/>
            </a:xfrm>
            <a:custGeom>
              <a:avLst/>
              <a:gdLst/>
              <a:ahLst/>
              <a:cxnLst/>
              <a:rect l="l" t="t" r="r" b="b"/>
              <a:pathLst>
                <a:path w="3809" h="6984">
                  <a:moveTo>
                    <a:pt x="2910" y="0"/>
                  </a:moveTo>
                  <a:lnTo>
                    <a:pt x="0" y="4293"/>
                  </a:lnTo>
                  <a:lnTo>
                    <a:pt x="774" y="6408"/>
                  </a:lnTo>
                  <a:lnTo>
                    <a:pt x="3287" y="324"/>
                  </a:lnTo>
                  <a:lnTo>
                    <a:pt x="2910" y="0"/>
                  </a:lnTo>
                  <a:close/>
                </a:path>
              </a:pathLst>
            </a:custGeom>
            <a:solidFill>
              <a:srgbClr val="F0C748"/>
            </a:solidFill>
          </p:spPr>
          <p:txBody>
            <a:bodyPr wrap="square" lIns="0" tIns="0" rIns="0" bIns="0" rtlCol="0"/>
            <a:lstStyle/>
            <a:p>
              <a:endParaRPr/>
            </a:p>
          </p:txBody>
        </p:sp>
        <p:sp>
          <p:nvSpPr>
            <p:cNvPr id="91" name="object 91"/>
            <p:cNvSpPr/>
            <p:nvPr/>
          </p:nvSpPr>
          <p:spPr>
            <a:xfrm>
              <a:off x="11348798" y="10842749"/>
              <a:ext cx="3810" cy="7620"/>
            </a:xfrm>
            <a:custGeom>
              <a:avLst/>
              <a:gdLst/>
              <a:ahLst/>
              <a:cxnLst/>
              <a:rect l="l" t="t" r="r" b="b"/>
              <a:pathLst>
                <a:path w="3809" h="7620">
                  <a:moveTo>
                    <a:pt x="3078" y="0"/>
                  </a:moveTo>
                  <a:lnTo>
                    <a:pt x="0" y="4460"/>
                  </a:lnTo>
                  <a:lnTo>
                    <a:pt x="900" y="7130"/>
                  </a:lnTo>
                  <a:lnTo>
                    <a:pt x="942" y="6617"/>
                  </a:lnTo>
                  <a:lnTo>
                    <a:pt x="774" y="6575"/>
                  </a:lnTo>
                  <a:lnTo>
                    <a:pt x="934" y="6201"/>
                  </a:lnTo>
                  <a:lnTo>
                    <a:pt x="376" y="4502"/>
                  </a:lnTo>
                  <a:lnTo>
                    <a:pt x="3120" y="471"/>
                  </a:lnTo>
                  <a:lnTo>
                    <a:pt x="3636" y="471"/>
                  </a:lnTo>
                  <a:lnTo>
                    <a:pt x="3078" y="0"/>
                  </a:lnTo>
                  <a:close/>
                </a:path>
                <a:path w="3809" h="7620">
                  <a:moveTo>
                    <a:pt x="3636" y="471"/>
                  </a:moveTo>
                  <a:lnTo>
                    <a:pt x="3120" y="471"/>
                  </a:lnTo>
                  <a:lnTo>
                    <a:pt x="3319" y="607"/>
                  </a:lnTo>
                  <a:lnTo>
                    <a:pt x="934" y="6201"/>
                  </a:lnTo>
                  <a:lnTo>
                    <a:pt x="1057" y="6711"/>
                  </a:lnTo>
                  <a:lnTo>
                    <a:pt x="3645" y="607"/>
                  </a:lnTo>
                  <a:lnTo>
                    <a:pt x="3636" y="471"/>
                  </a:lnTo>
                  <a:close/>
                </a:path>
                <a:path w="3809" h="7620">
                  <a:moveTo>
                    <a:pt x="934" y="6201"/>
                  </a:moveTo>
                  <a:lnTo>
                    <a:pt x="774" y="6575"/>
                  </a:lnTo>
                  <a:lnTo>
                    <a:pt x="942" y="6617"/>
                  </a:lnTo>
                  <a:lnTo>
                    <a:pt x="934" y="6201"/>
                  </a:lnTo>
                  <a:close/>
                </a:path>
              </a:pathLst>
            </a:custGeom>
            <a:solidFill>
              <a:srgbClr val="A08938"/>
            </a:solidFill>
          </p:spPr>
          <p:txBody>
            <a:bodyPr wrap="square" lIns="0" tIns="0" rIns="0" bIns="0" rtlCol="0"/>
            <a:lstStyle/>
            <a:p>
              <a:endParaRPr/>
            </a:p>
          </p:txBody>
        </p:sp>
        <p:sp>
          <p:nvSpPr>
            <p:cNvPr id="92" name="object 92"/>
            <p:cNvSpPr/>
            <p:nvPr/>
          </p:nvSpPr>
          <p:spPr>
            <a:xfrm>
              <a:off x="11350262" y="10839526"/>
              <a:ext cx="5715" cy="5080"/>
            </a:xfrm>
            <a:custGeom>
              <a:avLst/>
              <a:gdLst/>
              <a:ahLst/>
              <a:cxnLst/>
              <a:rect l="l" t="t" r="r" b="b"/>
              <a:pathLst>
                <a:path w="5715" h="5079">
                  <a:moveTo>
                    <a:pt x="795" y="0"/>
                  </a:moveTo>
                  <a:lnTo>
                    <a:pt x="418" y="963"/>
                  </a:lnTo>
                  <a:lnTo>
                    <a:pt x="0" y="1853"/>
                  </a:lnTo>
                  <a:lnTo>
                    <a:pt x="303" y="2869"/>
                  </a:lnTo>
                  <a:lnTo>
                    <a:pt x="1680" y="3832"/>
                  </a:lnTo>
                  <a:lnTo>
                    <a:pt x="2596" y="4586"/>
                  </a:lnTo>
                  <a:lnTo>
                    <a:pt x="3989" y="4209"/>
                  </a:lnTo>
                  <a:lnTo>
                    <a:pt x="4408" y="3999"/>
                  </a:lnTo>
                  <a:lnTo>
                    <a:pt x="4837" y="3832"/>
                  </a:lnTo>
                  <a:lnTo>
                    <a:pt x="5183" y="3078"/>
                  </a:lnTo>
                  <a:lnTo>
                    <a:pt x="4315" y="1832"/>
                  </a:lnTo>
                  <a:lnTo>
                    <a:pt x="3329" y="1832"/>
                  </a:lnTo>
                  <a:lnTo>
                    <a:pt x="2780" y="1528"/>
                  </a:lnTo>
                  <a:lnTo>
                    <a:pt x="2439" y="1298"/>
                  </a:lnTo>
                  <a:lnTo>
                    <a:pt x="1759" y="638"/>
                  </a:lnTo>
                  <a:lnTo>
                    <a:pt x="795" y="0"/>
                  </a:lnTo>
                  <a:close/>
                </a:path>
                <a:path w="5715" h="5079">
                  <a:moveTo>
                    <a:pt x="4104" y="1528"/>
                  </a:moveTo>
                  <a:lnTo>
                    <a:pt x="3329" y="1832"/>
                  </a:lnTo>
                  <a:lnTo>
                    <a:pt x="4315" y="1832"/>
                  </a:lnTo>
                  <a:lnTo>
                    <a:pt x="4104" y="1528"/>
                  </a:lnTo>
                  <a:close/>
                </a:path>
              </a:pathLst>
            </a:custGeom>
            <a:solidFill>
              <a:srgbClr val="F0C748"/>
            </a:solidFill>
          </p:spPr>
          <p:txBody>
            <a:bodyPr wrap="square" lIns="0" tIns="0" rIns="0" bIns="0" rtlCol="0"/>
            <a:lstStyle/>
            <a:p>
              <a:endParaRPr/>
            </a:p>
          </p:txBody>
        </p:sp>
        <p:sp>
          <p:nvSpPr>
            <p:cNvPr id="93" name="object 93"/>
            <p:cNvSpPr/>
            <p:nvPr/>
          </p:nvSpPr>
          <p:spPr>
            <a:xfrm>
              <a:off x="11350447" y="10839837"/>
              <a:ext cx="5080" cy="6350"/>
            </a:xfrm>
            <a:custGeom>
              <a:avLst/>
              <a:gdLst/>
              <a:ahLst/>
              <a:cxnLst/>
              <a:rect l="l" t="t" r="r" b="b"/>
              <a:pathLst>
                <a:path w="5079" h="6350">
                  <a:moveTo>
                    <a:pt x="4737" y="2870"/>
                  </a:moveTo>
                  <a:lnTo>
                    <a:pt x="4635" y="1993"/>
                  </a:lnTo>
                  <a:lnTo>
                    <a:pt x="4445" y="1727"/>
                  </a:lnTo>
                  <a:lnTo>
                    <a:pt x="4445" y="3111"/>
                  </a:lnTo>
                  <a:lnTo>
                    <a:pt x="4216" y="3289"/>
                  </a:lnTo>
                  <a:lnTo>
                    <a:pt x="3746" y="3619"/>
                  </a:lnTo>
                  <a:lnTo>
                    <a:pt x="2768" y="3835"/>
                  </a:lnTo>
                  <a:lnTo>
                    <a:pt x="2616" y="3835"/>
                  </a:lnTo>
                  <a:lnTo>
                    <a:pt x="1308" y="3048"/>
                  </a:lnTo>
                  <a:lnTo>
                    <a:pt x="584" y="2298"/>
                  </a:lnTo>
                  <a:lnTo>
                    <a:pt x="584" y="2768"/>
                  </a:lnTo>
                  <a:lnTo>
                    <a:pt x="317" y="2298"/>
                  </a:lnTo>
                  <a:lnTo>
                    <a:pt x="584" y="2768"/>
                  </a:lnTo>
                  <a:lnTo>
                    <a:pt x="584" y="2298"/>
                  </a:lnTo>
                  <a:lnTo>
                    <a:pt x="330" y="2019"/>
                  </a:lnTo>
                  <a:lnTo>
                    <a:pt x="393" y="622"/>
                  </a:lnTo>
                  <a:lnTo>
                    <a:pt x="533" y="330"/>
                  </a:lnTo>
                  <a:lnTo>
                    <a:pt x="698" y="304"/>
                  </a:lnTo>
                  <a:lnTo>
                    <a:pt x="1206" y="304"/>
                  </a:lnTo>
                  <a:lnTo>
                    <a:pt x="1358" y="330"/>
                  </a:lnTo>
                  <a:lnTo>
                    <a:pt x="1485" y="419"/>
                  </a:lnTo>
                  <a:lnTo>
                    <a:pt x="2108" y="1104"/>
                  </a:lnTo>
                  <a:lnTo>
                    <a:pt x="2590" y="1409"/>
                  </a:lnTo>
                  <a:lnTo>
                    <a:pt x="2908" y="1549"/>
                  </a:lnTo>
                  <a:lnTo>
                    <a:pt x="3175" y="1524"/>
                  </a:lnTo>
                  <a:lnTo>
                    <a:pt x="3492" y="1549"/>
                  </a:lnTo>
                  <a:lnTo>
                    <a:pt x="3797" y="1549"/>
                  </a:lnTo>
                  <a:lnTo>
                    <a:pt x="4064" y="1714"/>
                  </a:lnTo>
                  <a:lnTo>
                    <a:pt x="4318" y="1993"/>
                  </a:lnTo>
                  <a:lnTo>
                    <a:pt x="4445" y="3111"/>
                  </a:lnTo>
                  <a:lnTo>
                    <a:pt x="4445" y="1727"/>
                  </a:lnTo>
                  <a:lnTo>
                    <a:pt x="4305" y="1524"/>
                  </a:lnTo>
                  <a:lnTo>
                    <a:pt x="3873" y="1333"/>
                  </a:lnTo>
                  <a:lnTo>
                    <a:pt x="3492" y="1282"/>
                  </a:lnTo>
                  <a:lnTo>
                    <a:pt x="3175" y="1219"/>
                  </a:lnTo>
                  <a:lnTo>
                    <a:pt x="2933" y="1282"/>
                  </a:lnTo>
                  <a:lnTo>
                    <a:pt x="2755" y="1104"/>
                  </a:lnTo>
                  <a:lnTo>
                    <a:pt x="2552" y="1016"/>
                  </a:lnTo>
                  <a:lnTo>
                    <a:pt x="2286" y="825"/>
                  </a:lnTo>
                  <a:lnTo>
                    <a:pt x="2057" y="622"/>
                  </a:lnTo>
                  <a:lnTo>
                    <a:pt x="1816" y="330"/>
                  </a:lnTo>
                  <a:lnTo>
                    <a:pt x="1701" y="203"/>
                  </a:lnTo>
                  <a:lnTo>
                    <a:pt x="1358" y="0"/>
                  </a:lnTo>
                  <a:lnTo>
                    <a:pt x="647" y="0"/>
                  </a:lnTo>
                  <a:lnTo>
                    <a:pt x="266" y="139"/>
                  </a:lnTo>
                  <a:lnTo>
                    <a:pt x="114" y="622"/>
                  </a:lnTo>
                  <a:lnTo>
                    <a:pt x="0" y="2298"/>
                  </a:lnTo>
                  <a:lnTo>
                    <a:pt x="342" y="2959"/>
                  </a:lnTo>
                  <a:lnTo>
                    <a:pt x="1168" y="3543"/>
                  </a:lnTo>
                  <a:lnTo>
                    <a:pt x="863" y="4013"/>
                  </a:lnTo>
                  <a:lnTo>
                    <a:pt x="863" y="5245"/>
                  </a:lnTo>
                  <a:lnTo>
                    <a:pt x="596" y="6172"/>
                  </a:lnTo>
                  <a:lnTo>
                    <a:pt x="1663" y="3911"/>
                  </a:lnTo>
                  <a:lnTo>
                    <a:pt x="1803" y="4000"/>
                  </a:lnTo>
                  <a:lnTo>
                    <a:pt x="2400" y="4114"/>
                  </a:lnTo>
                  <a:lnTo>
                    <a:pt x="3492" y="4114"/>
                  </a:lnTo>
                  <a:lnTo>
                    <a:pt x="4737" y="3454"/>
                  </a:lnTo>
                  <a:lnTo>
                    <a:pt x="4699" y="2959"/>
                  </a:lnTo>
                  <a:close/>
                </a:path>
              </a:pathLst>
            </a:custGeom>
            <a:solidFill>
              <a:srgbClr val="A08938"/>
            </a:solidFill>
          </p:spPr>
          <p:txBody>
            <a:bodyPr wrap="square" lIns="0" tIns="0" rIns="0" bIns="0" rtlCol="0"/>
            <a:lstStyle/>
            <a:p>
              <a:endParaRPr/>
            </a:p>
          </p:txBody>
        </p:sp>
        <p:sp>
          <p:nvSpPr>
            <p:cNvPr id="94" name="object 94"/>
            <p:cNvSpPr/>
            <p:nvPr/>
          </p:nvSpPr>
          <p:spPr>
            <a:xfrm>
              <a:off x="11338590" y="10841992"/>
              <a:ext cx="4445" cy="3175"/>
            </a:xfrm>
            <a:custGeom>
              <a:avLst/>
              <a:gdLst/>
              <a:ahLst/>
              <a:cxnLst/>
              <a:rect l="l" t="t" r="r" b="b"/>
              <a:pathLst>
                <a:path w="4445" h="3175">
                  <a:moveTo>
                    <a:pt x="1612" y="0"/>
                  </a:moveTo>
                  <a:lnTo>
                    <a:pt x="628" y="52"/>
                  </a:lnTo>
                  <a:lnTo>
                    <a:pt x="303" y="617"/>
                  </a:lnTo>
                  <a:lnTo>
                    <a:pt x="0" y="1172"/>
                  </a:lnTo>
                  <a:lnTo>
                    <a:pt x="471" y="2115"/>
                  </a:lnTo>
                  <a:lnTo>
                    <a:pt x="1434" y="2607"/>
                  </a:lnTo>
                  <a:lnTo>
                    <a:pt x="2324" y="3078"/>
                  </a:lnTo>
                  <a:lnTo>
                    <a:pt x="3287" y="3057"/>
                  </a:lnTo>
                  <a:lnTo>
                    <a:pt x="3947" y="1926"/>
                  </a:lnTo>
                  <a:lnTo>
                    <a:pt x="3476" y="1036"/>
                  </a:lnTo>
                  <a:lnTo>
                    <a:pt x="2533" y="565"/>
                  </a:lnTo>
                  <a:lnTo>
                    <a:pt x="1612" y="0"/>
                  </a:lnTo>
                  <a:close/>
                </a:path>
              </a:pathLst>
            </a:custGeom>
            <a:solidFill>
              <a:srgbClr val="F0C748"/>
            </a:solidFill>
          </p:spPr>
          <p:txBody>
            <a:bodyPr wrap="square" lIns="0" tIns="0" rIns="0" bIns="0" rtlCol="0"/>
            <a:lstStyle/>
            <a:p>
              <a:endParaRPr/>
            </a:p>
          </p:txBody>
        </p:sp>
        <p:sp>
          <p:nvSpPr>
            <p:cNvPr id="95" name="object 95"/>
            <p:cNvSpPr/>
            <p:nvPr/>
          </p:nvSpPr>
          <p:spPr>
            <a:xfrm>
              <a:off x="11338684" y="10841992"/>
              <a:ext cx="3810" cy="3175"/>
            </a:xfrm>
            <a:custGeom>
              <a:avLst/>
              <a:gdLst/>
              <a:ahLst/>
              <a:cxnLst/>
              <a:rect l="l" t="t" r="r" b="b"/>
              <a:pathLst>
                <a:path w="3809" h="3175">
                  <a:moveTo>
                    <a:pt x="1570" y="0"/>
                  </a:moveTo>
                  <a:lnTo>
                    <a:pt x="722" y="0"/>
                  </a:lnTo>
                  <a:lnTo>
                    <a:pt x="303" y="188"/>
                  </a:lnTo>
                  <a:lnTo>
                    <a:pt x="94" y="565"/>
                  </a:lnTo>
                  <a:lnTo>
                    <a:pt x="0" y="1664"/>
                  </a:lnTo>
                  <a:lnTo>
                    <a:pt x="471" y="2251"/>
                  </a:lnTo>
                  <a:lnTo>
                    <a:pt x="1246" y="2722"/>
                  </a:lnTo>
                  <a:lnTo>
                    <a:pt x="1664" y="3005"/>
                  </a:lnTo>
                  <a:lnTo>
                    <a:pt x="2136" y="3078"/>
                  </a:lnTo>
                  <a:lnTo>
                    <a:pt x="3026" y="3078"/>
                  </a:lnTo>
                  <a:lnTo>
                    <a:pt x="3423" y="2942"/>
                  </a:lnTo>
                  <a:lnTo>
                    <a:pt x="2230" y="2816"/>
                  </a:lnTo>
                  <a:lnTo>
                    <a:pt x="1780" y="2701"/>
                  </a:lnTo>
                  <a:lnTo>
                    <a:pt x="680" y="2073"/>
                  </a:lnTo>
                  <a:lnTo>
                    <a:pt x="297" y="1507"/>
                  </a:lnTo>
                  <a:lnTo>
                    <a:pt x="424" y="565"/>
                  </a:lnTo>
                  <a:lnTo>
                    <a:pt x="753" y="335"/>
                  </a:lnTo>
                  <a:lnTo>
                    <a:pt x="2389" y="335"/>
                  </a:lnTo>
                  <a:lnTo>
                    <a:pt x="2083" y="146"/>
                  </a:lnTo>
                  <a:lnTo>
                    <a:pt x="1570" y="0"/>
                  </a:lnTo>
                  <a:close/>
                </a:path>
                <a:path w="3809" h="3175">
                  <a:moveTo>
                    <a:pt x="2533" y="397"/>
                  </a:moveTo>
                  <a:lnTo>
                    <a:pt x="2439" y="565"/>
                  </a:lnTo>
                  <a:lnTo>
                    <a:pt x="3078" y="1036"/>
                  </a:lnTo>
                  <a:lnTo>
                    <a:pt x="3343" y="1455"/>
                  </a:lnTo>
                  <a:lnTo>
                    <a:pt x="3423" y="2345"/>
                  </a:lnTo>
                  <a:lnTo>
                    <a:pt x="3319" y="2565"/>
                  </a:lnTo>
                  <a:lnTo>
                    <a:pt x="3193" y="2722"/>
                  </a:lnTo>
                  <a:lnTo>
                    <a:pt x="3005" y="2816"/>
                  </a:lnTo>
                  <a:lnTo>
                    <a:pt x="3511" y="2816"/>
                  </a:lnTo>
                  <a:lnTo>
                    <a:pt x="3685" y="2565"/>
                  </a:lnTo>
                  <a:lnTo>
                    <a:pt x="3738" y="1455"/>
                  </a:lnTo>
                  <a:lnTo>
                    <a:pt x="3235" y="827"/>
                  </a:lnTo>
                  <a:lnTo>
                    <a:pt x="2533" y="397"/>
                  </a:lnTo>
                  <a:close/>
                </a:path>
                <a:path w="3809" h="3175">
                  <a:moveTo>
                    <a:pt x="2389" y="335"/>
                  </a:moveTo>
                  <a:lnTo>
                    <a:pt x="1518" y="335"/>
                  </a:lnTo>
                  <a:lnTo>
                    <a:pt x="1968" y="429"/>
                  </a:lnTo>
                  <a:lnTo>
                    <a:pt x="2345" y="659"/>
                  </a:lnTo>
                  <a:lnTo>
                    <a:pt x="2469" y="471"/>
                  </a:lnTo>
                  <a:lnTo>
                    <a:pt x="2389" y="335"/>
                  </a:lnTo>
                  <a:close/>
                </a:path>
              </a:pathLst>
            </a:custGeom>
            <a:solidFill>
              <a:srgbClr val="A08938"/>
            </a:solidFill>
          </p:spPr>
          <p:txBody>
            <a:bodyPr wrap="square" lIns="0" tIns="0" rIns="0" bIns="0" rtlCol="0"/>
            <a:lstStyle/>
            <a:p>
              <a:endParaRPr/>
            </a:p>
          </p:txBody>
        </p:sp>
        <p:sp>
          <p:nvSpPr>
            <p:cNvPr id="96" name="object 96"/>
            <p:cNvSpPr/>
            <p:nvPr/>
          </p:nvSpPr>
          <p:spPr>
            <a:xfrm>
              <a:off x="11343258" y="10845187"/>
              <a:ext cx="5715" cy="5715"/>
            </a:xfrm>
            <a:custGeom>
              <a:avLst/>
              <a:gdLst/>
              <a:ahLst/>
              <a:cxnLst/>
              <a:rect l="l" t="t" r="r" b="b"/>
              <a:pathLst>
                <a:path w="5715" h="5715">
                  <a:moveTo>
                    <a:pt x="565" y="0"/>
                  </a:moveTo>
                  <a:lnTo>
                    <a:pt x="0" y="638"/>
                  </a:lnTo>
                  <a:lnTo>
                    <a:pt x="5141" y="5099"/>
                  </a:lnTo>
                  <a:lnTo>
                    <a:pt x="5287" y="2858"/>
                  </a:lnTo>
                  <a:lnTo>
                    <a:pt x="565" y="0"/>
                  </a:lnTo>
                  <a:close/>
                </a:path>
              </a:pathLst>
            </a:custGeom>
            <a:solidFill>
              <a:srgbClr val="F0C748"/>
            </a:solidFill>
          </p:spPr>
          <p:txBody>
            <a:bodyPr wrap="square" lIns="0" tIns="0" rIns="0" bIns="0" rtlCol="0"/>
            <a:lstStyle/>
            <a:p>
              <a:endParaRPr/>
            </a:p>
          </p:txBody>
        </p:sp>
        <p:sp>
          <p:nvSpPr>
            <p:cNvPr id="97" name="object 97"/>
            <p:cNvSpPr/>
            <p:nvPr/>
          </p:nvSpPr>
          <p:spPr>
            <a:xfrm>
              <a:off x="11343049" y="10844999"/>
              <a:ext cx="5715" cy="5715"/>
            </a:xfrm>
            <a:custGeom>
              <a:avLst/>
              <a:gdLst/>
              <a:ahLst/>
              <a:cxnLst/>
              <a:rect l="l" t="t" r="r" b="b"/>
              <a:pathLst>
                <a:path w="5715" h="5715">
                  <a:moveTo>
                    <a:pt x="607" y="73"/>
                  </a:moveTo>
                  <a:lnTo>
                    <a:pt x="0" y="890"/>
                  </a:lnTo>
                  <a:lnTo>
                    <a:pt x="5497" y="5633"/>
                  </a:lnTo>
                  <a:lnTo>
                    <a:pt x="5540" y="4931"/>
                  </a:lnTo>
                  <a:lnTo>
                    <a:pt x="5214" y="4931"/>
                  </a:lnTo>
                  <a:lnTo>
                    <a:pt x="429" y="827"/>
                  </a:lnTo>
                  <a:lnTo>
                    <a:pt x="761" y="416"/>
                  </a:lnTo>
                  <a:lnTo>
                    <a:pt x="774" y="188"/>
                  </a:lnTo>
                  <a:lnTo>
                    <a:pt x="607" y="73"/>
                  </a:lnTo>
                  <a:close/>
                </a:path>
                <a:path w="5715" h="5715">
                  <a:moveTo>
                    <a:pt x="732" y="0"/>
                  </a:moveTo>
                  <a:lnTo>
                    <a:pt x="774" y="188"/>
                  </a:lnTo>
                  <a:lnTo>
                    <a:pt x="761" y="416"/>
                  </a:lnTo>
                  <a:lnTo>
                    <a:pt x="5308" y="3120"/>
                  </a:lnTo>
                  <a:lnTo>
                    <a:pt x="5214" y="4931"/>
                  </a:lnTo>
                  <a:lnTo>
                    <a:pt x="5540" y="4931"/>
                  </a:lnTo>
                  <a:lnTo>
                    <a:pt x="5664" y="2931"/>
                  </a:lnTo>
                  <a:lnTo>
                    <a:pt x="732" y="0"/>
                  </a:lnTo>
                  <a:close/>
                </a:path>
              </a:pathLst>
            </a:custGeom>
            <a:solidFill>
              <a:srgbClr val="A08938"/>
            </a:solidFill>
          </p:spPr>
          <p:txBody>
            <a:bodyPr wrap="square" lIns="0" tIns="0" rIns="0" bIns="0" rtlCol="0"/>
            <a:lstStyle/>
            <a:p>
              <a:endParaRPr/>
            </a:p>
          </p:txBody>
        </p:sp>
        <p:sp>
          <p:nvSpPr>
            <p:cNvPr id="98" name="object 98"/>
            <p:cNvSpPr/>
            <p:nvPr/>
          </p:nvSpPr>
          <p:spPr>
            <a:xfrm>
              <a:off x="11340019" y="10841997"/>
              <a:ext cx="5080" cy="5080"/>
            </a:xfrm>
            <a:custGeom>
              <a:avLst/>
              <a:gdLst/>
              <a:ahLst/>
              <a:cxnLst/>
              <a:rect l="l" t="t" r="r" b="b"/>
              <a:pathLst>
                <a:path w="5079" h="5079">
                  <a:moveTo>
                    <a:pt x="3403" y="0"/>
                  </a:moveTo>
                  <a:lnTo>
                    <a:pt x="2607" y="460"/>
                  </a:lnTo>
                  <a:lnTo>
                    <a:pt x="1780" y="890"/>
                  </a:lnTo>
                  <a:lnTo>
                    <a:pt x="1999" y="1706"/>
                  </a:lnTo>
                  <a:lnTo>
                    <a:pt x="1685" y="2115"/>
                  </a:lnTo>
                  <a:lnTo>
                    <a:pt x="1455" y="2607"/>
                  </a:lnTo>
                  <a:lnTo>
                    <a:pt x="680" y="3141"/>
                  </a:lnTo>
                  <a:lnTo>
                    <a:pt x="0" y="4031"/>
                  </a:lnTo>
                  <a:lnTo>
                    <a:pt x="1685" y="5067"/>
                  </a:lnTo>
                  <a:lnTo>
                    <a:pt x="2701" y="4879"/>
                  </a:lnTo>
                  <a:lnTo>
                    <a:pt x="3759" y="3706"/>
                  </a:lnTo>
                  <a:lnTo>
                    <a:pt x="4607" y="2722"/>
                  </a:lnTo>
                  <a:lnTo>
                    <a:pt x="4387" y="1361"/>
                  </a:lnTo>
                  <a:lnTo>
                    <a:pt x="4293" y="890"/>
                  </a:lnTo>
                  <a:lnTo>
                    <a:pt x="4156" y="418"/>
                  </a:lnTo>
                  <a:lnTo>
                    <a:pt x="3403" y="0"/>
                  </a:lnTo>
                  <a:close/>
                </a:path>
              </a:pathLst>
            </a:custGeom>
            <a:solidFill>
              <a:srgbClr val="F0C748"/>
            </a:solidFill>
          </p:spPr>
          <p:txBody>
            <a:bodyPr wrap="square" lIns="0" tIns="0" rIns="0" bIns="0" rtlCol="0"/>
            <a:lstStyle/>
            <a:p>
              <a:endParaRPr/>
            </a:p>
          </p:txBody>
        </p:sp>
        <p:sp>
          <p:nvSpPr>
            <p:cNvPr id="99" name="object 99"/>
            <p:cNvSpPr/>
            <p:nvPr/>
          </p:nvSpPr>
          <p:spPr>
            <a:xfrm>
              <a:off x="11338928" y="10842135"/>
              <a:ext cx="8890" cy="7620"/>
            </a:xfrm>
            <a:custGeom>
              <a:avLst/>
              <a:gdLst/>
              <a:ahLst/>
              <a:cxnLst/>
              <a:rect l="l" t="t" r="r" b="b"/>
              <a:pathLst>
                <a:path w="8890" h="7620">
                  <a:moveTo>
                    <a:pt x="5613" y="3644"/>
                  </a:moveTo>
                  <a:lnTo>
                    <a:pt x="5422" y="3454"/>
                  </a:lnTo>
                  <a:lnTo>
                    <a:pt x="5613" y="3644"/>
                  </a:lnTo>
                  <a:close/>
                </a:path>
                <a:path w="8890" h="7620">
                  <a:moveTo>
                    <a:pt x="8788" y="7480"/>
                  </a:moveTo>
                  <a:lnTo>
                    <a:pt x="6134" y="4889"/>
                  </a:lnTo>
                  <a:lnTo>
                    <a:pt x="5448" y="3505"/>
                  </a:lnTo>
                  <a:lnTo>
                    <a:pt x="5245" y="3340"/>
                  </a:lnTo>
                  <a:lnTo>
                    <a:pt x="5422" y="3124"/>
                  </a:lnTo>
                  <a:lnTo>
                    <a:pt x="5537" y="2730"/>
                  </a:lnTo>
                  <a:lnTo>
                    <a:pt x="5410" y="469"/>
                  </a:lnTo>
                  <a:lnTo>
                    <a:pt x="5321" y="317"/>
                  </a:lnTo>
                  <a:lnTo>
                    <a:pt x="5321" y="2349"/>
                  </a:lnTo>
                  <a:lnTo>
                    <a:pt x="5194" y="2921"/>
                  </a:lnTo>
                  <a:lnTo>
                    <a:pt x="4673" y="3479"/>
                  </a:lnTo>
                  <a:lnTo>
                    <a:pt x="4191" y="4038"/>
                  </a:lnTo>
                  <a:lnTo>
                    <a:pt x="4025" y="4229"/>
                  </a:lnTo>
                  <a:lnTo>
                    <a:pt x="4178" y="4051"/>
                  </a:lnTo>
                  <a:lnTo>
                    <a:pt x="3644" y="4368"/>
                  </a:lnTo>
                  <a:lnTo>
                    <a:pt x="3175" y="4368"/>
                  </a:lnTo>
                  <a:lnTo>
                    <a:pt x="3035" y="4381"/>
                  </a:lnTo>
                  <a:lnTo>
                    <a:pt x="3721" y="4381"/>
                  </a:lnTo>
                  <a:lnTo>
                    <a:pt x="2654" y="4419"/>
                  </a:lnTo>
                  <a:lnTo>
                    <a:pt x="2222" y="4419"/>
                  </a:lnTo>
                  <a:lnTo>
                    <a:pt x="1917" y="4229"/>
                  </a:lnTo>
                  <a:lnTo>
                    <a:pt x="1739" y="3683"/>
                  </a:lnTo>
                  <a:lnTo>
                    <a:pt x="1752" y="3314"/>
                  </a:lnTo>
                  <a:lnTo>
                    <a:pt x="1854" y="3086"/>
                  </a:lnTo>
                  <a:lnTo>
                    <a:pt x="2006" y="3009"/>
                  </a:lnTo>
                  <a:lnTo>
                    <a:pt x="2641" y="2590"/>
                  </a:lnTo>
                  <a:lnTo>
                    <a:pt x="2921" y="2095"/>
                  </a:lnTo>
                  <a:lnTo>
                    <a:pt x="3048" y="1930"/>
                  </a:lnTo>
                  <a:lnTo>
                    <a:pt x="3162" y="1320"/>
                  </a:lnTo>
                  <a:lnTo>
                    <a:pt x="3289" y="889"/>
                  </a:lnTo>
                  <a:lnTo>
                    <a:pt x="3390" y="660"/>
                  </a:lnTo>
                  <a:lnTo>
                    <a:pt x="3746" y="469"/>
                  </a:lnTo>
                  <a:lnTo>
                    <a:pt x="3975" y="330"/>
                  </a:lnTo>
                  <a:lnTo>
                    <a:pt x="4191" y="266"/>
                  </a:lnTo>
                  <a:lnTo>
                    <a:pt x="4838" y="266"/>
                  </a:lnTo>
                  <a:lnTo>
                    <a:pt x="5143" y="571"/>
                  </a:lnTo>
                  <a:lnTo>
                    <a:pt x="5321" y="2349"/>
                  </a:lnTo>
                  <a:lnTo>
                    <a:pt x="5321" y="317"/>
                  </a:lnTo>
                  <a:lnTo>
                    <a:pt x="4940" y="0"/>
                  </a:lnTo>
                  <a:lnTo>
                    <a:pt x="4165" y="0"/>
                  </a:lnTo>
                  <a:lnTo>
                    <a:pt x="2768" y="1765"/>
                  </a:lnTo>
                  <a:lnTo>
                    <a:pt x="2667" y="1930"/>
                  </a:lnTo>
                  <a:lnTo>
                    <a:pt x="2590" y="2120"/>
                  </a:lnTo>
                  <a:lnTo>
                    <a:pt x="2298" y="2336"/>
                  </a:lnTo>
                  <a:lnTo>
                    <a:pt x="1778" y="2260"/>
                  </a:lnTo>
                  <a:lnTo>
                    <a:pt x="1003" y="2120"/>
                  </a:lnTo>
                  <a:lnTo>
                    <a:pt x="0" y="1231"/>
                  </a:lnTo>
                  <a:lnTo>
                    <a:pt x="584" y="2260"/>
                  </a:lnTo>
                  <a:lnTo>
                    <a:pt x="1828" y="2743"/>
                  </a:lnTo>
                  <a:lnTo>
                    <a:pt x="1816" y="3060"/>
                  </a:lnTo>
                  <a:lnTo>
                    <a:pt x="1816" y="2768"/>
                  </a:lnTo>
                  <a:lnTo>
                    <a:pt x="1676" y="2921"/>
                  </a:lnTo>
                  <a:lnTo>
                    <a:pt x="1549" y="3009"/>
                  </a:lnTo>
                  <a:lnTo>
                    <a:pt x="1447" y="4343"/>
                  </a:lnTo>
                  <a:lnTo>
                    <a:pt x="1841" y="4533"/>
                  </a:lnTo>
                  <a:lnTo>
                    <a:pt x="2146" y="4724"/>
                  </a:lnTo>
                  <a:lnTo>
                    <a:pt x="2540" y="4826"/>
                  </a:lnTo>
                  <a:lnTo>
                    <a:pt x="3556" y="4826"/>
                  </a:lnTo>
                  <a:lnTo>
                    <a:pt x="4127" y="4533"/>
                  </a:lnTo>
                  <a:lnTo>
                    <a:pt x="4660" y="4000"/>
                  </a:lnTo>
                  <a:lnTo>
                    <a:pt x="8788" y="7480"/>
                  </a:lnTo>
                  <a:close/>
                </a:path>
              </a:pathLst>
            </a:custGeom>
            <a:solidFill>
              <a:srgbClr val="A08938"/>
            </a:solidFill>
          </p:spPr>
          <p:txBody>
            <a:bodyPr wrap="square" lIns="0" tIns="0" rIns="0" bIns="0" rtlCol="0"/>
            <a:lstStyle/>
            <a:p>
              <a:endParaRPr/>
            </a:p>
          </p:txBody>
        </p:sp>
        <p:sp>
          <p:nvSpPr>
            <p:cNvPr id="100" name="object 100"/>
            <p:cNvSpPr/>
            <p:nvPr/>
          </p:nvSpPr>
          <p:spPr>
            <a:xfrm>
              <a:off x="11338674" y="10818374"/>
              <a:ext cx="95250" cy="99695"/>
            </a:xfrm>
            <a:custGeom>
              <a:avLst/>
              <a:gdLst/>
              <a:ahLst/>
              <a:cxnLst/>
              <a:rect l="l" t="t" r="r" b="b"/>
              <a:pathLst>
                <a:path w="95250" h="99695">
                  <a:moveTo>
                    <a:pt x="56680" y="85102"/>
                  </a:moveTo>
                  <a:lnTo>
                    <a:pt x="56121" y="84353"/>
                  </a:lnTo>
                  <a:lnTo>
                    <a:pt x="54622" y="83477"/>
                  </a:lnTo>
                  <a:lnTo>
                    <a:pt x="52819" y="81686"/>
                  </a:lnTo>
                  <a:lnTo>
                    <a:pt x="51828" y="80657"/>
                  </a:lnTo>
                  <a:lnTo>
                    <a:pt x="51333" y="80340"/>
                  </a:lnTo>
                  <a:lnTo>
                    <a:pt x="50038" y="79717"/>
                  </a:lnTo>
                  <a:lnTo>
                    <a:pt x="49885" y="79629"/>
                  </a:lnTo>
                  <a:lnTo>
                    <a:pt x="47879" y="78333"/>
                  </a:lnTo>
                  <a:lnTo>
                    <a:pt x="47574" y="77203"/>
                  </a:lnTo>
                  <a:lnTo>
                    <a:pt x="47269" y="76060"/>
                  </a:lnTo>
                  <a:lnTo>
                    <a:pt x="46939" y="74764"/>
                  </a:lnTo>
                  <a:lnTo>
                    <a:pt x="46736" y="74371"/>
                  </a:lnTo>
                  <a:lnTo>
                    <a:pt x="46380" y="73685"/>
                  </a:lnTo>
                  <a:lnTo>
                    <a:pt x="44704" y="74371"/>
                  </a:lnTo>
                  <a:lnTo>
                    <a:pt x="44272" y="72821"/>
                  </a:lnTo>
                  <a:lnTo>
                    <a:pt x="43459" y="69926"/>
                  </a:lnTo>
                  <a:lnTo>
                    <a:pt x="42545" y="66687"/>
                  </a:lnTo>
                  <a:lnTo>
                    <a:pt x="42100" y="65278"/>
                  </a:lnTo>
                  <a:lnTo>
                    <a:pt x="41186" y="65252"/>
                  </a:lnTo>
                  <a:lnTo>
                    <a:pt x="39408" y="69926"/>
                  </a:lnTo>
                  <a:lnTo>
                    <a:pt x="39077" y="69430"/>
                  </a:lnTo>
                  <a:lnTo>
                    <a:pt x="37426" y="66992"/>
                  </a:lnTo>
                  <a:lnTo>
                    <a:pt x="37160" y="63690"/>
                  </a:lnTo>
                  <a:lnTo>
                    <a:pt x="36918" y="60629"/>
                  </a:lnTo>
                  <a:lnTo>
                    <a:pt x="35674" y="62064"/>
                  </a:lnTo>
                  <a:lnTo>
                    <a:pt x="34048" y="63690"/>
                  </a:lnTo>
                  <a:lnTo>
                    <a:pt x="33909" y="63411"/>
                  </a:lnTo>
                  <a:lnTo>
                    <a:pt x="33020" y="61569"/>
                  </a:lnTo>
                  <a:lnTo>
                    <a:pt x="31203" y="57861"/>
                  </a:lnTo>
                  <a:lnTo>
                    <a:pt x="30568" y="61137"/>
                  </a:lnTo>
                  <a:lnTo>
                    <a:pt x="30645" y="61569"/>
                  </a:lnTo>
                  <a:lnTo>
                    <a:pt x="29870" y="61137"/>
                  </a:lnTo>
                  <a:lnTo>
                    <a:pt x="28562" y="60236"/>
                  </a:lnTo>
                  <a:lnTo>
                    <a:pt x="23926" y="56248"/>
                  </a:lnTo>
                  <a:lnTo>
                    <a:pt x="23228" y="54940"/>
                  </a:lnTo>
                  <a:lnTo>
                    <a:pt x="22491" y="53314"/>
                  </a:lnTo>
                  <a:lnTo>
                    <a:pt x="21856" y="51917"/>
                  </a:lnTo>
                  <a:lnTo>
                    <a:pt x="23812" y="46024"/>
                  </a:lnTo>
                  <a:lnTo>
                    <a:pt x="20967" y="47155"/>
                  </a:lnTo>
                  <a:lnTo>
                    <a:pt x="20866" y="45605"/>
                  </a:lnTo>
                  <a:lnTo>
                    <a:pt x="20637" y="42430"/>
                  </a:lnTo>
                  <a:lnTo>
                    <a:pt x="20472" y="39966"/>
                  </a:lnTo>
                  <a:lnTo>
                    <a:pt x="20053" y="37642"/>
                  </a:lnTo>
                  <a:lnTo>
                    <a:pt x="16725" y="42430"/>
                  </a:lnTo>
                  <a:lnTo>
                    <a:pt x="16357" y="41897"/>
                  </a:lnTo>
                  <a:lnTo>
                    <a:pt x="15430" y="40576"/>
                  </a:lnTo>
                  <a:lnTo>
                    <a:pt x="15443" y="39077"/>
                  </a:lnTo>
                  <a:lnTo>
                    <a:pt x="15455" y="38138"/>
                  </a:lnTo>
                  <a:lnTo>
                    <a:pt x="15468" y="35839"/>
                  </a:lnTo>
                  <a:lnTo>
                    <a:pt x="14579" y="35534"/>
                  </a:lnTo>
                  <a:lnTo>
                    <a:pt x="13614" y="37350"/>
                  </a:lnTo>
                  <a:lnTo>
                    <a:pt x="13614" y="43776"/>
                  </a:lnTo>
                  <a:lnTo>
                    <a:pt x="12877" y="44716"/>
                  </a:lnTo>
                  <a:lnTo>
                    <a:pt x="12065" y="45605"/>
                  </a:lnTo>
                  <a:lnTo>
                    <a:pt x="7696" y="42392"/>
                  </a:lnTo>
                  <a:lnTo>
                    <a:pt x="8966" y="42710"/>
                  </a:lnTo>
                  <a:lnTo>
                    <a:pt x="13614" y="43776"/>
                  </a:lnTo>
                  <a:lnTo>
                    <a:pt x="13614" y="37350"/>
                  </a:lnTo>
                  <a:lnTo>
                    <a:pt x="13195" y="38138"/>
                  </a:lnTo>
                  <a:lnTo>
                    <a:pt x="12141" y="36029"/>
                  </a:lnTo>
                  <a:lnTo>
                    <a:pt x="11874" y="35483"/>
                  </a:lnTo>
                  <a:lnTo>
                    <a:pt x="11315" y="34963"/>
                  </a:lnTo>
                  <a:lnTo>
                    <a:pt x="11455" y="32448"/>
                  </a:lnTo>
                  <a:lnTo>
                    <a:pt x="11442" y="31000"/>
                  </a:lnTo>
                  <a:lnTo>
                    <a:pt x="10922" y="29260"/>
                  </a:lnTo>
                  <a:lnTo>
                    <a:pt x="10121" y="26708"/>
                  </a:lnTo>
                  <a:lnTo>
                    <a:pt x="9232" y="25349"/>
                  </a:lnTo>
                  <a:lnTo>
                    <a:pt x="9867" y="21158"/>
                  </a:lnTo>
                  <a:lnTo>
                    <a:pt x="10731" y="20980"/>
                  </a:lnTo>
                  <a:lnTo>
                    <a:pt x="10706" y="20624"/>
                  </a:lnTo>
                  <a:lnTo>
                    <a:pt x="10553" y="19088"/>
                  </a:lnTo>
                  <a:lnTo>
                    <a:pt x="9131" y="20624"/>
                  </a:lnTo>
                  <a:lnTo>
                    <a:pt x="9740" y="19088"/>
                  </a:lnTo>
                  <a:lnTo>
                    <a:pt x="10083" y="18148"/>
                  </a:lnTo>
                  <a:lnTo>
                    <a:pt x="13106" y="16230"/>
                  </a:lnTo>
                  <a:lnTo>
                    <a:pt x="14439" y="15379"/>
                  </a:lnTo>
                  <a:lnTo>
                    <a:pt x="13550" y="13906"/>
                  </a:lnTo>
                  <a:lnTo>
                    <a:pt x="12636" y="12471"/>
                  </a:lnTo>
                  <a:lnTo>
                    <a:pt x="8382" y="16230"/>
                  </a:lnTo>
                  <a:lnTo>
                    <a:pt x="8648" y="15557"/>
                  </a:lnTo>
                  <a:lnTo>
                    <a:pt x="10375" y="11188"/>
                  </a:lnTo>
                  <a:lnTo>
                    <a:pt x="14427" y="11137"/>
                  </a:lnTo>
                  <a:lnTo>
                    <a:pt x="14516" y="9779"/>
                  </a:lnTo>
                  <a:lnTo>
                    <a:pt x="14579" y="8940"/>
                  </a:lnTo>
                  <a:lnTo>
                    <a:pt x="14668" y="7581"/>
                  </a:lnTo>
                  <a:lnTo>
                    <a:pt x="14770" y="5448"/>
                  </a:lnTo>
                  <a:lnTo>
                    <a:pt x="10858" y="8940"/>
                  </a:lnTo>
                  <a:lnTo>
                    <a:pt x="10375" y="7581"/>
                  </a:lnTo>
                  <a:lnTo>
                    <a:pt x="10121" y="6794"/>
                  </a:lnTo>
                  <a:lnTo>
                    <a:pt x="12915" y="4559"/>
                  </a:lnTo>
                  <a:lnTo>
                    <a:pt x="12915" y="3721"/>
                  </a:lnTo>
                  <a:lnTo>
                    <a:pt x="12877" y="1663"/>
                  </a:lnTo>
                  <a:lnTo>
                    <a:pt x="13436" y="1511"/>
                  </a:lnTo>
                  <a:lnTo>
                    <a:pt x="11836" y="0"/>
                  </a:lnTo>
                  <a:lnTo>
                    <a:pt x="9398" y="3721"/>
                  </a:lnTo>
                  <a:lnTo>
                    <a:pt x="6794" y="2730"/>
                  </a:lnTo>
                  <a:lnTo>
                    <a:pt x="5524" y="7899"/>
                  </a:lnTo>
                  <a:lnTo>
                    <a:pt x="5029" y="9779"/>
                  </a:lnTo>
                  <a:lnTo>
                    <a:pt x="1739" y="7823"/>
                  </a:lnTo>
                  <a:lnTo>
                    <a:pt x="2654" y="11772"/>
                  </a:lnTo>
                  <a:lnTo>
                    <a:pt x="3429" y="15557"/>
                  </a:lnTo>
                  <a:lnTo>
                    <a:pt x="0" y="14706"/>
                  </a:lnTo>
                  <a:lnTo>
                    <a:pt x="1790" y="17919"/>
                  </a:lnTo>
                  <a:lnTo>
                    <a:pt x="4165" y="20320"/>
                  </a:lnTo>
                  <a:lnTo>
                    <a:pt x="5638" y="22288"/>
                  </a:lnTo>
                  <a:lnTo>
                    <a:pt x="6642" y="22872"/>
                  </a:lnTo>
                  <a:lnTo>
                    <a:pt x="8077" y="24231"/>
                  </a:lnTo>
                  <a:lnTo>
                    <a:pt x="8521" y="26352"/>
                  </a:lnTo>
                  <a:lnTo>
                    <a:pt x="9398" y="28625"/>
                  </a:lnTo>
                  <a:lnTo>
                    <a:pt x="9474" y="33629"/>
                  </a:lnTo>
                  <a:lnTo>
                    <a:pt x="9347" y="34569"/>
                  </a:lnTo>
                  <a:lnTo>
                    <a:pt x="9296" y="35979"/>
                  </a:lnTo>
                  <a:lnTo>
                    <a:pt x="8699" y="36029"/>
                  </a:lnTo>
                  <a:lnTo>
                    <a:pt x="7632" y="34963"/>
                  </a:lnTo>
                  <a:lnTo>
                    <a:pt x="6858" y="36322"/>
                  </a:lnTo>
                  <a:lnTo>
                    <a:pt x="9232" y="38176"/>
                  </a:lnTo>
                  <a:lnTo>
                    <a:pt x="8775" y="38595"/>
                  </a:lnTo>
                  <a:lnTo>
                    <a:pt x="8318" y="39077"/>
                  </a:lnTo>
                  <a:lnTo>
                    <a:pt x="4838" y="37934"/>
                  </a:lnTo>
                  <a:lnTo>
                    <a:pt x="4622" y="39077"/>
                  </a:lnTo>
                  <a:lnTo>
                    <a:pt x="4445" y="40106"/>
                  </a:lnTo>
                  <a:lnTo>
                    <a:pt x="4978" y="41706"/>
                  </a:lnTo>
                  <a:lnTo>
                    <a:pt x="7048" y="42227"/>
                  </a:lnTo>
                  <a:lnTo>
                    <a:pt x="7429" y="47320"/>
                  </a:lnTo>
                  <a:lnTo>
                    <a:pt x="9182" y="48437"/>
                  </a:lnTo>
                  <a:lnTo>
                    <a:pt x="11798" y="49479"/>
                  </a:lnTo>
                  <a:lnTo>
                    <a:pt x="16878" y="48844"/>
                  </a:lnTo>
                  <a:lnTo>
                    <a:pt x="16624" y="50063"/>
                  </a:lnTo>
                  <a:lnTo>
                    <a:pt x="16319" y="51257"/>
                  </a:lnTo>
                  <a:lnTo>
                    <a:pt x="12471" y="49644"/>
                  </a:lnTo>
                  <a:lnTo>
                    <a:pt x="12065" y="51422"/>
                  </a:lnTo>
                  <a:lnTo>
                    <a:pt x="11747" y="53187"/>
                  </a:lnTo>
                  <a:lnTo>
                    <a:pt x="14770" y="53428"/>
                  </a:lnTo>
                  <a:lnTo>
                    <a:pt x="16090" y="53428"/>
                  </a:lnTo>
                  <a:lnTo>
                    <a:pt x="18224" y="53314"/>
                  </a:lnTo>
                  <a:lnTo>
                    <a:pt x="19075" y="53962"/>
                  </a:lnTo>
                  <a:lnTo>
                    <a:pt x="19862" y="54622"/>
                  </a:lnTo>
                  <a:lnTo>
                    <a:pt x="22707" y="57607"/>
                  </a:lnTo>
                  <a:lnTo>
                    <a:pt x="24511" y="59169"/>
                  </a:lnTo>
                  <a:lnTo>
                    <a:pt x="26136" y="60515"/>
                  </a:lnTo>
                  <a:lnTo>
                    <a:pt x="30314" y="63411"/>
                  </a:lnTo>
                  <a:lnTo>
                    <a:pt x="27317" y="63106"/>
                  </a:lnTo>
                  <a:lnTo>
                    <a:pt x="26962" y="63830"/>
                  </a:lnTo>
                  <a:lnTo>
                    <a:pt x="26581" y="64770"/>
                  </a:lnTo>
                  <a:lnTo>
                    <a:pt x="34632" y="67640"/>
                  </a:lnTo>
                  <a:lnTo>
                    <a:pt x="30010" y="69430"/>
                  </a:lnTo>
                  <a:lnTo>
                    <a:pt x="27520" y="66027"/>
                  </a:lnTo>
                  <a:lnTo>
                    <a:pt x="26822" y="68148"/>
                  </a:lnTo>
                  <a:lnTo>
                    <a:pt x="26200" y="70192"/>
                  </a:lnTo>
                  <a:lnTo>
                    <a:pt x="28371" y="71894"/>
                  </a:lnTo>
                  <a:lnTo>
                    <a:pt x="29603" y="72707"/>
                  </a:lnTo>
                  <a:lnTo>
                    <a:pt x="30899" y="73380"/>
                  </a:lnTo>
                  <a:lnTo>
                    <a:pt x="38112" y="72821"/>
                  </a:lnTo>
                  <a:lnTo>
                    <a:pt x="36703" y="74460"/>
                  </a:lnTo>
                  <a:lnTo>
                    <a:pt x="35293" y="76060"/>
                  </a:lnTo>
                  <a:lnTo>
                    <a:pt x="30111" y="73355"/>
                  </a:lnTo>
                  <a:lnTo>
                    <a:pt x="29959" y="77203"/>
                  </a:lnTo>
                  <a:lnTo>
                    <a:pt x="33477" y="80264"/>
                  </a:lnTo>
                  <a:lnTo>
                    <a:pt x="37096" y="80098"/>
                  </a:lnTo>
                  <a:lnTo>
                    <a:pt x="39090" y="77203"/>
                  </a:lnTo>
                  <a:lnTo>
                    <a:pt x="40690" y="80340"/>
                  </a:lnTo>
                  <a:lnTo>
                    <a:pt x="38481" y="80949"/>
                  </a:lnTo>
                  <a:lnTo>
                    <a:pt x="41986" y="81762"/>
                  </a:lnTo>
                  <a:lnTo>
                    <a:pt x="43205" y="79629"/>
                  </a:lnTo>
                  <a:lnTo>
                    <a:pt x="45224" y="79997"/>
                  </a:lnTo>
                  <a:lnTo>
                    <a:pt x="47244" y="80416"/>
                  </a:lnTo>
                  <a:lnTo>
                    <a:pt x="50393" y="81686"/>
                  </a:lnTo>
                  <a:lnTo>
                    <a:pt x="53936" y="84912"/>
                  </a:lnTo>
                  <a:lnTo>
                    <a:pt x="55714" y="86766"/>
                  </a:lnTo>
                  <a:lnTo>
                    <a:pt x="56680" y="85102"/>
                  </a:lnTo>
                  <a:close/>
                </a:path>
                <a:path w="95250" h="99695">
                  <a:moveTo>
                    <a:pt x="95135" y="89293"/>
                  </a:moveTo>
                  <a:lnTo>
                    <a:pt x="94475" y="88900"/>
                  </a:lnTo>
                  <a:lnTo>
                    <a:pt x="94500" y="88696"/>
                  </a:lnTo>
                  <a:lnTo>
                    <a:pt x="94627" y="87820"/>
                  </a:lnTo>
                  <a:lnTo>
                    <a:pt x="92100" y="86652"/>
                  </a:lnTo>
                  <a:lnTo>
                    <a:pt x="90373" y="86690"/>
                  </a:lnTo>
                  <a:lnTo>
                    <a:pt x="85940" y="86880"/>
                  </a:lnTo>
                  <a:lnTo>
                    <a:pt x="83540" y="87960"/>
                  </a:lnTo>
                  <a:lnTo>
                    <a:pt x="82740" y="88150"/>
                  </a:lnTo>
                  <a:lnTo>
                    <a:pt x="82435" y="88201"/>
                  </a:lnTo>
                  <a:lnTo>
                    <a:pt x="81851" y="88671"/>
                  </a:lnTo>
                  <a:lnTo>
                    <a:pt x="80302" y="87884"/>
                  </a:lnTo>
                  <a:lnTo>
                    <a:pt x="79362" y="86461"/>
                  </a:lnTo>
                  <a:lnTo>
                    <a:pt x="78397" y="85686"/>
                  </a:lnTo>
                  <a:lnTo>
                    <a:pt x="78193" y="88811"/>
                  </a:lnTo>
                  <a:lnTo>
                    <a:pt x="77978" y="88620"/>
                  </a:lnTo>
                  <a:lnTo>
                    <a:pt x="71805" y="83273"/>
                  </a:lnTo>
                  <a:lnTo>
                    <a:pt x="71120" y="86931"/>
                  </a:lnTo>
                  <a:lnTo>
                    <a:pt x="70256" y="88620"/>
                  </a:lnTo>
                  <a:lnTo>
                    <a:pt x="69088" y="87515"/>
                  </a:lnTo>
                  <a:lnTo>
                    <a:pt x="63919" y="82664"/>
                  </a:lnTo>
                  <a:lnTo>
                    <a:pt x="64223" y="87274"/>
                  </a:lnTo>
                  <a:lnTo>
                    <a:pt x="62560" y="87515"/>
                  </a:lnTo>
                  <a:lnTo>
                    <a:pt x="62407" y="87376"/>
                  </a:lnTo>
                  <a:lnTo>
                    <a:pt x="57975" y="84277"/>
                  </a:lnTo>
                  <a:lnTo>
                    <a:pt x="56642" y="84721"/>
                  </a:lnTo>
                  <a:lnTo>
                    <a:pt x="58102" y="87464"/>
                  </a:lnTo>
                  <a:lnTo>
                    <a:pt x="52336" y="87884"/>
                  </a:lnTo>
                  <a:lnTo>
                    <a:pt x="51917" y="88150"/>
                  </a:lnTo>
                  <a:lnTo>
                    <a:pt x="50393" y="89585"/>
                  </a:lnTo>
                  <a:lnTo>
                    <a:pt x="49898" y="90258"/>
                  </a:lnTo>
                  <a:lnTo>
                    <a:pt x="49733" y="90551"/>
                  </a:lnTo>
                  <a:lnTo>
                    <a:pt x="49936" y="90665"/>
                  </a:lnTo>
                  <a:lnTo>
                    <a:pt x="50165" y="90830"/>
                  </a:lnTo>
                  <a:lnTo>
                    <a:pt x="51727" y="90830"/>
                  </a:lnTo>
                  <a:lnTo>
                    <a:pt x="52692" y="90436"/>
                  </a:lnTo>
                  <a:lnTo>
                    <a:pt x="53035" y="89712"/>
                  </a:lnTo>
                  <a:lnTo>
                    <a:pt x="53162" y="90055"/>
                  </a:lnTo>
                  <a:lnTo>
                    <a:pt x="53276" y="90258"/>
                  </a:lnTo>
                  <a:lnTo>
                    <a:pt x="53492" y="91579"/>
                  </a:lnTo>
                  <a:lnTo>
                    <a:pt x="55003" y="91338"/>
                  </a:lnTo>
                  <a:lnTo>
                    <a:pt x="57124" y="89712"/>
                  </a:lnTo>
                  <a:lnTo>
                    <a:pt x="57670" y="89293"/>
                  </a:lnTo>
                  <a:lnTo>
                    <a:pt x="61683" y="91186"/>
                  </a:lnTo>
                  <a:lnTo>
                    <a:pt x="56845" y="92608"/>
                  </a:lnTo>
                  <a:lnTo>
                    <a:pt x="57835" y="95592"/>
                  </a:lnTo>
                  <a:lnTo>
                    <a:pt x="61315" y="94970"/>
                  </a:lnTo>
                  <a:lnTo>
                    <a:pt x="62204" y="94462"/>
                  </a:lnTo>
                  <a:lnTo>
                    <a:pt x="63119" y="93992"/>
                  </a:lnTo>
                  <a:lnTo>
                    <a:pt x="65722" y="90665"/>
                  </a:lnTo>
                  <a:lnTo>
                    <a:pt x="67030" y="92113"/>
                  </a:lnTo>
                  <a:lnTo>
                    <a:pt x="68376" y="93687"/>
                  </a:lnTo>
                  <a:lnTo>
                    <a:pt x="63652" y="95097"/>
                  </a:lnTo>
                  <a:lnTo>
                    <a:pt x="64566" y="96812"/>
                  </a:lnTo>
                  <a:lnTo>
                    <a:pt x="65379" y="98526"/>
                  </a:lnTo>
                  <a:lnTo>
                    <a:pt x="68008" y="98107"/>
                  </a:lnTo>
                  <a:lnTo>
                    <a:pt x="70510" y="96672"/>
                  </a:lnTo>
                  <a:lnTo>
                    <a:pt x="73494" y="92113"/>
                  </a:lnTo>
                  <a:lnTo>
                    <a:pt x="74129" y="93129"/>
                  </a:lnTo>
                  <a:lnTo>
                    <a:pt x="75285" y="94818"/>
                  </a:lnTo>
                  <a:lnTo>
                    <a:pt x="71640" y="96443"/>
                  </a:lnTo>
                  <a:lnTo>
                    <a:pt x="72555" y="97777"/>
                  </a:lnTo>
                  <a:lnTo>
                    <a:pt x="73494" y="99072"/>
                  </a:lnTo>
                  <a:lnTo>
                    <a:pt x="75488" y="97713"/>
                  </a:lnTo>
                  <a:lnTo>
                    <a:pt x="78092" y="95796"/>
                  </a:lnTo>
                  <a:lnTo>
                    <a:pt x="78663" y="93599"/>
                  </a:lnTo>
                  <a:lnTo>
                    <a:pt x="81305" y="92113"/>
                  </a:lnTo>
                  <a:lnTo>
                    <a:pt x="82346" y="91528"/>
                  </a:lnTo>
                  <a:lnTo>
                    <a:pt x="82232" y="91986"/>
                  </a:lnTo>
                  <a:lnTo>
                    <a:pt x="82740" y="91922"/>
                  </a:lnTo>
                  <a:lnTo>
                    <a:pt x="83235" y="91909"/>
                  </a:lnTo>
                  <a:lnTo>
                    <a:pt x="83616" y="91528"/>
                  </a:lnTo>
                  <a:lnTo>
                    <a:pt x="84505" y="90665"/>
                  </a:lnTo>
                  <a:lnTo>
                    <a:pt x="84670" y="90487"/>
                  </a:lnTo>
                  <a:lnTo>
                    <a:pt x="87541" y="89293"/>
                  </a:lnTo>
                  <a:lnTo>
                    <a:pt x="88722" y="88811"/>
                  </a:lnTo>
                  <a:lnTo>
                    <a:pt x="89001" y="88696"/>
                  </a:lnTo>
                  <a:lnTo>
                    <a:pt x="91097" y="88823"/>
                  </a:lnTo>
                  <a:lnTo>
                    <a:pt x="92227" y="89319"/>
                  </a:lnTo>
                  <a:lnTo>
                    <a:pt x="92621" y="89395"/>
                  </a:lnTo>
                  <a:lnTo>
                    <a:pt x="88988" y="90970"/>
                  </a:lnTo>
                  <a:lnTo>
                    <a:pt x="82130" y="94297"/>
                  </a:lnTo>
                  <a:lnTo>
                    <a:pt x="81648" y="95758"/>
                  </a:lnTo>
                  <a:lnTo>
                    <a:pt x="85280" y="95732"/>
                  </a:lnTo>
                  <a:lnTo>
                    <a:pt x="88404" y="93764"/>
                  </a:lnTo>
                  <a:lnTo>
                    <a:pt x="91059" y="92163"/>
                  </a:lnTo>
                  <a:lnTo>
                    <a:pt x="94399" y="91135"/>
                  </a:lnTo>
                  <a:lnTo>
                    <a:pt x="95135" y="89293"/>
                  </a:lnTo>
                  <a:close/>
                </a:path>
              </a:pathLst>
            </a:custGeom>
            <a:solidFill>
              <a:srgbClr val="979F69"/>
            </a:solidFill>
          </p:spPr>
          <p:txBody>
            <a:bodyPr wrap="square" lIns="0" tIns="0" rIns="0" bIns="0" rtlCol="0"/>
            <a:lstStyle/>
            <a:p>
              <a:endParaRPr/>
            </a:p>
          </p:txBody>
        </p:sp>
        <p:sp>
          <p:nvSpPr>
            <p:cNvPr id="101" name="object 101"/>
            <p:cNvSpPr/>
            <p:nvPr/>
          </p:nvSpPr>
          <p:spPr>
            <a:xfrm>
              <a:off x="11335164" y="10818376"/>
              <a:ext cx="98425" cy="97155"/>
            </a:xfrm>
            <a:custGeom>
              <a:avLst/>
              <a:gdLst/>
              <a:ahLst/>
              <a:cxnLst/>
              <a:rect l="l" t="t" r="r" b="b"/>
              <a:pathLst>
                <a:path w="98425" h="97154">
                  <a:moveTo>
                    <a:pt x="19465" y="51579"/>
                  </a:moveTo>
                  <a:lnTo>
                    <a:pt x="21266" y="52145"/>
                  </a:lnTo>
                  <a:lnTo>
                    <a:pt x="24041" y="52668"/>
                  </a:lnTo>
                  <a:lnTo>
                    <a:pt x="25077" y="52804"/>
                  </a:lnTo>
                  <a:lnTo>
                    <a:pt x="25213" y="53411"/>
                  </a:lnTo>
                  <a:lnTo>
                    <a:pt x="25961" y="54542"/>
                  </a:lnTo>
                  <a:lnTo>
                    <a:pt x="26711" y="55600"/>
                  </a:lnTo>
                  <a:lnTo>
                    <a:pt x="27632" y="56092"/>
                  </a:lnTo>
                  <a:lnTo>
                    <a:pt x="26271" y="54542"/>
                  </a:lnTo>
                  <a:lnTo>
                    <a:pt x="26789" y="51652"/>
                  </a:lnTo>
                  <a:lnTo>
                    <a:pt x="23664" y="51652"/>
                  </a:lnTo>
                  <a:lnTo>
                    <a:pt x="22585" y="51631"/>
                  </a:lnTo>
                  <a:lnTo>
                    <a:pt x="21549" y="51631"/>
                  </a:lnTo>
                  <a:lnTo>
                    <a:pt x="19465" y="51579"/>
                  </a:lnTo>
                  <a:close/>
                </a:path>
                <a:path w="98425" h="97154">
                  <a:moveTo>
                    <a:pt x="28167" y="46773"/>
                  </a:moveTo>
                  <a:lnTo>
                    <a:pt x="26533" y="46773"/>
                  </a:lnTo>
                  <a:lnTo>
                    <a:pt x="26177" y="48553"/>
                  </a:lnTo>
                  <a:lnTo>
                    <a:pt x="25172" y="50741"/>
                  </a:lnTo>
                  <a:lnTo>
                    <a:pt x="24795" y="51401"/>
                  </a:lnTo>
                  <a:lnTo>
                    <a:pt x="23664" y="51652"/>
                  </a:lnTo>
                  <a:lnTo>
                    <a:pt x="26789" y="51652"/>
                  </a:lnTo>
                  <a:lnTo>
                    <a:pt x="27182" y="49307"/>
                  </a:lnTo>
                  <a:lnTo>
                    <a:pt x="28167" y="46773"/>
                  </a:lnTo>
                  <a:close/>
                </a:path>
                <a:path w="98425" h="97154">
                  <a:moveTo>
                    <a:pt x="14250" y="46092"/>
                  </a:moveTo>
                  <a:lnTo>
                    <a:pt x="16502" y="46982"/>
                  </a:lnTo>
                  <a:lnTo>
                    <a:pt x="18784" y="47611"/>
                  </a:lnTo>
                  <a:lnTo>
                    <a:pt x="22376" y="48553"/>
                  </a:lnTo>
                  <a:lnTo>
                    <a:pt x="24135" y="50898"/>
                  </a:lnTo>
                  <a:lnTo>
                    <a:pt x="24606" y="50061"/>
                  </a:lnTo>
                  <a:lnTo>
                    <a:pt x="25287" y="49097"/>
                  </a:lnTo>
                  <a:lnTo>
                    <a:pt x="26041" y="48134"/>
                  </a:lnTo>
                  <a:lnTo>
                    <a:pt x="26230" y="47611"/>
                  </a:lnTo>
                  <a:lnTo>
                    <a:pt x="22135" y="47611"/>
                  </a:lnTo>
                  <a:lnTo>
                    <a:pt x="20711" y="47495"/>
                  </a:lnTo>
                  <a:lnTo>
                    <a:pt x="18784" y="47098"/>
                  </a:lnTo>
                  <a:lnTo>
                    <a:pt x="16858" y="46773"/>
                  </a:lnTo>
                  <a:lnTo>
                    <a:pt x="14250" y="46092"/>
                  </a:lnTo>
                  <a:close/>
                </a:path>
                <a:path w="98425" h="97154">
                  <a:moveTo>
                    <a:pt x="25646" y="38878"/>
                  </a:moveTo>
                  <a:lnTo>
                    <a:pt x="23664" y="38878"/>
                  </a:lnTo>
                  <a:lnTo>
                    <a:pt x="23356" y="41998"/>
                  </a:lnTo>
                  <a:lnTo>
                    <a:pt x="22526" y="45380"/>
                  </a:lnTo>
                  <a:lnTo>
                    <a:pt x="22135" y="47611"/>
                  </a:lnTo>
                  <a:lnTo>
                    <a:pt x="26230" y="47611"/>
                  </a:lnTo>
                  <a:lnTo>
                    <a:pt x="26465" y="46961"/>
                  </a:lnTo>
                  <a:lnTo>
                    <a:pt x="25852" y="46961"/>
                  </a:lnTo>
                  <a:lnTo>
                    <a:pt x="25293" y="46092"/>
                  </a:lnTo>
                  <a:lnTo>
                    <a:pt x="24889" y="45380"/>
                  </a:lnTo>
                  <a:lnTo>
                    <a:pt x="26438" y="40763"/>
                  </a:lnTo>
                  <a:lnTo>
                    <a:pt x="25646" y="38878"/>
                  </a:lnTo>
                  <a:close/>
                </a:path>
                <a:path w="98425" h="97154">
                  <a:moveTo>
                    <a:pt x="27726" y="43558"/>
                  </a:moveTo>
                  <a:lnTo>
                    <a:pt x="25852" y="46961"/>
                  </a:lnTo>
                  <a:lnTo>
                    <a:pt x="26465" y="46961"/>
                  </a:lnTo>
                  <a:lnTo>
                    <a:pt x="26533" y="46773"/>
                  </a:lnTo>
                  <a:lnTo>
                    <a:pt x="28167" y="46773"/>
                  </a:lnTo>
                  <a:lnTo>
                    <a:pt x="28972" y="44700"/>
                  </a:lnTo>
                  <a:lnTo>
                    <a:pt x="28386" y="44113"/>
                  </a:lnTo>
                  <a:lnTo>
                    <a:pt x="27726" y="43558"/>
                  </a:lnTo>
                  <a:close/>
                </a:path>
                <a:path w="98425" h="97154">
                  <a:moveTo>
                    <a:pt x="12439" y="40386"/>
                  </a:moveTo>
                  <a:lnTo>
                    <a:pt x="13496" y="41161"/>
                  </a:lnTo>
                  <a:lnTo>
                    <a:pt x="15193" y="41558"/>
                  </a:lnTo>
                  <a:lnTo>
                    <a:pt x="16858" y="41998"/>
                  </a:lnTo>
                  <a:lnTo>
                    <a:pt x="18596" y="42543"/>
                  </a:lnTo>
                  <a:lnTo>
                    <a:pt x="19136" y="43223"/>
                  </a:lnTo>
                  <a:lnTo>
                    <a:pt x="20491" y="45056"/>
                  </a:lnTo>
                  <a:lnTo>
                    <a:pt x="21130" y="45831"/>
                  </a:lnTo>
                  <a:lnTo>
                    <a:pt x="21601" y="44867"/>
                  </a:lnTo>
                  <a:lnTo>
                    <a:pt x="22129" y="43087"/>
                  </a:lnTo>
                  <a:lnTo>
                    <a:pt x="22533" y="41558"/>
                  </a:lnTo>
                  <a:lnTo>
                    <a:pt x="17046" y="41558"/>
                  </a:lnTo>
                  <a:lnTo>
                    <a:pt x="15402" y="41297"/>
                  </a:lnTo>
                  <a:lnTo>
                    <a:pt x="13758" y="41066"/>
                  </a:lnTo>
                  <a:lnTo>
                    <a:pt x="12439" y="40386"/>
                  </a:lnTo>
                  <a:close/>
                </a:path>
                <a:path w="98425" h="97154">
                  <a:moveTo>
                    <a:pt x="20189" y="36648"/>
                  </a:moveTo>
                  <a:lnTo>
                    <a:pt x="18470" y="36648"/>
                  </a:lnTo>
                  <a:lnTo>
                    <a:pt x="18646" y="37632"/>
                  </a:lnTo>
                  <a:lnTo>
                    <a:pt x="18722" y="38532"/>
                  </a:lnTo>
                  <a:lnTo>
                    <a:pt x="18470" y="39045"/>
                  </a:lnTo>
                  <a:lnTo>
                    <a:pt x="18268" y="39559"/>
                  </a:lnTo>
                  <a:lnTo>
                    <a:pt x="18151" y="40082"/>
                  </a:lnTo>
                  <a:lnTo>
                    <a:pt x="17957" y="41223"/>
                  </a:lnTo>
                  <a:lnTo>
                    <a:pt x="17046" y="41558"/>
                  </a:lnTo>
                  <a:lnTo>
                    <a:pt x="22533" y="41558"/>
                  </a:lnTo>
                  <a:lnTo>
                    <a:pt x="20753" y="41464"/>
                  </a:lnTo>
                  <a:lnTo>
                    <a:pt x="19305" y="39684"/>
                  </a:lnTo>
                  <a:lnTo>
                    <a:pt x="19272" y="39422"/>
                  </a:lnTo>
                  <a:lnTo>
                    <a:pt x="20397" y="37192"/>
                  </a:lnTo>
                  <a:lnTo>
                    <a:pt x="20189" y="36648"/>
                  </a:lnTo>
                  <a:close/>
                </a:path>
                <a:path w="98425" h="97154">
                  <a:moveTo>
                    <a:pt x="24742" y="35737"/>
                  </a:moveTo>
                  <a:lnTo>
                    <a:pt x="21475" y="36061"/>
                  </a:lnTo>
                  <a:lnTo>
                    <a:pt x="20753" y="41464"/>
                  </a:lnTo>
                  <a:lnTo>
                    <a:pt x="22573" y="41464"/>
                  </a:lnTo>
                  <a:lnTo>
                    <a:pt x="23664" y="38878"/>
                  </a:lnTo>
                  <a:lnTo>
                    <a:pt x="25646" y="38878"/>
                  </a:lnTo>
                  <a:lnTo>
                    <a:pt x="24938" y="37192"/>
                  </a:lnTo>
                  <a:lnTo>
                    <a:pt x="24813" y="36648"/>
                  </a:lnTo>
                  <a:lnTo>
                    <a:pt x="24742" y="35737"/>
                  </a:lnTo>
                  <a:close/>
                </a:path>
                <a:path w="98425" h="97154">
                  <a:moveTo>
                    <a:pt x="14952" y="33978"/>
                  </a:moveTo>
                  <a:lnTo>
                    <a:pt x="12606" y="34847"/>
                  </a:lnTo>
                  <a:lnTo>
                    <a:pt x="16648" y="40082"/>
                  </a:lnTo>
                  <a:lnTo>
                    <a:pt x="17329" y="39422"/>
                  </a:lnTo>
                  <a:lnTo>
                    <a:pt x="17752" y="38407"/>
                  </a:lnTo>
                  <a:lnTo>
                    <a:pt x="18104" y="37632"/>
                  </a:lnTo>
                  <a:lnTo>
                    <a:pt x="18338" y="37004"/>
                  </a:lnTo>
                  <a:lnTo>
                    <a:pt x="17067" y="37004"/>
                  </a:lnTo>
                  <a:lnTo>
                    <a:pt x="15936" y="36951"/>
                  </a:lnTo>
                  <a:lnTo>
                    <a:pt x="14952" y="33978"/>
                  </a:lnTo>
                  <a:close/>
                </a:path>
                <a:path w="98425" h="97154">
                  <a:moveTo>
                    <a:pt x="19088" y="34114"/>
                  </a:moveTo>
                  <a:lnTo>
                    <a:pt x="17444" y="34532"/>
                  </a:lnTo>
                  <a:lnTo>
                    <a:pt x="17067" y="37004"/>
                  </a:lnTo>
                  <a:lnTo>
                    <a:pt x="18338" y="37004"/>
                  </a:lnTo>
                  <a:lnTo>
                    <a:pt x="18470" y="36648"/>
                  </a:lnTo>
                  <a:lnTo>
                    <a:pt x="20189" y="36648"/>
                  </a:lnTo>
                  <a:lnTo>
                    <a:pt x="19370" y="34532"/>
                  </a:lnTo>
                  <a:lnTo>
                    <a:pt x="19088" y="34114"/>
                  </a:lnTo>
                  <a:close/>
                </a:path>
                <a:path w="98425" h="97154">
                  <a:moveTo>
                    <a:pt x="2701" y="11339"/>
                  </a:moveTo>
                  <a:lnTo>
                    <a:pt x="1256" y="14020"/>
                  </a:lnTo>
                  <a:lnTo>
                    <a:pt x="0" y="16271"/>
                  </a:lnTo>
                  <a:lnTo>
                    <a:pt x="5612" y="18805"/>
                  </a:lnTo>
                  <a:lnTo>
                    <a:pt x="6313" y="19392"/>
                  </a:lnTo>
                  <a:lnTo>
                    <a:pt x="6942" y="19999"/>
                  </a:lnTo>
                  <a:lnTo>
                    <a:pt x="6355" y="20187"/>
                  </a:lnTo>
                  <a:lnTo>
                    <a:pt x="8313" y="22638"/>
                  </a:lnTo>
                  <a:lnTo>
                    <a:pt x="9601" y="22941"/>
                  </a:lnTo>
                  <a:lnTo>
                    <a:pt x="10983" y="24554"/>
                  </a:lnTo>
                  <a:lnTo>
                    <a:pt x="13025" y="28501"/>
                  </a:lnTo>
                  <a:lnTo>
                    <a:pt x="12962" y="33978"/>
                  </a:lnTo>
                  <a:lnTo>
                    <a:pt x="12858" y="34564"/>
                  </a:lnTo>
                  <a:lnTo>
                    <a:pt x="13287" y="32449"/>
                  </a:lnTo>
                  <a:lnTo>
                    <a:pt x="13287" y="27559"/>
                  </a:lnTo>
                  <a:lnTo>
                    <a:pt x="11622" y="23852"/>
                  </a:lnTo>
                  <a:lnTo>
                    <a:pt x="11020" y="22941"/>
                  </a:lnTo>
                  <a:lnTo>
                    <a:pt x="10944" y="22638"/>
                  </a:lnTo>
                  <a:lnTo>
                    <a:pt x="11287" y="22114"/>
                  </a:lnTo>
                  <a:lnTo>
                    <a:pt x="10544" y="22114"/>
                  </a:lnTo>
                  <a:lnTo>
                    <a:pt x="9758" y="21905"/>
                  </a:lnTo>
                  <a:lnTo>
                    <a:pt x="8313" y="21077"/>
                  </a:lnTo>
                  <a:lnTo>
                    <a:pt x="7957" y="20397"/>
                  </a:lnTo>
                  <a:lnTo>
                    <a:pt x="10079" y="20397"/>
                  </a:lnTo>
                  <a:lnTo>
                    <a:pt x="9758" y="19015"/>
                  </a:lnTo>
                  <a:lnTo>
                    <a:pt x="9057" y="18711"/>
                  </a:lnTo>
                  <a:lnTo>
                    <a:pt x="7371" y="17800"/>
                  </a:lnTo>
                  <a:lnTo>
                    <a:pt x="5706" y="16805"/>
                  </a:lnTo>
                  <a:lnTo>
                    <a:pt x="4198" y="15381"/>
                  </a:lnTo>
                  <a:lnTo>
                    <a:pt x="9403" y="15381"/>
                  </a:lnTo>
                  <a:lnTo>
                    <a:pt x="9353" y="15004"/>
                  </a:lnTo>
                  <a:lnTo>
                    <a:pt x="5214" y="15004"/>
                  </a:lnTo>
                  <a:lnTo>
                    <a:pt x="2701" y="11339"/>
                  </a:lnTo>
                  <a:close/>
                </a:path>
                <a:path w="98425" h="97154">
                  <a:moveTo>
                    <a:pt x="12041" y="20962"/>
                  </a:moveTo>
                  <a:lnTo>
                    <a:pt x="10544" y="22114"/>
                  </a:lnTo>
                  <a:lnTo>
                    <a:pt x="11287" y="22114"/>
                  </a:lnTo>
                  <a:lnTo>
                    <a:pt x="12041" y="20962"/>
                  </a:lnTo>
                  <a:close/>
                </a:path>
                <a:path w="98425" h="97154">
                  <a:moveTo>
                    <a:pt x="10079" y="20397"/>
                  </a:moveTo>
                  <a:lnTo>
                    <a:pt x="7957" y="20397"/>
                  </a:lnTo>
                  <a:lnTo>
                    <a:pt x="8753" y="20962"/>
                  </a:lnTo>
                  <a:lnTo>
                    <a:pt x="9455" y="21297"/>
                  </a:lnTo>
                  <a:lnTo>
                    <a:pt x="10167" y="21549"/>
                  </a:lnTo>
                  <a:lnTo>
                    <a:pt x="10210" y="20962"/>
                  </a:lnTo>
                  <a:lnTo>
                    <a:pt x="10079" y="20397"/>
                  </a:lnTo>
                  <a:close/>
                </a:path>
                <a:path w="98425" h="97154">
                  <a:moveTo>
                    <a:pt x="9403" y="15381"/>
                  </a:moveTo>
                  <a:lnTo>
                    <a:pt x="4198" y="15381"/>
                  </a:lnTo>
                  <a:lnTo>
                    <a:pt x="6429" y="16742"/>
                  </a:lnTo>
                  <a:lnTo>
                    <a:pt x="7696" y="17235"/>
                  </a:lnTo>
                  <a:lnTo>
                    <a:pt x="9015" y="17800"/>
                  </a:lnTo>
                  <a:lnTo>
                    <a:pt x="9716" y="17842"/>
                  </a:lnTo>
                  <a:lnTo>
                    <a:pt x="11057" y="17465"/>
                  </a:lnTo>
                  <a:lnTo>
                    <a:pt x="12012" y="16879"/>
                  </a:lnTo>
                  <a:lnTo>
                    <a:pt x="9601" y="16879"/>
                  </a:lnTo>
                  <a:lnTo>
                    <a:pt x="9403" y="15381"/>
                  </a:lnTo>
                  <a:close/>
                </a:path>
                <a:path w="98425" h="97154">
                  <a:moveTo>
                    <a:pt x="13852" y="15559"/>
                  </a:moveTo>
                  <a:lnTo>
                    <a:pt x="12512" y="16345"/>
                  </a:lnTo>
                  <a:lnTo>
                    <a:pt x="10753" y="16742"/>
                  </a:lnTo>
                  <a:lnTo>
                    <a:pt x="9601" y="16879"/>
                  </a:lnTo>
                  <a:lnTo>
                    <a:pt x="12012" y="16879"/>
                  </a:lnTo>
                  <a:lnTo>
                    <a:pt x="12439" y="16617"/>
                  </a:lnTo>
                  <a:lnTo>
                    <a:pt x="13852" y="15559"/>
                  </a:lnTo>
                  <a:close/>
                </a:path>
                <a:path w="98425" h="97154">
                  <a:moveTo>
                    <a:pt x="6847" y="5936"/>
                  </a:moveTo>
                  <a:lnTo>
                    <a:pt x="3895" y="6711"/>
                  </a:lnTo>
                  <a:lnTo>
                    <a:pt x="3797" y="7298"/>
                  </a:lnTo>
                  <a:lnTo>
                    <a:pt x="3677" y="9151"/>
                  </a:lnTo>
                  <a:lnTo>
                    <a:pt x="4010" y="10334"/>
                  </a:lnTo>
                  <a:lnTo>
                    <a:pt x="7245" y="14020"/>
                  </a:lnTo>
                  <a:lnTo>
                    <a:pt x="6219" y="14533"/>
                  </a:lnTo>
                  <a:lnTo>
                    <a:pt x="5214" y="15004"/>
                  </a:lnTo>
                  <a:lnTo>
                    <a:pt x="9353" y="15004"/>
                  </a:lnTo>
                  <a:lnTo>
                    <a:pt x="9203" y="13873"/>
                  </a:lnTo>
                  <a:lnTo>
                    <a:pt x="8963" y="13873"/>
                  </a:lnTo>
                  <a:lnTo>
                    <a:pt x="6784" y="11036"/>
                  </a:lnTo>
                  <a:lnTo>
                    <a:pt x="6690" y="10889"/>
                  </a:lnTo>
                  <a:lnTo>
                    <a:pt x="5863" y="8868"/>
                  </a:lnTo>
                  <a:lnTo>
                    <a:pt x="10407" y="8868"/>
                  </a:lnTo>
                  <a:lnTo>
                    <a:pt x="7507" y="8774"/>
                  </a:lnTo>
                  <a:lnTo>
                    <a:pt x="6847" y="5936"/>
                  </a:lnTo>
                  <a:close/>
                </a:path>
                <a:path w="98425" h="97154">
                  <a:moveTo>
                    <a:pt x="10407" y="8868"/>
                  </a:moveTo>
                  <a:lnTo>
                    <a:pt x="5863" y="8868"/>
                  </a:lnTo>
                  <a:lnTo>
                    <a:pt x="6994" y="10334"/>
                  </a:lnTo>
                  <a:lnTo>
                    <a:pt x="7936" y="11036"/>
                  </a:lnTo>
                  <a:lnTo>
                    <a:pt x="8826" y="11758"/>
                  </a:lnTo>
                  <a:lnTo>
                    <a:pt x="9696" y="12816"/>
                  </a:lnTo>
                  <a:lnTo>
                    <a:pt x="10753" y="12282"/>
                  </a:lnTo>
                  <a:lnTo>
                    <a:pt x="11604" y="11695"/>
                  </a:lnTo>
                  <a:lnTo>
                    <a:pt x="9853" y="11695"/>
                  </a:lnTo>
                  <a:lnTo>
                    <a:pt x="9727" y="11339"/>
                  </a:lnTo>
                  <a:lnTo>
                    <a:pt x="9601" y="10303"/>
                  </a:lnTo>
                  <a:lnTo>
                    <a:pt x="9947" y="9769"/>
                  </a:lnTo>
                  <a:lnTo>
                    <a:pt x="10209" y="9151"/>
                  </a:lnTo>
                  <a:lnTo>
                    <a:pt x="10407" y="8868"/>
                  </a:lnTo>
                  <a:close/>
                </a:path>
                <a:path w="98425" h="97154">
                  <a:moveTo>
                    <a:pt x="15308" y="9057"/>
                  </a:moveTo>
                  <a:lnTo>
                    <a:pt x="13852" y="9811"/>
                  </a:lnTo>
                  <a:lnTo>
                    <a:pt x="9853" y="11695"/>
                  </a:lnTo>
                  <a:lnTo>
                    <a:pt x="11604" y="11695"/>
                  </a:lnTo>
                  <a:lnTo>
                    <a:pt x="12774" y="10889"/>
                  </a:lnTo>
                  <a:lnTo>
                    <a:pt x="15308" y="9057"/>
                  </a:lnTo>
                  <a:close/>
                </a:path>
                <a:path w="98425" h="97154">
                  <a:moveTo>
                    <a:pt x="11266" y="816"/>
                  </a:moveTo>
                  <a:lnTo>
                    <a:pt x="10685" y="1361"/>
                  </a:lnTo>
                  <a:lnTo>
                    <a:pt x="10167" y="1759"/>
                  </a:lnTo>
                  <a:lnTo>
                    <a:pt x="8963" y="2931"/>
                  </a:lnTo>
                  <a:lnTo>
                    <a:pt x="8648" y="4554"/>
                  </a:lnTo>
                  <a:lnTo>
                    <a:pt x="8550" y="5936"/>
                  </a:lnTo>
                  <a:lnTo>
                    <a:pt x="9015" y="7580"/>
                  </a:lnTo>
                  <a:lnTo>
                    <a:pt x="7507" y="8774"/>
                  </a:lnTo>
                  <a:lnTo>
                    <a:pt x="10473" y="8774"/>
                  </a:lnTo>
                  <a:lnTo>
                    <a:pt x="10847" y="8240"/>
                  </a:lnTo>
                  <a:lnTo>
                    <a:pt x="10670" y="7298"/>
                  </a:lnTo>
                  <a:lnTo>
                    <a:pt x="10209" y="7298"/>
                  </a:lnTo>
                  <a:lnTo>
                    <a:pt x="10009" y="6711"/>
                  </a:lnTo>
                  <a:lnTo>
                    <a:pt x="10081" y="5580"/>
                  </a:lnTo>
                  <a:lnTo>
                    <a:pt x="10544" y="3539"/>
                  </a:lnTo>
                  <a:lnTo>
                    <a:pt x="14725" y="3539"/>
                  </a:lnTo>
                  <a:lnTo>
                    <a:pt x="15308" y="2952"/>
                  </a:lnTo>
                  <a:lnTo>
                    <a:pt x="13664" y="2889"/>
                  </a:lnTo>
                  <a:lnTo>
                    <a:pt x="12209" y="2722"/>
                  </a:lnTo>
                  <a:lnTo>
                    <a:pt x="11811" y="2722"/>
                  </a:lnTo>
                  <a:lnTo>
                    <a:pt x="11266" y="816"/>
                  </a:lnTo>
                  <a:close/>
                </a:path>
                <a:path w="98425" h="97154">
                  <a:moveTo>
                    <a:pt x="10638" y="7130"/>
                  </a:moveTo>
                  <a:lnTo>
                    <a:pt x="10209" y="7298"/>
                  </a:lnTo>
                  <a:lnTo>
                    <a:pt x="10670" y="7298"/>
                  </a:lnTo>
                  <a:lnTo>
                    <a:pt x="10638" y="7130"/>
                  </a:lnTo>
                  <a:close/>
                </a:path>
                <a:path w="98425" h="97154">
                  <a:moveTo>
                    <a:pt x="14725" y="3539"/>
                  </a:moveTo>
                  <a:lnTo>
                    <a:pt x="10544" y="3539"/>
                  </a:lnTo>
                  <a:lnTo>
                    <a:pt x="10753" y="4554"/>
                  </a:lnTo>
                  <a:lnTo>
                    <a:pt x="10795" y="5612"/>
                  </a:lnTo>
                  <a:lnTo>
                    <a:pt x="10491" y="6334"/>
                  </a:lnTo>
                  <a:lnTo>
                    <a:pt x="11947" y="6334"/>
                  </a:lnTo>
                  <a:lnTo>
                    <a:pt x="14725" y="3539"/>
                  </a:lnTo>
                  <a:close/>
                </a:path>
                <a:path w="98425" h="97154">
                  <a:moveTo>
                    <a:pt x="16805" y="0"/>
                  </a:moveTo>
                  <a:lnTo>
                    <a:pt x="13372" y="1308"/>
                  </a:lnTo>
                  <a:lnTo>
                    <a:pt x="13346" y="1759"/>
                  </a:lnTo>
                  <a:lnTo>
                    <a:pt x="13664" y="2889"/>
                  </a:lnTo>
                  <a:lnTo>
                    <a:pt x="15350" y="2889"/>
                  </a:lnTo>
                  <a:lnTo>
                    <a:pt x="16156" y="1685"/>
                  </a:lnTo>
                  <a:lnTo>
                    <a:pt x="16805" y="0"/>
                  </a:lnTo>
                  <a:close/>
                </a:path>
                <a:path w="98425" h="97154">
                  <a:moveTo>
                    <a:pt x="51059" y="74615"/>
                  </a:moveTo>
                  <a:lnTo>
                    <a:pt x="49307" y="74615"/>
                  </a:lnTo>
                  <a:lnTo>
                    <a:pt x="49988" y="75673"/>
                  </a:lnTo>
                  <a:lnTo>
                    <a:pt x="50201" y="76919"/>
                  </a:lnTo>
                  <a:lnTo>
                    <a:pt x="50364" y="77673"/>
                  </a:lnTo>
                  <a:lnTo>
                    <a:pt x="50482" y="78887"/>
                  </a:lnTo>
                  <a:lnTo>
                    <a:pt x="53600" y="80018"/>
                  </a:lnTo>
                  <a:lnTo>
                    <a:pt x="54186" y="80018"/>
                  </a:lnTo>
                  <a:lnTo>
                    <a:pt x="52103" y="78751"/>
                  </a:lnTo>
                  <a:lnTo>
                    <a:pt x="51002" y="75348"/>
                  </a:lnTo>
                  <a:lnTo>
                    <a:pt x="51059" y="74615"/>
                  </a:lnTo>
                  <a:close/>
                </a:path>
                <a:path w="98425" h="97154">
                  <a:moveTo>
                    <a:pt x="49449" y="75348"/>
                  </a:moveTo>
                  <a:lnTo>
                    <a:pt x="44888" y="75348"/>
                  </a:lnTo>
                  <a:lnTo>
                    <a:pt x="46019" y="76008"/>
                  </a:lnTo>
                  <a:lnTo>
                    <a:pt x="46459" y="76594"/>
                  </a:lnTo>
                  <a:lnTo>
                    <a:pt x="47705" y="77484"/>
                  </a:lnTo>
                  <a:lnTo>
                    <a:pt x="48228" y="77788"/>
                  </a:lnTo>
                  <a:lnTo>
                    <a:pt x="48270" y="77955"/>
                  </a:lnTo>
                  <a:lnTo>
                    <a:pt x="47328" y="78374"/>
                  </a:lnTo>
                  <a:lnTo>
                    <a:pt x="46302" y="79013"/>
                  </a:lnTo>
                  <a:lnTo>
                    <a:pt x="44961" y="79620"/>
                  </a:lnTo>
                  <a:lnTo>
                    <a:pt x="46951" y="78887"/>
                  </a:lnTo>
                  <a:lnTo>
                    <a:pt x="47757" y="78678"/>
                  </a:lnTo>
                  <a:lnTo>
                    <a:pt x="48197" y="78542"/>
                  </a:lnTo>
                  <a:lnTo>
                    <a:pt x="49255" y="78144"/>
                  </a:lnTo>
                  <a:lnTo>
                    <a:pt x="49839" y="78144"/>
                  </a:lnTo>
                  <a:lnTo>
                    <a:pt x="49655" y="76594"/>
                  </a:lnTo>
                  <a:lnTo>
                    <a:pt x="49449" y="75348"/>
                  </a:lnTo>
                  <a:close/>
                </a:path>
                <a:path w="98425" h="97154">
                  <a:moveTo>
                    <a:pt x="49839" y="78144"/>
                  </a:moveTo>
                  <a:lnTo>
                    <a:pt x="49255" y="78144"/>
                  </a:lnTo>
                  <a:lnTo>
                    <a:pt x="49820" y="78468"/>
                  </a:lnTo>
                  <a:lnTo>
                    <a:pt x="49839" y="78144"/>
                  </a:lnTo>
                  <a:close/>
                </a:path>
                <a:path w="98425" h="97154">
                  <a:moveTo>
                    <a:pt x="47582" y="66123"/>
                  </a:moveTo>
                  <a:lnTo>
                    <a:pt x="44961" y="66123"/>
                  </a:lnTo>
                  <a:lnTo>
                    <a:pt x="45454" y="68018"/>
                  </a:lnTo>
                  <a:lnTo>
                    <a:pt x="45498" y="71914"/>
                  </a:lnTo>
                  <a:lnTo>
                    <a:pt x="37988" y="76447"/>
                  </a:lnTo>
                  <a:lnTo>
                    <a:pt x="40731" y="76824"/>
                  </a:lnTo>
                  <a:lnTo>
                    <a:pt x="44658" y="75861"/>
                  </a:lnTo>
                  <a:lnTo>
                    <a:pt x="44888" y="75348"/>
                  </a:lnTo>
                  <a:lnTo>
                    <a:pt x="49449" y="75348"/>
                  </a:lnTo>
                  <a:lnTo>
                    <a:pt x="49307" y="74615"/>
                  </a:lnTo>
                  <a:lnTo>
                    <a:pt x="51059" y="74615"/>
                  </a:lnTo>
                  <a:lnTo>
                    <a:pt x="51098" y="74332"/>
                  </a:lnTo>
                  <a:lnTo>
                    <a:pt x="49160" y="74332"/>
                  </a:lnTo>
                  <a:lnTo>
                    <a:pt x="48270" y="73767"/>
                  </a:lnTo>
                  <a:lnTo>
                    <a:pt x="47328" y="73212"/>
                  </a:lnTo>
                  <a:lnTo>
                    <a:pt x="48466" y="68678"/>
                  </a:lnTo>
                  <a:lnTo>
                    <a:pt x="48466" y="68018"/>
                  </a:lnTo>
                  <a:lnTo>
                    <a:pt x="47582" y="66123"/>
                  </a:lnTo>
                  <a:close/>
                </a:path>
                <a:path w="98425" h="97154">
                  <a:moveTo>
                    <a:pt x="51485" y="71495"/>
                  </a:moveTo>
                  <a:lnTo>
                    <a:pt x="50553" y="71568"/>
                  </a:lnTo>
                  <a:lnTo>
                    <a:pt x="49705" y="71610"/>
                  </a:lnTo>
                  <a:lnTo>
                    <a:pt x="49160" y="74332"/>
                  </a:lnTo>
                  <a:lnTo>
                    <a:pt x="51098" y="74332"/>
                  </a:lnTo>
                  <a:lnTo>
                    <a:pt x="51485" y="71495"/>
                  </a:lnTo>
                  <a:close/>
                </a:path>
                <a:path w="98425" h="97154">
                  <a:moveTo>
                    <a:pt x="33056" y="69620"/>
                  </a:moveTo>
                  <a:lnTo>
                    <a:pt x="35245" y="70626"/>
                  </a:lnTo>
                  <a:lnTo>
                    <a:pt x="36721" y="70908"/>
                  </a:lnTo>
                  <a:lnTo>
                    <a:pt x="38218" y="71139"/>
                  </a:lnTo>
                  <a:lnTo>
                    <a:pt x="41558" y="71233"/>
                  </a:lnTo>
                  <a:lnTo>
                    <a:pt x="43810" y="73819"/>
                  </a:lnTo>
                  <a:lnTo>
                    <a:pt x="44888" y="71914"/>
                  </a:lnTo>
                  <a:lnTo>
                    <a:pt x="45000" y="70270"/>
                  </a:lnTo>
                  <a:lnTo>
                    <a:pt x="40333" y="70270"/>
                  </a:lnTo>
                  <a:lnTo>
                    <a:pt x="38878" y="70249"/>
                  </a:lnTo>
                  <a:lnTo>
                    <a:pt x="37171" y="70249"/>
                  </a:lnTo>
                  <a:lnTo>
                    <a:pt x="35475" y="70175"/>
                  </a:lnTo>
                  <a:lnTo>
                    <a:pt x="33056" y="69620"/>
                  </a:lnTo>
                  <a:close/>
                </a:path>
                <a:path w="98425" h="97154">
                  <a:moveTo>
                    <a:pt x="41712" y="61369"/>
                  </a:moveTo>
                  <a:lnTo>
                    <a:pt x="39820" y="61369"/>
                  </a:lnTo>
                  <a:lnTo>
                    <a:pt x="40113" y="62594"/>
                  </a:lnTo>
                  <a:lnTo>
                    <a:pt x="40218" y="66029"/>
                  </a:lnTo>
                  <a:lnTo>
                    <a:pt x="39726" y="68469"/>
                  </a:lnTo>
                  <a:lnTo>
                    <a:pt x="41161" y="69641"/>
                  </a:lnTo>
                  <a:lnTo>
                    <a:pt x="40731" y="69945"/>
                  </a:lnTo>
                  <a:lnTo>
                    <a:pt x="40333" y="70270"/>
                  </a:lnTo>
                  <a:lnTo>
                    <a:pt x="45000" y="70270"/>
                  </a:lnTo>
                  <a:lnTo>
                    <a:pt x="45134" y="68678"/>
                  </a:lnTo>
                  <a:lnTo>
                    <a:pt x="43338" y="68678"/>
                  </a:lnTo>
                  <a:lnTo>
                    <a:pt x="40480" y="66657"/>
                  </a:lnTo>
                  <a:lnTo>
                    <a:pt x="41946" y="62971"/>
                  </a:lnTo>
                  <a:lnTo>
                    <a:pt x="41884" y="62050"/>
                  </a:lnTo>
                  <a:lnTo>
                    <a:pt x="41712" y="61369"/>
                  </a:lnTo>
                  <a:close/>
                </a:path>
                <a:path w="98425" h="97154">
                  <a:moveTo>
                    <a:pt x="44281" y="62500"/>
                  </a:moveTo>
                  <a:lnTo>
                    <a:pt x="43319" y="63935"/>
                  </a:lnTo>
                  <a:lnTo>
                    <a:pt x="43338" y="68678"/>
                  </a:lnTo>
                  <a:lnTo>
                    <a:pt x="45134" y="68678"/>
                  </a:lnTo>
                  <a:lnTo>
                    <a:pt x="45012" y="66636"/>
                  </a:lnTo>
                  <a:lnTo>
                    <a:pt x="44961" y="66123"/>
                  </a:lnTo>
                  <a:lnTo>
                    <a:pt x="47582" y="66123"/>
                  </a:lnTo>
                  <a:lnTo>
                    <a:pt x="46605" y="64029"/>
                  </a:lnTo>
                  <a:lnTo>
                    <a:pt x="44281" y="62500"/>
                  </a:lnTo>
                  <a:close/>
                </a:path>
                <a:path w="98425" h="97154">
                  <a:moveTo>
                    <a:pt x="39762" y="64542"/>
                  </a:moveTo>
                  <a:lnTo>
                    <a:pt x="37119" y="64542"/>
                  </a:lnTo>
                  <a:lnTo>
                    <a:pt x="37726" y="65673"/>
                  </a:lnTo>
                  <a:lnTo>
                    <a:pt x="39234" y="67694"/>
                  </a:lnTo>
                  <a:lnTo>
                    <a:pt x="39552" y="66657"/>
                  </a:lnTo>
                  <a:lnTo>
                    <a:pt x="39762" y="64542"/>
                  </a:lnTo>
                  <a:close/>
                </a:path>
                <a:path w="98425" h="97154">
                  <a:moveTo>
                    <a:pt x="32962" y="64217"/>
                  </a:moveTo>
                  <a:lnTo>
                    <a:pt x="34627" y="64751"/>
                  </a:lnTo>
                  <a:lnTo>
                    <a:pt x="35245" y="64804"/>
                  </a:lnTo>
                  <a:lnTo>
                    <a:pt x="35873" y="64898"/>
                  </a:lnTo>
                  <a:lnTo>
                    <a:pt x="37119" y="64542"/>
                  </a:lnTo>
                  <a:lnTo>
                    <a:pt x="39762" y="64542"/>
                  </a:lnTo>
                  <a:lnTo>
                    <a:pt x="39786" y="64291"/>
                  </a:lnTo>
                  <a:lnTo>
                    <a:pt x="34512" y="64291"/>
                  </a:lnTo>
                  <a:lnTo>
                    <a:pt x="32962" y="64217"/>
                  </a:lnTo>
                  <a:close/>
                </a:path>
                <a:path w="98425" h="97154">
                  <a:moveTo>
                    <a:pt x="35475" y="57474"/>
                  </a:moveTo>
                  <a:lnTo>
                    <a:pt x="34114" y="57757"/>
                  </a:lnTo>
                  <a:lnTo>
                    <a:pt x="34215" y="58741"/>
                  </a:lnTo>
                  <a:lnTo>
                    <a:pt x="34313" y="59359"/>
                  </a:lnTo>
                  <a:lnTo>
                    <a:pt x="36627" y="63087"/>
                  </a:lnTo>
                  <a:lnTo>
                    <a:pt x="36480" y="63935"/>
                  </a:lnTo>
                  <a:lnTo>
                    <a:pt x="35925" y="64238"/>
                  </a:lnTo>
                  <a:lnTo>
                    <a:pt x="34512" y="64291"/>
                  </a:lnTo>
                  <a:lnTo>
                    <a:pt x="39786" y="64291"/>
                  </a:lnTo>
                  <a:lnTo>
                    <a:pt x="39903" y="63087"/>
                  </a:lnTo>
                  <a:lnTo>
                    <a:pt x="39869" y="62197"/>
                  </a:lnTo>
                  <a:lnTo>
                    <a:pt x="37025" y="62197"/>
                  </a:lnTo>
                  <a:lnTo>
                    <a:pt x="37194" y="60060"/>
                  </a:lnTo>
                  <a:lnTo>
                    <a:pt x="35925" y="60060"/>
                  </a:lnTo>
                  <a:lnTo>
                    <a:pt x="35301" y="59191"/>
                  </a:lnTo>
                  <a:lnTo>
                    <a:pt x="35475" y="57474"/>
                  </a:lnTo>
                  <a:close/>
                </a:path>
                <a:path w="98425" h="97154">
                  <a:moveTo>
                    <a:pt x="25172" y="56396"/>
                  </a:moveTo>
                  <a:lnTo>
                    <a:pt x="34072" y="63422"/>
                  </a:lnTo>
                  <a:lnTo>
                    <a:pt x="34250" y="63464"/>
                  </a:lnTo>
                  <a:lnTo>
                    <a:pt x="34394" y="63390"/>
                  </a:lnTo>
                  <a:lnTo>
                    <a:pt x="34323" y="62594"/>
                  </a:lnTo>
                  <a:lnTo>
                    <a:pt x="34156" y="62500"/>
                  </a:lnTo>
                  <a:lnTo>
                    <a:pt x="33322" y="62123"/>
                  </a:lnTo>
                  <a:lnTo>
                    <a:pt x="31559" y="61139"/>
                  </a:lnTo>
                  <a:lnTo>
                    <a:pt x="29486" y="59851"/>
                  </a:lnTo>
                  <a:lnTo>
                    <a:pt x="25172" y="56396"/>
                  </a:lnTo>
                  <a:close/>
                </a:path>
                <a:path w="98425" h="97154">
                  <a:moveTo>
                    <a:pt x="40124" y="57903"/>
                  </a:moveTo>
                  <a:lnTo>
                    <a:pt x="38459" y="58741"/>
                  </a:lnTo>
                  <a:lnTo>
                    <a:pt x="39611" y="62123"/>
                  </a:lnTo>
                  <a:lnTo>
                    <a:pt x="38312" y="62144"/>
                  </a:lnTo>
                  <a:lnTo>
                    <a:pt x="37025" y="62197"/>
                  </a:lnTo>
                  <a:lnTo>
                    <a:pt x="39869" y="62197"/>
                  </a:lnTo>
                  <a:lnTo>
                    <a:pt x="39820" y="61369"/>
                  </a:lnTo>
                  <a:lnTo>
                    <a:pt x="41712" y="61369"/>
                  </a:lnTo>
                  <a:lnTo>
                    <a:pt x="41144" y="59170"/>
                  </a:lnTo>
                  <a:lnTo>
                    <a:pt x="40124" y="57903"/>
                  </a:lnTo>
                  <a:close/>
                </a:path>
                <a:path w="98425" h="97154">
                  <a:moveTo>
                    <a:pt x="36103" y="59359"/>
                  </a:moveTo>
                  <a:lnTo>
                    <a:pt x="35925" y="60060"/>
                  </a:lnTo>
                  <a:lnTo>
                    <a:pt x="37194" y="60060"/>
                  </a:lnTo>
                  <a:lnTo>
                    <a:pt x="37213" y="59820"/>
                  </a:lnTo>
                  <a:lnTo>
                    <a:pt x="36103" y="59359"/>
                  </a:lnTo>
                  <a:close/>
                </a:path>
                <a:path w="98425" h="97154">
                  <a:moveTo>
                    <a:pt x="88489" y="94855"/>
                  </a:moveTo>
                  <a:lnTo>
                    <a:pt x="86007" y="94855"/>
                  </a:lnTo>
                  <a:lnTo>
                    <a:pt x="85159" y="95421"/>
                  </a:lnTo>
                  <a:lnTo>
                    <a:pt x="85269" y="96269"/>
                  </a:lnTo>
                  <a:lnTo>
                    <a:pt x="85651" y="96855"/>
                  </a:lnTo>
                  <a:lnTo>
                    <a:pt x="88070" y="96761"/>
                  </a:lnTo>
                  <a:lnTo>
                    <a:pt x="88824" y="96269"/>
                  </a:lnTo>
                  <a:lnTo>
                    <a:pt x="88918" y="95986"/>
                  </a:lnTo>
                  <a:lnTo>
                    <a:pt x="89054" y="95724"/>
                  </a:lnTo>
                  <a:lnTo>
                    <a:pt x="89399" y="95536"/>
                  </a:lnTo>
                  <a:lnTo>
                    <a:pt x="88604" y="95536"/>
                  </a:lnTo>
                  <a:lnTo>
                    <a:pt x="88489" y="94855"/>
                  </a:lnTo>
                  <a:close/>
                </a:path>
                <a:path w="98425" h="97154">
                  <a:moveTo>
                    <a:pt x="97913" y="90960"/>
                  </a:moveTo>
                  <a:lnTo>
                    <a:pt x="94949" y="91567"/>
                  </a:lnTo>
                  <a:lnTo>
                    <a:pt x="91002" y="93756"/>
                  </a:lnTo>
                  <a:lnTo>
                    <a:pt x="88960" y="95442"/>
                  </a:lnTo>
                  <a:lnTo>
                    <a:pt x="88793" y="95536"/>
                  </a:lnTo>
                  <a:lnTo>
                    <a:pt x="89399" y="95536"/>
                  </a:lnTo>
                  <a:lnTo>
                    <a:pt x="90719" y="94813"/>
                  </a:lnTo>
                  <a:lnTo>
                    <a:pt x="94573" y="92080"/>
                  </a:lnTo>
                  <a:lnTo>
                    <a:pt x="98143" y="91190"/>
                  </a:lnTo>
                  <a:lnTo>
                    <a:pt x="97913" y="90960"/>
                  </a:lnTo>
                  <a:close/>
                </a:path>
                <a:path w="98425" h="97154">
                  <a:moveTo>
                    <a:pt x="83229" y="90091"/>
                  </a:moveTo>
                  <a:lnTo>
                    <a:pt x="81243" y="90091"/>
                  </a:lnTo>
                  <a:lnTo>
                    <a:pt x="81279" y="91002"/>
                  </a:lnTo>
                  <a:lnTo>
                    <a:pt x="81057" y="91337"/>
                  </a:lnTo>
                  <a:lnTo>
                    <a:pt x="79714" y="93892"/>
                  </a:lnTo>
                  <a:lnTo>
                    <a:pt x="79222" y="95232"/>
                  </a:lnTo>
                  <a:lnTo>
                    <a:pt x="79924" y="94415"/>
                  </a:lnTo>
                  <a:lnTo>
                    <a:pt x="82227" y="90635"/>
                  </a:lnTo>
                  <a:lnTo>
                    <a:pt x="83229" y="90091"/>
                  </a:lnTo>
                  <a:close/>
                </a:path>
                <a:path w="98425" h="97154">
                  <a:moveTo>
                    <a:pt x="77509" y="89547"/>
                  </a:moveTo>
                  <a:lnTo>
                    <a:pt x="74521" y="89547"/>
                  </a:lnTo>
                  <a:lnTo>
                    <a:pt x="74465" y="89997"/>
                  </a:lnTo>
                  <a:lnTo>
                    <a:pt x="74348" y="90416"/>
                  </a:lnTo>
                  <a:lnTo>
                    <a:pt x="72961" y="92531"/>
                  </a:lnTo>
                  <a:lnTo>
                    <a:pt x="72626" y="93075"/>
                  </a:lnTo>
                  <a:lnTo>
                    <a:pt x="72081" y="94855"/>
                  </a:lnTo>
                  <a:lnTo>
                    <a:pt x="73023" y="93327"/>
                  </a:lnTo>
                  <a:lnTo>
                    <a:pt x="74950" y="91337"/>
                  </a:lnTo>
                  <a:lnTo>
                    <a:pt x="75463" y="90112"/>
                  </a:lnTo>
                  <a:lnTo>
                    <a:pt x="76259" y="89997"/>
                  </a:lnTo>
                  <a:lnTo>
                    <a:pt x="77924" y="89997"/>
                  </a:lnTo>
                  <a:lnTo>
                    <a:pt x="77509" y="89547"/>
                  </a:lnTo>
                  <a:close/>
                </a:path>
                <a:path w="98425" h="97154">
                  <a:moveTo>
                    <a:pt x="64377" y="84835"/>
                  </a:moveTo>
                  <a:lnTo>
                    <a:pt x="61139" y="84835"/>
                  </a:lnTo>
                  <a:lnTo>
                    <a:pt x="62238" y="85892"/>
                  </a:lnTo>
                  <a:lnTo>
                    <a:pt x="64354" y="87599"/>
                  </a:lnTo>
                  <a:lnTo>
                    <a:pt x="65673" y="88311"/>
                  </a:lnTo>
                  <a:lnTo>
                    <a:pt x="67830" y="88520"/>
                  </a:lnTo>
                  <a:lnTo>
                    <a:pt x="67913" y="88677"/>
                  </a:lnTo>
                  <a:lnTo>
                    <a:pt x="67979" y="89295"/>
                  </a:lnTo>
                  <a:lnTo>
                    <a:pt x="67864" y="89526"/>
                  </a:lnTo>
                  <a:lnTo>
                    <a:pt x="66144" y="91431"/>
                  </a:lnTo>
                  <a:lnTo>
                    <a:pt x="64898" y="92531"/>
                  </a:lnTo>
                  <a:lnTo>
                    <a:pt x="67035" y="90866"/>
                  </a:lnTo>
                  <a:lnTo>
                    <a:pt x="67380" y="90541"/>
                  </a:lnTo>
                  <a:lnTo>
                    <a:pt x="68116" y="89997"/>
                  </a:lnTo>
                  <a:lnTo>
                    <a:pt x="69285" y="89054"/>
                  </a:lnTo>
                  <a:lnTo>
                    <a:pt x="71133" y="89054"/>
                  </a:lnTo>
                  <a:lnTo>
                    <a:pt x="71065" y="88677"/>
                  </a:lnTo>
                  <a:lnTo>
                    <a:pt x="70389" y="87651"/>
                  </a:lnTo>
                  <a:lnTo>
                    <a:pt x="65977" y="87651"/>
                  </a:lnTo>
                  <a:lnTo>
                    <a:pt x="64377" y="84835"/>
                  </a:lnTo>
                  <a:close/>
                </a:path>
                <a:path w="98425" h="97154">
                  <a:moveTo>
                    <a:pt x="94363" y="87997"/>
                  </a:moveTo>
                  <a:lnTo>
                    <a:pt x="91798" y="87997"/>
                  </a:lnTo>
                  <a:lnTo>
                    <a:pt x="89735" y="88709"/>
                  </a:lnTo>
                  <a:lnTo>
                    <a:pt x="88076" y="90300"/>
                  </a:lnTo>
                  <a:lnTo>
                    <a:pt x="87672" y="91002"/>
                  </a:lnTo>
                  <a:lnTo>
                    <a:pt x="86259" y="91923"/>
                  </a:lnTo>
                  <a:lnTo>
                    <a:pt x="86730" y="92039"/>
                  </a:lnTo>
                  <a:lnTo>
                    <a:pt x="87672" y="91431"/>
                  </a:lnTo>
                  <a:lnTo>
                    <a:pt x="90164" y="89369"/>
                  </a:lnTo>
                  <a:lnTo>
                    <a:pt x="92039" y="89033"/>
                  </a:lnTo>
                  <a:lnTo>
                    <a:pt x="94646" y="88677"/>
                  </a:lnTo>
                  <a:lnTo>
                    <a:pt x="95929" y="88677"/>
                  </a:lnTo>
                  <a:lnTo>
                    <a:pt x="95703" y="88468"/>
                  </a:lnTo>
                  <a:lnTo>
                    <a:pt x="94363" y="87997"/>
                  </a:lnTo>
                  <a:close/>
                </a:path>
                <a:path w="98425" h="97154">
                  <a:moveTo>
                    <a:pt x="55051" y="88128"/>
                  </a:moveTo>
                  <a:lnTo>
                    <a:pt x="54919" y="88143"/>
                  </a:lnTo>
                  <a:lnTo>
                    <a:pt x="53411" y="90259"/>
                  </a:lnTo>
                  <a:lnTo>
                    <a:pt x="55051" y="88128"/>
                  </a:lnTo>
                  <a:close/>
                </a:path>
                <a:path w="98425" h="97154">
                  <a:moveTo>
                    <a:pt x="79043" y="84688"/>
                  </a:moveTo>
                  <a:lnTo>
                    <a:pt x="75840" y="84688"/>
                  </a:lnTo>
                  <a:lnTo>
                    <a:pt x="76486" y="86499"/>
                  </a:lnTo>
                  <a:lnTo>
                    <a:pt x="78528" y="89012"/>
                  </a:lnTo>
                  <a:lnTo>
                    <a:pt x="78654" y="89201"/>
                  </a:lnTo>
                  <a:lnTo>
                    <a:pt x="79002" y="90227"/>
                  </a:lnTo>
                  <a:lnTo>
                    <a:pt x="79264" y="90259"/>
                  </a:lnTo>
                  <a:lnTo>
                    <a:pt x="79474" y="90259"/>
                  </a:lnTo>
                  <a:lnTo>
                    <a:pt x="80301" y="90164"/>
                  </a:lnTo>
                  <a:lnTo>
                    <a:pt x="81212" y="90164"/>
                  </a:lnTo>
                  <a:lnTo>
                    <a:pt x="83229" y="90091"/>
                  </a:lnTo>
                  <a:lnTo>
                    <a:pt x="83569" y="89641"/>
                  </a:lnTo>
                  <a:lnTo>
                    <a:pt x="83468" y="89369"/>
                  </a:lnTo>
                  <a:lnTo>
                    <a:pt x="83002" y="88677"/>
                  </a:lnTo>
                  <a:lnTo>
                    <a:pt x="82467" y="87557"/>
                  </a:lnTo>
                  <a:lnTo>
                    <a:pt x="79620" y="87557"/>
                  </a:lnTo>
                  <a:lnTo>
                    <a:pt x="79043" y="84688"/>
                  </a:lnTo>
                  <a:close/>
                </a:path>
                <a:path w="98425" h="97154">
                  <a:moveTo>
                    <a:pt x="95929" y="88677"/>
                  </a:moveTo>
                  <a:lnTo>
                    <a:pt x="94646" y="88677"/>
                  </a:lnTo>
                  <a:lnTo>
                    <a:pt x="95779" y="89641"/>
                  </a:lnTo>
                  <a:lnTo>
                    <a:pt x="96080" y="89861"/>
                  </a:lnTo>
                  <a:lnTo>
                    <a:pt x="96688" y="90227"/>
                  </a:lnTo>
                  <a:lnTo>
                    <a:pt x="97913" y="90112"/>
                  </a:lnTo>
                  <a:lnTo>
                    <a:pt x="97951" y="89526"/>
                  </a:lnTo>
                  <a:lnTo>
                    <a:pt x="96897" y="89526"/>
                  </a:lnTo>
                  <a:lnTo>
                    <a:pt x="95929" y="88677"/>
                  </a:lnTo>
                  <a:close/>
                </a:path>
                <a:path w="98425" h="97154">
                  <a:moveTo>
                    <a:pt x="77924" y="89997"/>
                  </a:moveTo>
                  <a:lnTo>
                    <a:pt x="76259" y="89997"/>
                  </a:lnTo>
                  <a:lnTo>
                    <a:pt x="77578" y="90164"/>
                  </a:lnTo>
                  <a:lnTo>
                    <a:pt x="77924" y="89997"/>
                  </a:lnTo>
                  <a:close/>
                </a:path>
                <a:path w="98425" h="97154">
                  <a:moveTo>
                    <a:pt x="70641" y="83913"/>
                  </a:moveTo>
                  <a:lnTo>
                    <a:pt x="68039" y="83913"/>
                  </a:lnTo>
                  <a:lnTo>
                    <a:pt x="69338" y="85086"/>
                  </a:lnTo>
                  <a:lnTo>
                    <a:pt x="71769" y="88374"/>
                  </a:lnTo>
                  <a:lnTo>
                    <a:pt x="71856" y="88677"/>
                  </a:lnTo>
                  <a:lnTo>
                    <a:pt x="71683" y="89316"/>
                  </a:lnTo>
                  <a:lnTo>
                    <a:pt x="73610" y="89641"/>
                  </a:lnTo>
                  <a:lnTo>
                    <a:pt x="73987" y="89578"/>
                  </a:lnTo>
                  <a:lnTo>
                    <a:pt x="74521" y="89547"/>
                  </a:lnTo>
                  <a:lnTo>
                    <a:pt x="77509" y="89547"/>
                  </a:lnTo>
                  <a:lnTo>
                    <a:pt x="77385" y="89369"/>
                  </a:lnTo>
                  <a:lnTo>
                    <a:pt x="76460" y="87505"/>
                  </a:lnTo>
                  <a:lnTo>
                    <a:pt x="72741" y="87505"/>
                  </a:lnTo>
                  <a:lnTo>
                    <a:pt x="70641" y="83913"/>
                  </a:lnTo>
                  <a:close/>
                </a:path>
                <a:path w="98425" h="97154">
                  <a:moveTo>
                    <a:pt x="97955" y="89463"/>
                  </a:moveTo>
                  <a:lnTo>
                    <a:pt x="96897" y="89526"/>
                  </a:lnTo>
                  <a:lnTo>
                    <a:pt x="97951" y="89526"/>
                  </a:lnTo>
                  <a:close/>
                </a:path>
                <a:path w="98425" h="97154">
                  <a:moveTo>
                    <a:pt x="83185" y="86363"/>
                  </a:moveTo>
                  <a:lnTo>
                    <a:pt x="82363" y="86363"/>
                  </a:lnTo>
                  <a:lnTo>
                    <a:pt x="82789" y="87442"/>
                  </a:lnTo>
                  <a:lnTo>
                    <a:pt x="82888" y="87599"/>
                  </a:lnTo>
                  <a:lnTo>
                    <a:pt x="84552" y="88824"/>
                  </a:lnTo>
                  <a:lnTo>
                    <a:pt x="85065" y="89369"/>
                  </a:lnTo>
                  <a:lnTo>
                    <a:pt x="86730" y="89128"/>
                  </a:lnTo>
                  <a:lnTo>
                    <a:pt x="86805" y="88374"/>
                  </a:lnTo>
                  <a:lnTo>
                    <a:pt x="85819" y="88374"/>
                  </a:lnTo>
                  <a:lnTo>
                    <a:pt x="84888" y="87955"/>
                  </a:lnTo>
                  <a:lnTo>
                    <a:pt x="83421" y="87348"/>
                  </a:lnTo>
                  <a:lnTo>
                    <a:pt x="83185" y="86363"/>
                  </a:lnTo>
                  <a:close/>
                </a:path>
                <a:path w="98425" h="97154">
                  <a:moveTo>
                    <a:pt x="71133" y="89054"/>
                  </a:moveTo>
                  <a:lnTo>
                    <a:pt x="69285" y="89054"/>
                  </a:lnTo>
                  <a:lnTo>
                    <a:pt x="70887" y="89295"/>
                  </a:lnTo>
                  <a:lnTo>
                    <a:pt x="71160" y="89201"/>
                  </a:lnTo>
                  <a:lnTo>
                    <a:pt x="71133" y="89054"/>
                  </a:lnTo>
                  <a:close/>
                </a:path>
                <a:path w="98425" h="97154">
                  <a:moveTo>
                    <a:pt x="86164" y="87997"/>
                  </a:moveTo>
                  <a:lnTo>
                    <a:pt x="85819" y="88374"/>
                  </a:lnTo>
                  <a:lnTo>
                    <a:pt x="86805" y="88374"/>
                  </a:lnTo>
                  <a:lnTo>
                    <a:pt x="86730" y="88238"/>
                  </a:lnTo>
                  <a:lnTo>
                    <a:pt x="86389" y="88122"/>
                  </a:lnTo>
                  <a:lnTo>
                    <a:pt x="86164" y="87997"/>
                  </a:lnTo>
                  <a:close/>
                </a:path>
                <a:path w="98425" h="97154">
                  <a:moveTo>
                    <a:pt x="57338" y="86499"/>
                  </a:moveTo>
                  <a:lnTo>
                    <a:pt x="55051" y="88128"/>
                  </a:lnTo>
                  <a:lnTo>
                    <a:pt x="58909" y="87672"/>
                  </a:lnTo>
                  <a:lnTo>
                    <a:pt x="63461" y="87672"/>
                  </a:lnTo>
                  <a:lnTo>
                    <a:pt x="63233" y="87536"/>
                  </a:lnTo>
                  <a:lnTo>
                    <a:pt x="62209" y="86594"/>
                  </a:lnTo>
                  <a:lnTo>
                    <a:pt x="58794" y="86594"/>
                  </a:lnTo>
                  <a:lnTo>
                    <a:pt x="57338" y="86499"/>
                  </a:lnTo>
                  <a:close/>
                </a:path>
                <a:path w="98425" h="97154">
                  <a:moveTo>
                    <a:pt x="63461" y="87672"/>
                  </a:moveTo>
                  <a:lnTo>
                    <a:pt x="58909" y="87672"/>
                  </a:lnTo>
                  <a:lnTo>
                    <a:pt x="63935" y="87955"/>
                  </a:lnTo>
                  <a:lnTo>
                    <a:pt x="63461" y="87672"/>
                  </a:lnTo>
                  <a:close/>
                </a:path>
                <a:path w="98425" h="97154">
                  <a:moveTo>
                    <a:pt x="64448" y="81610"/>
                  </a:moveTo>
                  <a:lnTo>
                    <a:pt x="64238" y="82573"/>
                  </a:lnTo>
                  <a:lnTo>
                    <a:pt x="64468" y="83212"/>
                  </a:lnTo>
                  <a:lnTo>
                    <a:pt x="64594" y="83683"/>
                  </a:lnTo>
                  <a:lnTo>
                    <a:pt x="67128" y="84123"/>
                  </a:lnTo>
                  <a:lnTo>
                    <a:pt x="65977" y="87651"/>
                  </a:lnTo>
                  <a:lnTo>
                    <a:pt x="70389" y="87651"/>
                  </a:lnTo>
                  <a:lnTo>
                    <a:pt x="69024" y="85578"/>
                  </a:lnTo>
                  <a:lnTo>
                    <a:pt x="68039" y="83913"/>
                  </a:lnTo>
                  <a:lnTo>
                    <a:pt x="70641" y="83913"/>
                  </a:lnTo>
                  <a:lnTo>
                    <a:pt x="69380" y="81756"/>
                  </a:lnTo>
                  <a:lnTo>
                    <a:pt x="66888" y="81704"/>
                  </a:lnTo>
                  <a:lnTo>
                    <a:pt x="64448" y="81610"/>
                  </a:lnTo>
                  <a:close/>
                </a:path>
                <a:path w="98425" h="97154">
                  <a:moveTo>
                    <a:pt x="80866" y="84709"/>
                  </a:moveTo>
                  <a:lnTo>
                    <a:pt x="81568" y="87442"/>
                  </a:lnTo>
                  <a:lnTo>
                    <a:pt x="79620" y="87557"/>
                  </a:lnTo>
                  <a:lnTo>
                    <a:pt x="82467" y="87557"/>
                  </a:lnTo>
                  <a:lnTo>
                    <a:pt x="82352" y="87316"/>
                  </a:lnTo>
                  <a:lnTo>
                    <a:pt x="82363" y="86363"/>
                  </a:lnTo>
                  <a:lnTo>
                    <a:pt x="83185" y="86363"/>
                  </a:lnTo>
                  <a:lnTo>
                    <a:pt x="82835" y="84897"/>
                  </a:lnTo>
                  <a:lnTo>
                    <a:pt x="80866" y="84709"/>
                  </a:lnTo>
                  <a:close/>
                </a:path>
                <a:path w="98425" h="97154">
                  <a:moveTo>
                    <a:pt x="72406" y="81589"/>
                  </a:moveTo>
                  <a:lnTo>
                    <a:pt x="71945" y="82081"/>
                  </a:lnTo>
                  <a:lnTo>
                    <a:pt x="71831" y="82573"/>
                  </a:lnTo>
                  <a:lnTo>
                    <a:pt x="71733" y="83264"/>
                  </a:lnTo>
                  <a:lnTo>
                    <a:pt x="74767" y="86479"/>
                  </a:lnTo>
                  <a:lnTo>
                    <a:pt x="73767" y="87013"/>
                  </a:lnTo>
                  <a:lnTo>
                    <a:pt x="72741" y="87505"/>
                  </a:lnTo>
                  <a:lnTo>
                    <a:pt x="76460" y="87505"/>
                  </a:lnTo>
                  <a:lnTo>
                    <a:pt x="76029" y="86636"/>
                  </a:lnTo>
                  <a:lnTo>
                    <a:pt x="75840" y="84688"/>
                  </a:lnTo>
                  <a:lnTo>
                    <a:pt x="79043" y="84688"/>
                  </a:lnTo>
                  <a:lnTo>
                    <a:pt x="78510" y="82039"/>
                  </a:lnTo>
                  <a:lnTo>
                    <a:pt x="74898" y="81756"/>
                  </a:lnTo>
                  <a:lnTo>
                    <a:pt x="72406" y="81589"/>
                  </a:lnTo>
                  <a:close/>
                </a:path>
                <a:path w="98425" h="97154">
                  <a:moveTo>
                    <a:pt x="63484" y="83264"/>
                  </a:moveTo>
                  <a:lnTo>
                    <a:pt x="59003" y="83756"/>
                  </a:lnTo>
                  <a:lnTo>
                    <a:pt x="58741" y="83913"/>
                  </a:lnTo>
                  <a:lnTo>
                    <a:pt x="58605" y="84552"/>
                  </a:lnTo>
                  <a:lnTo>
                    <a:pt x="58511" y="85180"/>
                  </a:lnTo>
                  <a:lnTo>
                    <a:pt x="59183" y="85892"/>
                  </a:lnTo>
                  <a:lnTo>
                    <a:pt x="59279" y="86217"/>
                  </a:lnTo>
                  <a:lnTo>
                    <a:pt x="58794" y="86594"/>
                  </a:lnTo>
                  <a:lnTo>
                    <a:pt x="62209" y="86594"/>
                  </a:lnTo>
                  <a:lnTo>
                    <a:pt x="61799" y="86217"/>
                  </a:lnTo>
                  <a:lnTo>
                    <a:pt x="61139" y="84835"/>
                  </a:lnTo>
                  <a:lnTo>
                    <a:pt x="64377" y="84835"/>
                  </a:lnTo>
                  <a:lnTo>
                    <a:pt x="63484" y="83264"/>
                  </a:lnTo>
                  <a:close/>
                </a:path>
              </a:pathLst>
            </a:custGeom>
            <a:solidFill>
              <a:srgbClr val="6F7837"/>
            </a:solidFill>
          </p:spPr>
          <p:txBody>
            <a:bodyPr wrap="square" lIns="0" tIns="0" rIns="0" bIns="0" rtlCol="0"/>
            <a:lstStyle/>
            <a:p>
              <a:endParaRPr/>
            </a:p>
          </p:txBody>
        </p:sp>
        <p:sp>
          <p:nvSpPr>
            <p:cNvPr id="102" name="object 102"/>
            <p:cNvSpPr/>
            <p:nvPr/>
          </p:nvSpPr>
          <p:spPr>
            <a:xfrm>
              <a:off x="11426266" y="10903790"/>
              <a:ext cx="22860" cy="18415"/>
            </a:xfrm>
            <a:custGeom>
              <a:avLst/>
              <a:gdLst/>
              <a:ahLst/>
              <a:cxnLst/>
              <a:rect l="l" t="t" r="r" b="b"/>
              <a:pathLst>
                <a:path w="22859" h="18415">
                  <a:moveTo>
                    <a:pt x="6812" y="15894"/>
                  </a:moveTo>
                  <a:lnTo>
                    <a:pt x="869" y="15894"/>
                  </a:lnTo>
                  <a:lnTo>
                    <a:pt x="2952" y="17004"/>
                  </a:lnTo>
                  <a:lnTo>
                    <a:pt x="3800" y="17894"/>
                  </a:lnTo>
                  <a:lnTo>
                    <a:pt x="6194" y="16680"/>
                  </a:lnTo>
                  <a:lnTo>
                    <a:pt x="6812" y="15894"/>
                  </a:lnTo>
                  <a:close/>
                </a:path>
                <a:path w="22859" h="18415">
                  <a:moveTo>
                    <a:pt x="17946" y="11790"/>
                  </a:moveTo>
                  <a:lnTo>
                    <a:pt x="10041" y="11790"/>
                  </a:lnTo>
                  <a:lnTo>
                    <a:pt x="12229" y="13999"/>
                  </a:lnTo>
                  <a:lnTo>
                    <a:pt x="17371" y="17706"/>
                  </a:lnTo>
                  <a:lnTo>
                    <a:pt x="20334" y="17475"/>
                  </a:lnTo>
                  <a:lnTo>
                    <a:pt x="20491" y="17235"/>
                  </a:lnTo>
                  <a:lnTo>
                    <a:pt x="21224" y="16931"/>
                  </a:lnTo>
                  <a:lnTo>
                    <a:pt x="21978" y="16680"/>
                  </a:lnTo>
                  <a:lnTo>
                    <a:pt x="22376" y="16481"/>
                  </a:lnTo>
                  <a:lnTo>
                    <a:pt x="22418" y="14470"/>
                  </a:lnTo>
                  <a:lnTo>
                    <a:pt x="17946" y="11790"/>
                  </a:lnTo>
                  <a:close/>
                </a:path>
                <a:path w="22859" h="18415">
                  <a:moveTo>
                    <a:pt x="13329" y="0"/>
                  </a:moveTo>
                  <a:lnTo>
                    <a:pt x="9245" y="31"/>
                  </a:lnTo>
                  <a:lnTo>
                    <a:pt x="9036" y="94"/>
                  </a:lnTo>
                  <a:lnTo>
                    <a:pt x="7936" y="6785"/>
                  </a:lnTo>
                  <a:lnTo>
                    <a:pt x="931" y="13476"/>
                  </a:lnTo>
                  <a:lnTo>
                    <a:pt x="0" y="15894"/>
                  </a:lnTo>
                  <a:lnTo>
                    <a:pt x="471" y="16083"/>
                  </a:lnTo>
                  <a:lnTo>
                    <a:pt x="869" y="15894"/>
                  </a:lnTo>
                  <a:lnTo>
                    <a:pt x="6812" y="15894"/>
                  </a:lnTo>
                  <a:lnTo>
                    <a:pt x="10041" y="11790"/>
                  </a:lnTo>
                  <a:lnTo>
                    <a:pt x="17946" y="11790"/>
                  </a:lnTo>
                  <a:lnTo>
                    <a:pt x="14575" y="9769"/>
                  </a:lnTo>
                  <a:lnTo>
                    <a:pt x="13287" y="9203"/>
                  </a:lnTo>
                  <a:lnTo>
                    <a:pt x="13329" y="0"/>
                  </a:lnTo>
                  <a:close/>
                </a:path>
              </a:pathLst>
            </a:custGeom>
            <a:solidFill>
              <a:srgbClr val="FFFFFF"/>
            </a:solidFill>
          </p:spPr>
          <p:txBody>
            <a:bodyPr wrap="square" lIns="0" tIns="0" rIns="0" bIns="0" rtlCol="0"/>
            <a:lstStyle/>
            <a:p>
              <a:endParaRPr/>
            </a:p>
          </p:txBody>
        </p:sp>
        <p:sp>
          <p:nvSpPr>
            <p:cNvPr id="103" name="object 103"/>
            <p:cNvSpPr/>
            <p:nvPr/>
          </p:nvSpPr>
          <p:spPr>
            <a:xfrm>
              <a:off x="11422786" y="10903807"/>
              <a:ext cx="24130" cy="20320"/>
            </a:xfrm>
            <a:custGeom>
              <a:avLst/>
              <a:gdLst/>
              <a:ahLst/>
              <a:cxnLst/>
              <a:rect l="l" t="t" r="r" b="b"/>
              <a:pathLst>
                <a:path w="24129" h="20320">
                  <a:moveTo>
                    <a:pt x="12725" y="12"/>
                  </a:moveTo>
                  <a:lnTo>
                    <a:pt x="10985" y="0"/>
                  </a:lnTo>
                  <a:lnTo>
                    <a:pt x="10718" y="88"/>
                  </a:lnTo>
                  <a:lnTo>
                    <a:pt x="9982" y="114"/>
                  </a:lnTo>
                  <a:lnTo>
                    <a:pt x="9918" y="2463"/>
                  </a:lnTo>
                  <a:lnTo>
                    <a:pt x="10261" y="7010"/>
                  </a:lnTo>
                  <a:lnTo>
                    <a:pt x="9817" y="7505"/>
                  </a:lnTo>
                  <a:lnTo>
                    <a:pt x="9474" y="8064"/>
                  </a:lnTo>
                  <a:lnTo>
                    <a:pt x="7772" y="8331"/>
                  </a:lnTo>
                  <a:lnTo>
                    <a:pt x="4254" y="11430"/>
                  </a:lnTo>
                  <a:lnTo>
                    <a:pt x="774" y="14554"/>
                  </a:lnTo>
                  <a:lnTo>
                    <a:pt x="0" y="17856"/>
                  </a:lnTo>
                  <a:lnTo>
                    <a:pt x="609" y="17106"/>
                  </a:lnTo>
                  <a:lnTo>
                    <a:pt x="1930" y="16662"/>
                  </a:lnTo>
                  <a:lnTo>
                    <a:pt x="3251" y="16103"/>
                  </a:lnTo>
                  <a:lnTo>
                    <a:pt x="3937" y="16078"/>
                  </a:lnTo>
                  <a:lnTo>
                    <a:pt x="4089" y="14668"/>
                  </a:lnTo>
                  <a:lnTo>
                    <a:pt x="6172" y="12788"/>
                  </a:lnTo>
                  <a:lnTo>
                    <a:pt x="8382" y="10909"/>
                  </a:lnTo>
                  <a:lnTo>
                    <a:pt x="12141" y="9385"/>
                  </a:lnTo>
                  <a:lnTo>
                    <a:pt x="12611" y="8064"/>
                  </a:lnTo>
                  <a:lnTo>
                    <a:pt x="12725" y="12"/>
                  </a:lnTo>
                  <a:close/>
                </a:path>
                <a:path w="24129" h="20320">
                  <a:moveTo>
                    <a:pt x="23901" y="17297"/>
                  </a:moveTo>
                  <a:lnTo>
                    <a:pt x="20751" y="15938"/>
                  </a:lnTo>
                  <a:lnTo>
                    <a:pt x="20116" y="15659"/>
                  </a:lnTo>
                  <a:lnTo>
                    <a:pt x="19062" y="15938"/>
                  </a:lnTo>
                  <a:lnTo>
                    <a:pt x="16383" y="13982"/>
                  </a:lnTo>
                  <a:lnTo>
                    <a:pt x="14998" y="12344"/>
                  </a:lnTo>
                  <a:lnTo>
                    <a:pt x="13208" y="13982"/>
                  </a:lnTo>
                  <a:lnTo>
                    <a:pt x="14274" y="15519"/>
                  </a:lnTo>
                  <a:lnTo>
                    <a:pt x="16344" y="17513"/>
                  </a:lnTo>
                  <a:lnTo>
                    <a:pt x="18707" y="17856"/>
                  </a:lnTo>
                  <a:lnTo>
                    <a:pt x="20751" y="19011"/>
                  </a:lnTo>
                  <a:lnTo>
                    <a:pt x="21691" y="19862"/>
                  </a:lnTo>
                  <a:lnTo>
                    <a:pt x="22212" y="18783"/>
                  </a:lnTo>
                  <a:lnTo>
                    <a:pt x="22567" y="18440"/>
                  </a:lnTo>
                  <a:lnTo>
                    <a:pt x="22936" y="18046"/>
                  </a:lnTo>
                  <a:lnTo>
                    <a:pt x="23812" y="17462"/>
                  </a:lnTo>
                  <a:lnTo>
                    <a:pt x="23901" y="17297"/>
                  </a:lnTo>
                  <a:close/>
                </a:path>
              </a:pathLst>
            </a:custGeom>
            <a:solidFill>
              <a:srgbClr val="2C6949"/>
            </a:solidFill>
          </p:spPr>
          <p:txBody>
            <a:bodyPr wrap="square" lIns="0" tIns="0" rIns="0" bIns="0" rtlCol="0"/>
            <a:lstStyle/>
            <a:p>
              <a:endParaRPr/>
            </a:p>
          </p:txBody>
        </p:sp>
        <p:sp>
          <p:nvSpPr>
            <p:cNvPr id="104" name="object 104"/>
            <p:cNvSpPr/>
            <p:nvPr/>
          </p:nvSpPr>
          <p:spPr>
            <a:xfrm>
              <a:off x="11429606" y="10903680"/>
              <a:ext cx="23495" cy="20320"/>
            </a:xfrm>
            <a:custGeom>
              <a:avLst/>
              <a:gdLst/>
              <a:ahLst/>
              <a:cxnLst/>
              <a:rect l="l" t="t" r="r" b="b"/>
              <a:pathLst>
                <a:path w="23495" h="20320">
                  <a:moveTo>
                    <a:pt x="23190" y="16903"/>
                  </a:moveTo>
                  <a:lnTo>
                    <a:pt x="22707" y="16395"/>
                  </a:lnTo>
                  <a:lnTo>
                    <a:pt x="20688" y="14262"/>
                  </a:lnTo>
                  <a:lnTo>
                    <a:pt x="19735" y="13385"/>
                  </a:lnTo>
                  <a:lnTo>
                    <a:pt x="18605" y="12395"/>
                  </a:lnTo>
                  <a:lnTo>
                    <a:pt x="15290" y="11366"/>
                  </a:lnTo>
                  <a:lnTo>
                    <a:pt x="12331" y="9156"/>
                  </a:lnTo>
                  <a:lnTo>
                    <a:pt x="11595" y="8140"/>
                  </a:lnTo>
                  <a:lnTo>
                    <a:pt x="11696" y="7683"/>
                  </a:lnTo>
                  <a:lnTo>
                    <a:pt x="12103" y="6134"/>
                  </a:lnTo>
                  <a:lnTo>
                    <a:pt x="12052" y="4229"/>
                  </a:lnTo>
                  <a:lnTo>
                    <a:pt x="12001" y="635"/>
                  </a:lnTo>
                  <a:lnTo>
                    <a:pt x="11696" y="355"/>
                  </a:lnTo>
                  <a:lnTo>
                    <a:pt x="11391" y="0"/>
                  </a:lnTo>
                  <a:lnTo>
                    <a:pt x="9359" y="127"/>
                  </a:lnTo>
                  <a:lnTo>
                    <a:pt x="9728" y="4229"/>
                  </a:lnTo>
                  <a:lnTo>
                    <a:pt x="8788" y="9563"/>
                  </a:lnTo>
                  <a:lnTo>
                    <a:pt x="6692" y="11417"/>
                  </a:lnTo>
                  <a:lnTo>
                    <a:pt x="1739" y="14681"/>
                  </a:lnTo>
                  <a:lnTo>
                    <a:pt x="190" y="17030"/>
                  </a:lnTo>
                  <a:lnTo>
                    <a:pt x="0" y="17805"/>
                  </a:lnTo>
                  <a:lnTo>
                    <a:pt x="457" y="17995"/>
                  </a:lnTo>
                  <a:lnTo>
                    <a:pt x="901" y="18580"/>
                  </a:lnTo>
                  <a:lnTo>
                    <a:pt x="1371" y="19138"/>
                  </a:lnTo>
                  <a:lnTo>
                    <a:pt x="1905" y="19723"/>
                  </a:lnTo>
                  <a:lnTo>
                    <a:pt x="3441" y="17678"/>
                  </a:lnTo>
                  <a:lnTo>
                    <a:pt x="4889" y="16230"/>
                  </a:lnTo>
                  <a:lnTo>
                    <a:pt x="6388" y="14795"/>
                  </a:lnTo>
                  <a:lnTo>
                    <a:pt x="9486" y="12103"/>
                  </a:lnTo>
                  <a:lnTo>
                    <a:pt x="10388" y="11176"/>
                  </a:lnTo>
                  <a:lnTo>
                    <a:pt x="10502" y="11366"/>
                  </a:lnTo>
                  <a:lnTo>
                    <a:pt x="13792" y="13550"/>
                  </a:lnTo>
                  <a:lnTo>
                    <a:pt x="14986" y="13385"/>
                  </a:lnTo>
                  <a:lnTo>
                    <a:pt x="16535" y="14414"/>
                  </a:lnTo>
                  <a:lnTo>
                    <a:pt x="18084" y="15379"/>
                  </a:lnTo>
                  <a:lnTo>
                    <a:pt x="19024" y="16598"/>
                  </a:lnTo>
                  <a:lnTo>
                    <a:pt x="19177" y="16395"/>
                  </a:lnTo>
                  <a:lnTo>
                    <a:pt x="20980" y="16395"/>
                  </a:lnTo>
                  <a:lnTo>
                    <a:pt x="22694" y="16471"/>
                  </a:lnTo>
                  <a:lnTo>
                    <a:pt x="23190" y="16903"/>
                  </a:lnTo>
                  <a:close/>
                </a:path>
              </a:pathLst>
            </a:custGeom>
            <a:solidFill>
              <a:srgbClr val="B91033"/>
            </a:solidFill>
          </p:spPr>
          <p:txBody>
            <a:bodyPr wrap="square" lIns="0" tIns="0" rIns="0" bIns="0" rtlCol="0"/>
            <a:lstStyle/>
            <a:p>
              <a:endParaRPr/>
            </a:p>
          </p:txBody>
        </p:sp>
        <p:sp>
          <p:nvSpPr>
            <p:cNvPr id="105" name="object 105"/>
            <p:cNvSpPr/>
            <p:nvPr/>
          </p:nvSpPr>
          <p:spPr>
            <a:xfrm>
              <a:off x="11387938" y="10869743"/>
              <a:ext cx="86995" cy="32384"/>
            </a:xfrm>
            <a:custGeom>
              <a:avLst/>
              <a:gdLst/>
              <a:ahLst/>
              <a:cxnLst/>
              <a:rect l="l" t="t" r="r" b="b"/>
              <a:pathLst>
                <a:path w="86995" h="32384">
                  <a:moveTo>
                    <a:pt x="6020" y="11863"/>
                  </a:moveTo>
                  <a:lnTo>
                    <a:pt x="7162" y="14020"/>
                  </a:lnTo>
                  <a:lnTo>
                    <a:pt x="7591" y="14072"/>
                  </a:lnTo>
                  <a:lnTo>
                    <a:pt x="22501" y="14816"/>
                  </a:lnTo>
                  <a:lnTo>
                    <a:pt x="22847" y="21067"/>
                  </a:lnTo>
                  <a:lnTo>
                    <a:pt x="19067" y="22145"/>
                  </a:lnTo>
                  <a:lnTo>
                    <a:pt x="20365" y="23674"/>
                  </a:lnTo>
                  <a:lnTo>
                    <a:pt x="20365" y="24428"/>
                  </a:lnTo>
                  <a:lnTo>
                    <a:pt x="28648" y="24491"/>
                  </a:lnTo>
                  <a:lnTo>
                    <a:pt x="30910" y="25789"/>
                  </a:lnTo>
                  <a:lnTo>
                    <a:pt x="33224" y="27004"/>
                  </a:lnTo>
                  <a:lnTo>
                    <a:pt x="34375" y="28889"/>
                  </a:lnTo>
                  <a:lnTo>
                    <a:pt x="39988" y="32124"/>
                  </a:lnTo>
                  <a:lnTo>
                    <a:pt x="59034" y="31726"/>
                  </a:lnTo>
                  <a:lnTo>
                    <a:pt x="65401" y="29946"/>
                  </a:lnTo>
                  <a:lnTo>
                    <a:pt x="67442" y="26114"/>
                  </a:lnTo>
                  <a:lnTo>
                    <a:pt x="78385" y="22805"/>
                  </a:lnTo>
                  <a:lnTo>
                    <a:pt x="80196" y="22753"/>
                  </a:lnTo>
                  <a:lnTo>
                    <a:pt x="80542" y="21067"/>
                  </a:lnTo>
                  <a:lnTo>
                    <a:pt x="76060" y="19329"/>
                  </a:lnTo>
                  <a:lnTo>
                    <a:pt x="76688" y="16177"/>
                  </a:lnTo>
                  <a:lnTo>
                    <a:pt x="86761" y="13528"/>
                  </a:lnTo>
                  <a:lnTo>
                    <a:pt x="69411" y="13528"/>
                  </a:lnTo>
                  <a:lnTo>
                    <a:pt x="67997" y="13224"/>
                  </a:lnTo>
                  <a:lnTo>
                    <a:pt x="67254" y="13015"/>
                  </a:lnTo>
                  <a:lnTo>
                    <a:pt x="50386" y="11936"/>
                  </a:lnTo>
                  <a:lnTo>
                    <a:pt x="8764" y="11936"/>
                  </a:lnTo>
                  <a:lnTo>
                    <a:pt x="6020" y="11863"/>
                  </a:lnTo>
                  <a:close/>
                </a:path>
                <a:path w="86995" h="32384">
                  <a:moveTo>
                    <a:pt x="85452" y="10753"/>
                  </a:moveTo>
                  <a:lnTo>
                    <a:pt x="80426" y="12449"/>
                  </a:lnTo>
                  <a:lnTo>
                    <a:pt x="76385" y="13528"/>
                  </a:lnTo>
                  <a:lnTo>
                    <a:pt x="86761" y="13528"/>
                  </a:lnTo>
                  <a:lnTo>
                    <a:pt x="86929" y="10826"/>
                  </a:lnTo>
                  <a:lnTo>
                    <a:pt x="85452" y="10753"/>
                  </a:lnTo>
                  <a:close/>
                </a:path>
                <a:path w="86995" h="32384">
                  <a:moveTo>
                    <a:pt x="869" y="0"/>
                  </a:moveTo>
                  <a:lnTo>
                    <a:pt x="0" y="3245"/>
                  </a:lnTo>
                  <a:lnTo>
                    <a:pt x="9308" y="8271"/>
                  </a:lnTo>
                  <a:lnTo>
                    <a:pt x="9010" y="10449"/>
                  </a:lnTo>
                  <a:lnTo>
                    <a:pt x="8764" y="11936"/>
                  </a:lnTo>
                  <a:lnTo>
                    <a:pt x="50386" y="11936"/>
                  </a:lnTo>
                  <a:lnTo>
                    <a:pt x="30595" y="10826"/>
                  </a:lnTo>
                  <a:lnTo>
                    <a:pt x="29496" y="10826"/>
                  </a:lnTo>
                  <a:lnTo>
                    <a:pt x="28721" y="10753"/>
                  </a:lnTo>
                  <a:lnTo>
                    <a:pt x="24051" y="10449"/>
                  </a:lnTo>
                  <a:lnTo>
                    <a:pt x="23076" y="8125"/>
                  </a:lnTo>
                  <a:lnTo>
                    <a:pt x="16062" y="8125"/>
                  </a:lnTo>
                  <a:lnTo>
                    <a:pt x="869" y="0"/>
                  </a:lnTo>
                  <a:close/>
                </a:path>
                <a:path w="86995" h="32384">
                  <a:moveTo>
                    <a:pt x="21046" y="3287"/>
                  </a:moveTo>
                  <a:lnTo>
                    <a:pt x="18858" y="3664"/>
                  </a:lnTo>
                  <a:lnTo>
                    <a:pt x="19517" y="7214"/>
                  </a:lnTo>
                  <a:lnTo>
                    <a:pt x="18344" y="7465"/>
                  </a:lnTo>
                  <a:lnTo>
                    <a:pt x="16062" y="8125"/>
                  </a:lnTo>
                  <a:lnTo>
                    <a:pt x="23076" y="8125"/>
                  </a:lnTo>
                  <a:lnTo>
                    <a:pt x="21046" y="3287"/>
                  </a:lnTo>
                  <a:close/>
                </a:path>
              </a:pathLst>
            </a:custGeom>
            <a:solidFill>
              <a:srgbClr val="5FBED7"/>
            </a:solidFill>
          </p:spPr>
          <p:txBody>
            <a:bodyPr wrap="square" lIns="0" tIns="0" rIns="0" bIns="0" rtlCol="0"/>
            <a:lstStyle/>
            <a:p>
              <a:endParaRPr/>
            </a:p>
          </p:txBody>
        </p:sp>
        <p:sp>
          <p:nvSpPr>
            <p:cNvPr id="106" name="object 106"/>
            <p:cNvSpPr/>
            <p:nvPr/>
          </p:nvSpPr>
          <p:spPr>
            <a:xfrm>
              <a:off x="11387572" y="10869315"/>
              <a:ext cx="88265" cy="32384"/>
            </a:xfrm>
            <a:custGeom>
              <a:avLst/>
              <a:gdLst/>
              <a:ahLst/>
              <a:cxnLst/>
              <a:rect l="l" t="t" r="r" b="b"/>
              <a:pathLst>
                <a:path w="88265" h="32384">
                  <a:moveTo>
                    <a:pt x="1005" y="0"/>
                  </a:moveTo>
                  <a:lnTo>
                    <a:pt x="0" y="3937"/>
                  </a:lnTo>
                  <a:lnTo>
                    <a:pt x="366" y="4191"/>
                  </a:lnTo>
                  <a:lnTo>
                    <a:pt x="628" y="4191"/>
                  </a:lnTo>
                  <a:lnTo>
                    <a:pt x="3633" y="5969"/>
                  </a:lnTo>
                  <a:lnTo>
                    <a:pt x="9036" y="10922"/>
                  </a:lnTo>
                  <a:lnTo>
                    <a:pt x="8376" y="11557"/>
                  </a:lnTo>
                  <a:lnTo>
                    <a:pt x="7957" y="11811"/>
                  </a:lnTo>
                  <a:lnTo>
                    <a:pt x="7528" y="11811"/>
                  </a:lnTo>
                  <a:lnTo>
                    <a:pt x="7088" y="11938"/>
                  </a:lnTo>
                  <a:lnTo>
                    <a:pt x="5821" y="11938"/>
                  </a:lnTo>
                  <a:lnTo>
                    <a:pt x="7340" y="14859"/>
                  </a:lnTo>
                  <a:lnTo>
                    <a:pt x="8282" y="14859"/>
                  </a:lnTo>
                  <a:lnTo>
                    <a:pt x="9832" y="14986"/>
                  </a:lnTo>
                  <a:lnTo>
                    <a:pt x="22774" y="20193"/>
                  </a:lnTo>
                  <a:lnTo>
                    <a:pt x="22627" y="20447"/>
                  </a:lnTo>
                  <a:lnTo>
                    <a:pt x="21831" y="21209"/>
                  </a:lnTo>
                  <a:lnTo>
                    <a:pt x="20166" y="22098"/>
                  </a:lnTo>
                  <a:lnTo>
                    <a:pt x="19716" y="22225"/>
                  </a:lnTo>
                  <a:lnTo>
                    <a:pt x="19433" y="22225"/>
                  </a:lnTo>
                  <a:lnTo>
                    <a:pt x="19413" y="22352"/>
                  </a:lnTo>
                  <a:lnTo>
                    <a:pt x="18868" y="22479"/>
                  </a:lnTo>
                  <a:lnTo>
                    <a:pt x="20376" y="24257"/>
                  </a:lnTo>
                  <a:lnTo>
                    <a:pt x="20376" y="25273"/>
                  </a:lnTo>
                  <a:lnTo>
                    <a:pt x="23266" y="25273"/>
                  </a:lnTo>
                  <a:lnTo>
                    <a:pt x="25161" y="25400"/>
                  </a:lnTo>
                  <a:lnTo>
                    <a:pt x="26899" y="25654"/>
                  </a:lnTo>
                  <a:lnTo>
                    <a:pt x="28669" y="25781"/>
                  </a:lnTo>
                  <a:lnTo>
                    <a:pt x="30124" y="26162"/>
                  </a:lnTo>
                  <a:lnTo>
                    <a:pt x="30752" y="26289"/>
                  </a:lnTo>
                  <a:lnTo>
                    <a:pt x="32208" y="27178"/>
                  </a:lnTo>
                  <a:lnTo>
                    <a:pt x="33077" y="27940"/>
                  </a:lnTo>
                  <a:lnTo>
                    <a:pt x="34019" y="28702"/>
                  </a:lnTo>
                  <a:lnTo>
                    <a:pt x="35946" y="30480"/>
                  </a:lnTo>
                  <a:lnTo>
                    <a:pt x="37799" y="31496"/>
                  </a:lnTo>
                  <a:lnTo>
                    <a:pt x="38459" y="31750"/>
                  </a:lnTo>
                  <a:lnTo>
                    <a:pt x="41653" y="32258"/>
                  </a:lnTo>
                  <a:lnTo>
                    <a:pt x="45736" y="32385"/>
                  </a:lnTo>
                  <a:lnTo>
                    <a:pt x="55390" y="32385"/>
                  </a:lnTo>
                  <a:lnTo>
                    <a:pt x="60626" y="32004"/>
                  </a:lnTo>
                  <a:lnTo>
                    <a:pt x="62081" y="31877"/>
                  </a:lnTo>
                  <a:lnTo>
                    <a:pt x="62513" y="31750"/>
                  </a:lnTo>
                  <a:lnTo>
                    <a:pt x="44396" y="31750"/>
                  </a:lnTo>
                  <a:lnTo>
                    <a:pt x="41087" y="31369"/>
                  </a:lnTo>
                  <a:lnTo>
                    <a:pt x="40145" y="31369"/>
                  </a:lnTo>
                  <a:lnTo>
                    <a:pt x="38009" y="30861"/>
                  </a:lnTo>
                  <a:lnTo>
                    <a:pt x="36344" y="29972"/>
                  </a:lnTo>
                  <a:lnTo>
                    <a:pt x="35402" y="29083"/>
                  </a:lnTo>
                  <a:lnTo>
                    <a:pt x="33506" y="27432"/>
                  </a:lnTo>
                  <a:lnTo>
                    <a:pt x="32658" y="26543"/>
                  </a:lnTo>
                  <a:lnTo>
                    <a:pt x="30805" y="25654"/>
                  </a:lnTo>
                  <a:lnTo>
                    <a:pt x="29862" y="25400"/>
                  </a:lnTo>
                  <a:lnTo>
                    <a:pt x="26861" y="24892"/>
                  </a:lnTo>
                  <a:lnTo>
                    <a:pt x="20732" y="24892"/>
                  </a:lnTo>
                  <a:lnTo>
                    <a:pt x="20732" y="24638"/>
                  </a:lnTo>
                  <a:lnTo>
                    <a:pt x="21036" y="24638"/>
                  </a:lnTo>
                  <a:lnTo>
                    <a:pt x="21036" y="24003"/>
                  </a:lnTo>
                  <a:lnTo>
                    <a:pt x="20191" y="22987"/>
                  </a:lnTo>
                  <a:lnTo>
                    <a:pt x="19528" y="22987"/>
                  </a:lnTo>
                  <a:lnTo>
                    <a:pt x="19433" y="22606"/>
                  </a:lnTo>
                  <a:lnTo>
                    <a:pt x="19769" y="22479"/>
                  </a:lnTo>
                  <a:lnTo>
                    <a:pt x="20955" y="22479"/>
                  </a:lnTo>
                  <a:lnTo>
                    <a:pt x="21926" y="21971"/>
                  </a:lnTo>
                  <a:lnTo>
                    <a:pt x="22418" y="21590"/>
                  </a:lnTo>
                  <a:lnTo>
                    <a:pt x="22774" y="21209"/>
                  </a:lnTo>
                  <a:lnTo>
                    <a:pt x="23172" y="20828"/>
                  </a:lnTo>
                  <a:lnTo>
                    <a:pt x="23346" y="20574"/>
                  </a:lnTo>
                  <a:lnTo>
                    <a:pt x="23240" y="18796"/>
                  </a:lnTo>
                  <a:lnTo>
                    <a:pt x="23098" y="18542"/>
                  </a:lnTo>
                  <a:lnTo>
                    <a:pt x="11368" y="14478"/>
                  </a:lnTo>
                  <a:lnTo>
                    <a:pt x="7528" y="14478"/>
                  </a:lnTo>
                  <a:lnTo>
                    <a:pt x="7601" y="14224"/>
                  </a:lnTo>
                  <a:lnTo>
                    <a:pt x="7765" y="14224"/>
                  </a:lnTo>
                  <a:lnTo>
                    <a:pt x="6959" y="12700"/>
                  </a:lnTo>
                  <a:lnTo>
                    <a:pt x="6387" y="12700"/>
                  </a:lnTo>
                  <a:lnTo>
                    <a:pt x="6387" y="12319"/>
                  </a:lnTo>
                  <a:lnTo>
                    <a:pt x="6690" y="12192"/>
                  </a:lnTo>
                  <a:lnTo>
                    <a:pt x="8523" y="12192"/>
                  </a:lnTo>
                  <a:lnTo>
                    <a:pt x="8900" y="12065"/>
                  </a:lnTo>
                  <a:lnTo>
                    <a:pt x="9434" y="11430"/>
                  </a:lnTo>
                  <a:lnTo>
                    <a:pt x="9675" y="11049"/>
                  </a:lnTo>
                  <a:lnTo>
                    <a:pt x="9716" y="10160"/>
                  </a:lnTo>
                  <a:lnTo>
                    <a:pt x="9298" y="9525"/>
                  </a:lnTo>
                  <a:lnTo>
                    <a:pt x="8826" y="8890"/>
                  </a:lnTo>
                  <a:lnTo>
                    <a:pt x="7130" y="7493"/>
                  </a:lnTo>
                  <a:lnTo>
                    <a:pt x="4429" y="5588"/>
                  </a:lnTo>
                  <a:lnTo>
                    <a:pt x="1221" y="3810"/>
                  </a:lnTo>
                  <a:lnTo>
                    <a:pt x="649" y="3810"/>
                  </a:lnTo>
                  <a:lnTo>
                    <a:pt x="366" y="3683"/>
                  </a:lnTo>
                  <a:lnTo>
                    <a:pt x="534" y="3429"/>
                  </a:lnTo>
                  <a:lnTo>
                    <a:pt x="753" y="3429"/>
                  </a:lnTo>
                  <a:lnTo>
                    <a:pt x="1426" y="960"/>
                  </a:lnTo>
                  <a:lnTo>
                    <a:pt x="1057" y="762"/>
                  </a:lnTo>
                  <a:lnTo>
                    <a:pt x="1235" y="508"/>
                  </a:lnTo>
                  <a:lnTo>
                    <a:pt x="2041" y="508"/>
                  </a:lnTo>
                  <a:lnTo>
                    <a:pt x="1005" y="0"/>
                  </a:lnTo>
                  <a:close/>
                </a:path>
                <a:path w="88265" h="32384">
                  <a:moveTo>
                    <a:pt x="80303" y="22874"/>
                  </a:moveTo>
                  <a:lnTo>
                    <a:pt x="63914" y="30607"/>
                  </a:lnTo>
                  <a:lnTo>
                    <a:pt x="62312" y="30988"/>
                  </a:lnTo>
                  <a:lnTo>
                    <a:pt x="61935" y="31242"/>
                  </a:lnTo>
                  <a:lnTo>
                    <a:pt x="58113" y="31623"/>
                  </a:lnTo>
                  <a:lnTo>
                    <a:pt x="53956" y="31750"/>
                  </a:lnTo>
                  <a:lnTo>
                    <a:pt x="62513" y="31750"/>
                  </a:lnTo>
                  <a:lnTo>
                    <a:pt x="64238" y="31242"/>
                  </a:lnTo>
                  <a:lnTo>
                    <a:pt x="65621" y="29972"/>
                  </a:lnTo>
                  <a:lnTo>
                    <a:pt x="67264" y="28702"/>
                  </a:lnTo>
                  <a:lnTo>
                    <a:pt x="68867" y="27432"/>
                  </a:lnTo>
                  <a:lnTo>
                    <a:pt x="70720" y="26035"/>
                  </a:lnTo>
                  <a:lnTo>
                    <a:pt x="77924" y="24003"/>
                  </a:lnTo>
                  <a:lnTo>
                    <a:pt x="79599" y="23622"/>
                  </a:lnTo>
                  <a:lnTo>
                    <a:pt x="80793" y="23622"/>
                  </a:lnTo>
                  <a:lnTo>
                    <a:pt x="80878" y="23241"/>
                  </a:lnTo>
                  <a:lnTo>
                    <a:pt x="80562" y="23241"/>
                  </a:lnTo>
                  <a:lnTo>
                    <a:pt x="80248" y="23114"/>
                  </a:lnTo>
                  <a:lnTo>
                    <a:pt x="80303" y="22874"/>
                  </a:lnTo>
                  <a:close/>
                </a:path>
                <a:path w="88265" h="32384">
                  <a:moveTo>
                    <a:pt x="21036" y="24638"/>
                  </a:moveTo>
                  <a:lnTo>
                    <a:pt x="20732" y="24638"/>
                  </a:lnTo>
                  <a:lnTo>
                    <a:pt x="20732" y="24892"/>
                  </a:lnTo>
                  <a:lnTo>
                    <a:pt x="21036" y="24892"/>
                  </a:lnTo>
                  <a:lnTo>
                    <a:pt x="21036" y="24638"/>
                  </a:lnTo>
                  <a:close/>
                </a:path>
                <a:path w="88265" h="32384">
                  <a:moveTo>
                    <a:pt x="25360" y="24638"/>
                  </a:moveTo>
                  <a:lnTo>
                    <a:pt x="21036" y="24638"/>
                  </a:lnTo>
                  <a:lnTo>
                    <a:pt x="21036" y="24892"/>
                  </a:lnTo>
                  <a:lnTo>
                    <a:pt x="26861" y="24892"/>
                  </a:lnTo>
                  <a:lnTo>
                    <a:pt x="25360" y="24638"/>
                  </a:lnTo>
                  <a:close/>
                </a:path>
                <a:path w="88265" h="32384">
                  <a:moveTo>
                    <a:pt x="80510" y="22860"/>
                  </a:moveTo>
                  <a:lnTo>
                    <a:pt x="80303" y="22874"/>
                  </a:lnTo>
                  <a:lnTo>
                    <a:pt x="80248" y="23114"/>
                  </a:lnTo>
                  <a:lnTo>
                    <a:pt x="80562" y="23241"/>
                  </a:lnTo>
                  <a:lnTo>
                    <a:pt x="80510" y="22860"/>
                  </a:lnTo>
                  <a:close/>
                </a:path>
                <a:path w="88265" h="32384">
                  <a:moveTo>
                    <a:pt x="80964" y="22860"/>
                  </a:moveTo>
                  <a:lnTo>
                    <a:pt x="80510" y="22860"/>
                  </a:lnTo>
                  <a:lnTo>
                    <a:pt x="80562" y="23241"/>
                  </a:lnTo>
                  <a:lnTo>
                    <a:pt x="80878" y="23241"/>
                  </a:lnTo>
                  <a:lnTo>
                    <a:pt x="80964" y="22860"/>
                  </a:lnTo>
                  <a:close/>
                </a:path>
                <a:path w="88265" h="32384">
                  <a:moveTo>
                    <a:pt x="19769" y="22479"/>
                  </a:moveTo>
                  <a:lnTo>
                    <a:pt x="19433" y="22606"/>
                  </a:lnTo>
                  <a:lnTo>
                    <a:pt x="19528" y="22987"/>
                  </a:lnTo>
                  <a:lnTo>
                    <a:pt x="19945" y="22874"/>
                  </a:lnTo>
                  <a:lnTo>
                    <a:pt x="19874" y="22606"/>
                  </a:lnTo>
                  <a:lnTo>
                    <a:pt x="19769" y="22479"/>
                  </a:lnTo>
                  <a:close/>
                </a:path>
                <a:path w="88265" h="32384">
                  <a:moveTo>
                    <a:pt x="20069" y="22840"/>
                  </a:moveTo>
                  <a:lnTo>
                    <a:pt x="19528" y="22987"/>
                  </a:lnTo>
                  <a:lnTo>
                    <a:pt x="20191" y="22987"/>
                  </a:lnTo>
                  <a:lnTo>
                    <a:pt x="20069" y="22840"/>
                  </a:lnTo>
                  <a:close/>
                </a:path>
                <a:path w="88265" h="32384">
                  <a:moveTo>
                    <a:pt x="81002" y="21209"/>
                  </a:moveTo>
                  <a:lnTo>
                    <a:pt x="80908" y="21590"/>
                  </a:lnTo>
                  <a:lnTo>
                    <a:pt x="80793" y="21844"/>
                  </a:lnTo>
                  <a:lnTo>
                    <a:pt x="80538" y="21844"/>
                  </a:lnTo>
                  <a:lnTo>
                    <a:pt x="80303" y="22874"/>
                  </a:lnTo>
                  <a:lnTo>
                    <a:pt x="80510" y="22860"/>
                  </a:lnTo>
                  <a:lnTo>
                    <a:pt x="80964" y="22860"/>
                  </a:lnTo>
                  <a:lnTo>
                    <a:pt x="81192" y="21844"/>
                  </a:lnTo>
                  <a:lnTo>
                    <a:pt x="80793" y="21844"/>
                  </a:lnTo>
                  <a:lnTo>
                    <a:pt x="80557" y="21760"/>
                  </a:lnTo>
                  <a:lnTo>
                    <a:pt x="81211" y="21760"/>
                  </a:lnTo>
                  <a:lnTo>
                    <a:pt x="81306" y="21336"/>
                  </a:lnTo>
                  <a:lnTo>
                    <a:pt x="81002" y="21209"/>
                  </a:lnTo>
                  <a:close/>
                </a:path>
                <a:path w="88265" h="32384">
                  <a:moveTo>
                    <a:pt x="20955" y="22479"/>
                  </a:moveTo>
                  <a:lnTo>
                    <a:pt x="19769" y="22479"/>
                  </a:lnTo>
                  <a:lnTo>
                    <a:pt x="20069" y="22840"/>
                  </a:lnTo>
                  <a:lnTo>
                    <a:pt x="20470" y="22733"/>
                  </a:lnTo>
                  <a:lnTo>
                    <a:pt x="20955" y="22479"/>
                  </a:lnTo>
                  <a:close/>
                </a:path>
                <a:path w="88265" h="32384">
                  <a:moveTo>
                    <a:pt x="80625" y="21463"/>
                  </a:moveTo>
                  <a:lnTo>
                    <a:pt x="80557" y="21760"/>
                  </a:lnTo>
                  <a:lnTo>
                    <a:pt x="80793" y="21844"/>
                  </a:lnTo>
                  <a:lnTo>
                    <a:pt x="80908" y="21590"/>
                  </a:lnTo>
                  <a:lnTo>
                    <a:pt x="80625" y="21463"/>
                  </a:lnTo>
                  <a:close/>
                </a:path>
                <a:path w="88265" h="32384">
                  <a:moveTo>
                    <a:pt x="86868" y="13758"/>
                  </a:moveTo>
                  <a:lnTo>
                    <a:pt x="84573" y="14351"/>
                  </a:lnTo>
                  <a:lnTo>
                    <a:pt x="81945" y="15240"/>
                  </a:lnTo>
                  <a:lnTo>
                    <a:pt x="80646" y="15621"/>
                  </a:lnTo>
                  <a:lnTo>
                    <a:pt x="79379" y="16129"/>
                  </a:lnTo>
                  <a:lnTo>
                    <a:pt x="77453" y="17018"/>
                  </a:lnTo>
                  <a:lnTo>
                    <a:pt x="76898" y="17399"/>
                  </a:lnTo>
                  <a:lnTo>
                    <a:pt x="76803" y="17653"/>
                  </a:lnTo>
                  <a:lnTo>
                    <a:pt x="76584" y="17907"/>
                  </a:lnTo>
                  <a:lnTo>
                    <a:pt x="76458" y="18796"/>
                  </a:lnTo>
                  <a:lnTo>
                    <a:pt x="76632" y="19177"/>
                  </a:lnTo>
                  <a:lnTo>
                    <a:pt x="76845" y="19558"/>
                  </a:lnTo>
                  <a:lnTo>
                    <a:pt x="77243" y="19939"/>
                  </a:lnTo>
                  <a:lnTo>
                    <a:pt x="77673" y="20193"/>
                  </a:lnTo>
                  <a:lnTo>
                    <a:pt x="79002" y="21209"/>
                  </a:lnTo>
                  <a:lnTo>
                    <a:pt x="80557" y="21760"/>
                  </a:lnTo>
                  <a:lnTo>
                    <a:pt x="80625" y="21463"/>
                  </a:lnTo>
                  <a:lnTo>
                    <a:pt x="80939" y="21463"/>
                  </a:lnTo>
                  <a:lnTo>
                    <a:pt x="80887" y="21209"/>
                  </a:lnTo>
                  <a:lnTo>
                    <a:pt x="79494" y="20574"/>
                  </a:lnTo>
                  <a:lnTo>
                    <a:pt x="78186" y="19685"/>
                  </a:lnTo>
                  <a:lnTo>
                    <a:pt x="77756" y="19558"/>
                  </a:lnTo>
                  <a:lnTo>
                    <a:pt x="77201" y="18796"/>
                  </a:lnTo>
                  <a:lnTo>
                    <a:pt x="77128" y="18669"/>
                  </a:lnTo>
                  <a:lnTo>
                    <a:pt x="77055" y="18288"/>
                  </a:lnTo>
                  <a:lnTo>
                    <a:pt x="77578" y="17780"/>
                  </a:lnTo>
                  <a:lnTo>
                    <a:pt x="79149" y="16891"/>
                  </a:lnTo>
                  <a:lnTo>
                    <a:pt x="81515" y="16002"/>
                  </a:lnTo>
                  <a:lnTo>
                    <a:pt x="83536" y="15494"/>
                  </a:lnTo>
                  <a:lnTo>
                    <a:pt x="84573" y="15113"/>
                  </a:lnTo>
                  <a:lnTo>
                    <a:pt x="86143" y="14605"/>
                  </a:lnTo>
                  <a:lnTo>
                    <a:pt x="87442" y="14224"/>
                  </a:lnTo>
                  <a:lnTo>
                    <a:pt x="87459" y="13970"/>
                  </a:lnTo>
                  <a:lnTo>
                    <a:pt x="86855" y="13970"/>
                  </a:lnTo>
                  <a:lnTo>
                    <a:pt x="86868" y="13758"/>
                  </a:lnTo>
                  <a:close/>
                </a:path>
                <a:path w="88265" h="32384">
                  <a:moveTo>
                    <a:pt x="80939" y="21463"/>
                  </a:moveTo>
                  <a:lnTo>
                    <a:pt x="80625" y="21463"/>
                  </a:lnTo>
                  <a:lnTo>
                    <a:pt x="80908" y="21590"/>
                  </a:lnTo>
                  <a:lnTo>
                    <a:pt x="80939" y="21463"/>
                  </a:lnTo>
                  <a:close/>
                </a:path>
                <a:path w="88265" h="32384">
                  <a:moveTo>
                    <a:pt x="7765" y="14224"/>
                  </a:moveTo>
                  <a:lnTo>
                    <a:pt x="7601" y="14224"/>
                  </a:lnTo>
                  <a:lnTo>
                    <a:pt x="7528" y="14478"/>
                  </a:lnTo>
                  <a:lnTo>
                    <a:pt x="7832" y="14351"/>
                  </a:lnTo>
                  <a:lnTo>
                    <a:pt x="7765" y="14224"/>
                  </a:lnTo>
                  <a:close/>
                </a:path>
                <a:path w="88265" h="32384">
                  <a:moveTo>
                    <a:pt x="8826" y="14224"/>
                  </a:moveTo>
                  <a:lnTo>
                    <a:pt x="7765" y="14224"/>
                  </a:lnTo>
                  <a:lnTo>
                    <a:pt x="7832" y="14351"/>
                  </a:lnTo>
                  <a:lnTo>
                    <a:pt x="7528" y="14478"/>
                  </a:lnTo>
                  <a:lnTo>
                    <a:pt x="11368" y="14478"/>
                  </a:lnTo>
                  <a:lnTo>
                    <a:pt x="10533" y="14351"/>
                  </a:lnTo>
                  <a:lnTo>
                    <a:pt x="8826" y="14224"/>
                  </a:lnTo>
                  <a:close/>
                </a:path>
                <a:path w="88265" h="32384">
                  <a:moveTo>
                    <a:pt x="69359" y="13589"/>
                  </a:moveTo>
                  <a:lnTo>
                    <a:pt x="67568" y="13589"/>
                  </a:lnTo>
                  <a:lnTo>
                    <a:pt x="67568" y="13843"/>
                  </a:lnTo>
                  <a:lnTo>
                    <a:pt x="68322" y="14097"/>
                  </a:lnTo>
                  <a:lnTo>
                    <a:pt x="69777" y="14351"/>
                  </a:lnTo>
                  <a:lnTo>
                    <a:pt x="76803" y="14351"/>
                  </a:lnTo>
                  <a:lnTo>
                    <a:pt x="79043" y="13716"/>
                  </a:lnTo>
                  <a:lnTo>
                    <a:pt x="69830" y="13716"/>
                  </a:lnTo>
                  <a:lnTo>
                    <a:pt x="69359" y="13589"/>
                  </a:lnTo>
                  <a:close/>
                </a:path>
                <a:path w="88265" h="32384">
                  <a:moveTo>
                    <a:pt x="87033" y="13716"/>
                  </a:moveTo>
                  <a:lnTo>
                    <a:pt x="86868" y="13758"/>
                  </a:lnTo>
                  <a:lnTo>
                    <a:pt x="86855" y="13970"/>
                  </a:lnTo>
                  <a:lnTo>
                    <a:pt x="87128" y="13970"/>
                  </a:lnTo>
                  <a:lnTo>
                    <a:pt x="87033" y="13716"/>
                  </a:lnTo>
                  <a:close/>
                </a:path>
                <a:path w="88265" h="32384">
                  <a:moveTo>
                    <a:pt x="87475" y="13716"/>
                  </a:moveTo>
                  <a:lnTo>
                    <a:pt x="87033" y="13716"/>
                  </a:lnTo>
                  <a:lnTo>
                    <a:pt x="87128" y="13970"/>
                  </a:lnTo>
                  <a:lnTo>
                    <a:pt x="87459" y="13970"/>
                  </a:lnTo>
                  <a:lnTo>
                    <a:pt x="87475" y="13716"/>
                  </a:lnTo>
                  <a:close/>
                </a:path>
                <a:path w="88265" h="32384">
                  <a:moveTo>
                    <a:pt x="40401" y="11557"/>
                  </a:moveTo>
                  <a:lnTo>
                    <a:pt x="31014" y="11557"/>
                  </a:lnTo>
                  <a:lnTo>
                    <a:pt x="31014" y="11684"/>
                  </a:lnTo>
                  <a:lnTo>
                    <a:pt x="31883" y="11684"/>
                  </a:lnTo>
                  <a:lnTo>
                    <a:pt x="36763" y="11938"/>
                  </a:lnTo>
                  <a:lnTo>
                    <a:pt x="52972" y="12954"/>
                  </a:lnTo>
                  <a:lnTo>
                    <a:pt x="60437" y="13335"/>
                  </a:lnTo>
                  <a:lnTo>
                    <a:pt x="64469" y="13589"/>
                  </a:lnTo>
                  <a:lnTo>
                    <a:pt x="65526" y="13716"/>
                  </a:lnTo>
                  <a:lnTo>
                    <a:pt x="67034" y="13716"/>
                  </a:lnTo>
                  <a:lnTo>
                    <a:pt x="67264" y="13843"/>
                  </a:lnTo>
                  <a:lnTo>
                    <a:pt x="67547" y="13843"/>
                  </a:lnTo>
                  <a:lnTo>
                    <a:pt x="67568" y="13589"/>
                  </a:lnTo>
                  <a:lnTo>
                    <a:pt x="69359" y="13589"/>
                  </a:lnTo>
                  <a:lnTo>
                    <a:pt x="68416" y="13335"/>
                  </a:lnTo>
                  <a:lnTo>
                    <a:pt x="67620" y="13208"/>
                  </a:lnTo>
                  <a:lnTo>
                    <a:pt x="53579" y="12192"/>
                  </a:lnTo>
                  <a:lnTo>
                    <a:pt x="42208" y="11684"/>
                  </a:lnTo>
                  <a:lnTo>
                    <a:pt x="40401" y="11557"/>
                  </a:lnTo>
                  <a:close/>
                </a:path>
                <a:path w="88265" h="32384">
                  <a:moveTo>
                    <a:pt x="67568" y="13589"/>
                  </a:moveTo>
                  <a:lnTo>
                    <a:pt x="67547" y="13843"/>
                  </a:lnTo>
                  <a:lnTo>
                    <a:pt x="67568" y="13589"/>
                  </a:lnTo>
                  <a:close/>
                </a:path>
                <a:path w="88265" h="32384">
                  <a:moveTo>
                    <a:pt x="87295" y="11303"/>
                  </a:moveTo>
                  <a:lnTo>
                    <a:pt x="87013" y="11303"/>
                  </a:lnTo>
                  <a:lnTo>
                    <a:pt x="86868" y="13758"/>
                  </a:lnTo>
                  <a:lnTo>
                    <a:pt x="87033" y="13716"/>
                  </a:lnTo>
                  <a:lnTo>
                    <a:pt x="87475" y="13716"/>
                  </a:lnTo>
                  <a:lnTo>
                    <a:pt x="87609" y="11684"/>
                  </a:lnTo>
                  <a:lnTo>
                    <a:pt x="87274" y="11684"/>
                  </a:lnTo>
                  <a:lnTo>
                    <a:pt x="87295" y="11303"/>
                  </a:lnTo>
                  <a:close/>
                </a:path>
                <a:path w="88265" h="32384">
                  <a:moveTo>
                    <a:pt x="87651" y="11049"/>
                  </a:moveTo>
                  <a:lnTo>
                    <a:pt x="85348" y="11049"/>
                  </a:lnTo>
                  <a:lnTo>
                    <a:pt x="83212" y="11811"/>
                  </a:lnTo>
                  <a:lnTo>
                    <a:pt x="76678" y="13716"/>
                  </a:lnTo>
                  <a:lnTo>
                    <a:pt x="79043" y="13716"/>
                  </a:lnTo>
                  <a:lnTo>
                    <a:pt x="80835" y="13208"/>
                  </a:lnTo>
                  <a:lnTo>
                    <a:pt x="85463" y="11811"/>
                  </a:lnTo>
                  <a:lnTo>
                    <a:pt x="86855" y="11684"/>
                  </a:lnTo>
                  <a:lnTo>
                    <a:pt x="86990" y="11684"/>
                  </a:lnTo>
                  <a:lnTo>
                    <a:pt x="87013" y="11303"/>
                  </a:lnTo>
                  <a:lnTo>
                    <a:pt x="87635" y="11303"/>
                  </a:lnTo>
                  <a:lnTo>
                    <a:pt x="87651" y="11049"/>
                  </a:lnTo>
                  <a:close/>
                </a:path>
                <a:path w="88265" h="32384">
                  <a:moveTo>
                    <a:pt x="6690" y="12192"/>
                  </a:moveTo>
                  <a:lnTo>
                    <a:pt x="6387" y="12319"/>
                  </a:lnTo>
                  <a:lnTo>
                    <a:pt x="6387" y="12700"/>
                  </a:lnTo>
                  <a:lnTo>
                    <a:pt x="6959" y="12700"/>
                  </a:lnTo>
                  <a:lnTo>
                    <a:pt x="6690" y="12192"/>
                  </a:lnTo>
                  <a:close/>
                </a:path>
                <a:path w="88265" h="32384">
                  <a:moveTo>
                    <a:pt x="8523" y="12192"/>
                  </a:moveTo>
                  <a:lnTo>
                    <a:pt x="6690" y="12192"/>
                  </a:lnTo>
                  <a:lnTo>
                    <a:pt x="6959" y="12700"/>
                  </a:lnTo>
                  <a:lnTo>
                    <a:pt x="7486" y="12700"/>
                  </a:lnTo>
                  <a:lnTo>
                    <a:pt x="8167" y="12446"/>
                  </a:lnTo>
                  <a:lnTo>
                    <a:pt x="8523" y="12192"/>
                  </a:lnTo>
                  <a:close/>
                </a:path>
                <a:path w="88265" h="32384">
                  <a:moveTo>
                    <a:pt x="21810" y="3810"/>
                  </a:moveTo>
                  <a:lnTo>
                    <a:pt x="21412" y="3810"/>
                  </a:lnTo>
                  <a:lnTo>
                    <a:pt x="21507" y="4064"/>
                  </a:lnTo>
                  <a:lnTo>
                    <a:pt x="21212" y="4131"/>
                  </a:lnTo>
                  <a:lnTo>
                    <a:pt x="21884" y="5715"/>
                  </a:lnTo>
                  <a:lnTo>
                    <a:pt x="24049" y="8636"/>
                  </a:lnTo>
                  <a:lnTo>
                    <a:pt x="24763" y="9525"/>
                  </a:lnTo>
                  <a:lnTo>
                    <a:pt x="25706" y="10160"/>
                  </a:lnTo>
                  <a:lnTo>
                    <a:pt x="26690" y="10922"/>
                  </a:lnTo>
                  <a:lnTo>
                    <a:pt x="27821" y="11430"/>
                  </a:lnTo>
                  <a:lnTo>
                    <a:pt x="29088" y="11684"/>
                  </a:lnTo>
                  <a:lnTo>
                    <a:pt x="31014" y="11684"/>
                  </a:lnTo>
                  <a:lnTo>
                    <a:pt x="31014" y="11557"/>
                  </a:lnTo>
                  <a:lnTo>
                    <a:pt x="40401" y="11557"/>
                  </a:lnTo>
                  <a:lnTo>
                    <a:pt x="36585" y="11303"/>
                  </a:lnTo>
                  <a:lnTo>
                    <a:pt x="30962" y="11303"/>
                  </a:lnTo>
                  <a:lnTo>
                    <a:pt x="30962" y="11049"/>
                  </a:lnTo>
                  <a:lnTo>
                    <a:pt x="30334" y="11049"/>
                  </a:lnTo>
                  <a:lnTo>
                    <a:pt x="29768" y="10922"/>
                  </a:lnTo>
                  <a:lnTo>
                    <a:pt x="28009" y="10922"/>
                  </a:lnTo>
                  <a:lnTo>
                    <a:pt x="27025" y="10414"/>
                  </a:lnTo>
                  <a:lnTo>
                    <a:pt x="24763" y="8636"/>
                  </a:lnTo>
                  <a:lnTo>
                    <a:pt x="23513" y="6858"/>
                  </a:lnTo>
                  <a:lnTo>
                    <a:pt x="21933" y="4131"/>
                  </a:lnTo>
                  <a:lnTo>
                    <a:pt x="21810" y="3810"/>
                  </a:lnTo>
                  <a:close/>
                </a:path>
                <a:path w="88265" h="32384">
                  <a:moveTo>
                    <a:pt x="87635" y="11303"/>
                  </a:moveTo>
                  <a:lnTo>
                    <a:pt x="87295" y="11303"/>
                  </a:lnTo>
                  <a:lnTo>
                    <a:pt x="87274" y="11684"/>
                  </a:lnTo>
                  <a:lnTo>
                    <a:pt x="87609" y="11684"/>
                  </a:lnTo>
                  <a:lnTo>
                    <a:pt x="87635" y="11303"/>
                  </a:lnTo>
                  <a:close/>
                </a:path>
                <a:path w="88265" h="32384">
                  <a:moveTo>
                    <a:pt x="32564" y="11049"/>
                  </a:moveTo>
                  <a:lnTo>
                    <a:pt x="30962" y="11049"/>
                  </a:lnTo>
                  <a:lnTo>
                    <a:pt x="30962" y="11303"/>
                  </a:lnTo>
                  <a:lnTo>
                    <a:pt x="36585" y="11303"/>
                  </a:lnTo>
                  <a:lnTo>
                    <a:pt x="32564" y="11049"/>
                  </a:lnTo>
                  <a:close/>
                </a:path>
                <a:path w="88265" h="32384">
                  <a:moveTo>
                    <a:pt x="2041" y="508"/>
                  </a:moveTo>
                  <a:lnTo>
                    <a:pt x="1549" y="508"/>
                  </a:lnTo>
                  <a:lnTo>
                    <a:pt x="1426" y="960"/>
                  </a:lnTo>
                  <a:lnTo>
                    <a:pt x="4596" y="2667"/>
                  </a:lnTo>
                  <a:lnTo>
                    <a:pt x="10491" y="5461"/>
                  </a:lnTo>
                  <a:lnTo>
                    <a:pt x="12533" y="6477"/>
                  </a:lnTo>
                  <a:lnTo>
                    <a:pt x="15214" y="7493"/>
                  </a:lnTo>
                  <a:lnTo>
                    <a:pt x="17371" y="8255"/>
                  </a:lnTo>
                  <a:lnTo>
                    <a:pt x="17978" y="8382"/>
                  </a:lnTo>
                  <a:lnTo>
                    <a:pt x="18659" y="8382"/>
                  </a:lnTo>
                  <a:lnTo>
                    <a:pt x="18805" y="8255"/>
                  </a:lnTo>
                  <a:lnTo>
                    <a:pt x="19015" y="8255"/>
                  </a:lnTo>
                  <a:lnTo>
                    <a:pt x="19182" y="8128"/>
                  </a:lnTo>
                  <a:lnTo>
                    <a:pt x="19318" y="7874"/>
                  </a:lnTo>
                  <a:lnTo>
                    <a:pt x="19486" y="7747"/>
                  </a:lnTo>
                  <a:lnTo>
                    <a:pt x="18125" y="7747"/>
                  </a:lnTo>
                  <a:lnTo>
                    <a:pt x="17559" y="7620"/>
                  </a:lnTo>
                  <a:lnTo>
                    <a:pt x="16931" y="7366"/>
                  </a:lnTo>
                  <a:lnTo>
                    <a:pt x="14575" y="6604"/>
                  </a:lnTo>
                  <a:lnTo>
                    <a:pt x="10659" y="4826"/>
                  </a:lnTo>
                  <a:lnTo>
                    <a:pt x="7392" y="3302"/>
                  </a:lnTo>
                  <a:lnTo>
                    <a:pt x="2041" y="508"/>
                  </a:lnTo>
                  <a:close/>
                </a:path>
                <a:path w="88265" h="32384">
                  <a:moveTo>
                    <a:pt x="21622" y="3429"/>
                  </a:moveTo>
                  <a:lnTo>
                    <a:pt x="18826" y="3810"/>
                  </a:lnTo>
                  <a:lnTo>
                    <a:pt x="18868" y="4318"/>
                  </a:lnTo>
                  <a:lnTo>
                    <a:pt x="18948" y="4572"/>
                  </a:lnTo>
                  <a:lnTo>
                    <a:pt x="19074" y="6858"/>
                  </a:lnTo>
                  <a:lnTo>
                    <a:pt x="18962" y="7239"/>
                  </a:lnTo>
                  <a:lnTo>
                    <a:pt x="18868" y="7366"/>
                  </a:lnTo>
                  <a:lnTo>
                    <a:pt x="18805" y="7620"/>
                  </a:lnTo>
                  <a:lnTo>
                    <a:pt x="18564" y="7620"/>
                  </a:lnTo>
                  <a:lnTo>
                    <a:pt x="18543" y="7747"/>
                  </a:lnTo>
                  <a:lnTo>
                    <a:pt x="19486" y="7747"/>
                  </a:lnTo>
                  <a:lnTo>
                    <a:pt x="19728" y="6985"/>
                  </a:lnTo>
                  <a:lnTo>
                    <a:pt x="19618" y="4572"/>
                  </a:lnTo>
                  <a:lnTo>
                    <a:pt x="19276" y="4572"/>
                  </a:lnTo>
                  <a:lnTo>
                    <a:pt x="19224" y="4191"/>
                  </a:lnTo>
                  <a:lnTo>
                    <a:pt x="20949" y="4191"/>
                  </a:lnTo>
                  <a:lnTo>
                    <a:pt x="21212" y="4131"/>
                  </a:lnTo>
                  <a:lnTo>
                    <a:pt x="21130" y="3937"/>
                  </a:lnTo>
                  <a:lnTo>
                    <a:pt x="21412" y="3810"/>
                  </a:lnTo>
                  <a:lnTo>
                    <a:pt x="21810" y="3810"/>
                  </a:lnTo>
                  <a:lnTo>
                    <a:pt x="21716" y="3683"/>
                  </a:lnTo>
                  <a:lnTo>
                    <a:pt x="21622" y="3429"/>
                  </a:lnTo>
                  <a:close/>
                </a:path>
                <a:path w="88265" h="32384">
                  <a:moveTo>
                    <a:pt x="19528" y="4191"/>
                  </a:moveTo>
                  <a:lnTo>
                    <a:pt x="19224" y="4191"/>
                  </a:lnTo>
                  <a:lnTo>
                    <a:pt x="19276" y="4572"/>
                  </a:lnTo>
                  <a:lnTo>
                    <a:pt x="19601" y="4498"/>
                  </a:lnTo>
                  <a:lnTo>
                    <a:pt x="19528" y="4191"/>
                  </a:lnTo>
                  <a:close/>
                </a:path>
                <a:path w="88265" h="32384">
                  <a:moveTo>
                    <a:pt x="19601" y="4498"/>
                  </a:moveTo>
                  <a:lnTo>
                    <a:pt x="19276" y="4572"/>
                  </a:lnTo>
                  <a:lnTo>
                    <a:pt x="19618" y="4572"/>
                  </a:lnTo>
                  <a:close/>
                </a:path>
                <a:path w="88265" h="32384">
                  <a:moveTo>
                    <a:pt x="20949" y="4191"/>
                  </a:moveTo>
                  <a:lnTo>
                    <a:pt x="19528" y="4191"/>
                  </a:lnTo>
                  <a:lnTo>
                    <a:pt x="19601" y="4498"/>
                  </a:lnTo>
                  <a:lnTo>
                    <a:pt x="20949" y="4191"/>
                  </a:lnTo>
                  <a:close/>
                </a:path>
                <a:path w="88265" h="32384">
                  <a:moveTo>
                    <a:pt x="21412" y="3810"/>
                  </a:moveTo>
                  <a:lnTo>
                    <a:pt x="21130" y="3937"/>
                  </a:lnTo>
                  <a:lnTo>
                    <a:pt x="21212" y="4131"/>
                  </a:lnTo>
                  <a:lnTo>
                    <a:pt x="21507" y="4064"/>
                  </a:lnTo>
                  <a:lnTo>
                    <a:pt x="21412" y="3810"/>
                  </a:lnTo>
                  <a:close/>
                </a:path>
                <a:path w="88265" h="32384">
                  <a:moveTo>
                    <a:pt x="534" y="3429"/>
                  </a:moveTo>
                  <a:lnTo>
                    <a:pt x="366" y="3683"/>
                  </a:lnTo>
                  <a:lnTo>
                    <a:pt x="649" y="3810"/>
                  </a:lnTo>
                  <a:lnTo>
                    <a:pt x="724" y="3534"/>
                  </a:lnTo>
                  <a:lnTo>
                    <a:pt x="534" y="3429"/>
                  </a:lnTo>
                  <a:close/>
                </a:path>
                <a:path w="88265" h="32384">
                  <a:moveTo>
                    <a:pt x="724" y="3534"/>
                  </a:moveTo>
                  <a:lnTo>
                    <a:pt x="649" y="3810"/>
                  </a:lnTo>
                  <a:lnTo>
                    <a:pt x="1221" y="3810"/>
                  </a:lnTo>
                  <a:lnTo>
                    <a:pt x="724" y="3534"/>
                  </a:lnTo>
                  <a:close/>
                </a:path>
                <a:path w="88265" h="32384">
                  <a:moveTo>
                    <a:pt x="753" y="3429"/>
                  </a:moveTo>
                  <a:lnTo>
                    <a:pt x="534" y="3429"/>
                  </a:lnTo>
                  <a:lnTo>
                    <a:pt x="724" y="3534"/>
                  </a:lnTo>
                  <a:close/>
                </a:path>
                <a:path w="88265" h="32384">
                  <a:moveTo>
                    <a:pt x="1549" y="508"/>
                  </a:moveTo>
                  <a:lnTo>
                    <a:pt x="1235" y="508"/>
                  </a:lnTo>
                  <a:lnTo>
                    <a:pt x="1057" y="762"/>
                  </a:lnTo>
                  <a:lnTo>
                    <a:pt x="1426" y="960"/>
                  </a:lnTo>
                  <a:lnTo>
                    <a:pt x="1549" y="508"/>
                  </a:lnTo>
                  <a:close/>
                </a:path>
              </a:pathLst>
            </a:custGeom>
            <a:solidFill>
              <a:srgbClr val="3770A1"/>
            </a:solidFill>
          </p:spPr>
          <p:txBody>
            <a:bodyPr wrap="square" lIns="0" tIns="0" rIns="0" bIns="0" rtlCol="0"/>
            <a:lstStyle/>
            <a:p>
              <a:endParaRPr/>
            </a:p>
          </p:txBody>
        </p:sp>
        <p:sp>
          <p:nvSpPr>
            <p:cNvPr id="107" name="object 107"/>
            <p:cNvSpPr/>
            <p:nvPr/>
          </p:nvSpPr>
          <p:spPr>
            <a:xfrm>
              <a:off x="11389661" y="10881041"/>
              <a:ext cx="5715" cy="5715"/>
            </a:xfrm>
            <a:custGeom>
              <a:avLst/>
              <a:gdLst/>
              <a:ahLst/>
              <a:cxnLst/>
              <a:rect l="l" t="t" r="r" b="b"/>
              <a:pathLst>
                <a:path w="5715" h="5715">
                  <a:moveTo>
                    <a:pt x="4062" y="0"/>
                  </a:moveTo>
                  <a:lnTo>
                    <a:pt x="1193" y="0"/>
                  </a:lnTo>
                  <a:lnTo>
                    <a:pt x="0" y="1151"/>
                  </a:lnTo>
                  <a:lnTo>
                    <a:pt x="0" y="4115"/>
                  </a:lnTo>
                  <a:lnTo>
                    <a:pt x="1193" y="5266"/>
                  </a:lnTo>
                  <a:lnTo>
                    <a:pt x="4062" y="5266"/>
                  </a:lnTo>
                  <a:lnTo>
                    <a:pt x="5256" y="4115"/>
                  </a:lnTo>
                  <a:lnTo>
                    <a:pt x="5256" y="2607"/>
                  </a:lnTo>
                  <a:lnTo>
                    <a:pt x="5256" y="1151"/>
                  </a:lnTo>
                  <a:lnTo>
                    <a:pt x="4062" y="0"/>
                  </a:lnTo>
                  <a:close/>
                </a:path>
              </a:pathLst>
            </a:custGeom>
            <a:solidFill>
              <a:srgbClr val="FFFFFF"/>
            </a:solidFill>
          </p:spPr>
          <p:txBody>
            <a:bodyPr wrap="square" lIns="0" tIns="0" rIns="0" bIns="0" rtlCol="0"/>
            <a:lstStyle/>
            <a:p>
              <a:endParaRPr/>
            </a:p>
          </p:txBody>
        </p:sp>
        <p:sp>
          <p:nvSpPr>
            <p:cNvPr id="108" name="object 108"/>
            <p:cNvSpPr/>
            <p:nvPr/>
          </p:nvSpPr>
          <p:spPr>
            <a:xfrm>
              <a:off x="11389075" y="10880360"/>
              <a:ext cx="6985" cy="6985"/>
            </a:xfrm>
            <a:custGeom>
              <a:avLst/>
              <a:gdLst/>
              <a:ahLst/>
              <a:cxnLst/>
              <a:rect l="l" t="t" r="r" b="b"/>
              <a:pathLst>
                <a:path w="6984" h="6984">
                  <a:moveTo>
                    <a:pt x="5046" y="0"/>
                  </a:moveTo>
                  <a:lnTo>
                    <a:pt x="1424" y="0"/>
                  </a:lnTo>
                  <a:lnTo>
                    <a:pt x="0" y="1476"/>
                  </a:lnTo>
                  <a:lnTo>
                    <a:pt x="0" y="5162"/>
                  </a:lnTo>
                  <a:lnTo>
                    <a:pt x="1424" y="6617"/>
                  </a:lnTo>
                  <a:lnTo>
                    <a:pt x="5046" y="6617"/>
                  </a:lnTo>
                  <a:lnTo>
                    <a:pt x="6336" y="5308"/>
                  </a:lnTo>
                  <a:lnTo>
                    <a:pt x="2136" y="5308"/>
                  </a:lnTo>
                  <a:lnTo>
                    <a:pt x="1266" y="4387"/>
                  </a:lnTo>
                  <a:lnTo>
                    <a:pt x="1266" y="2209"/>
                  </a:lnTo>
                  <a:lnTo>
                    <a:pt x="2136" y="1319"/>
                  </a:lnTo>
                  <a:lnTo>
                    <a:pt x="6328" y="1319"/>
                  </a:lnTo>
                  <a:lnTo>
                    <a:pt x="5046" y="0"/>
                  </a:lnTo>
                  <a:close/>
                </a:path>
                <a:path w="6984" h="6984">
                  <a:moveTo>
                    <a:pt x="6328" y="1319"/>
                  </a:moveTo>
                  <a:lnTo>
                    <a:pt x="4314" y="1319"/>
                  </a:lnTo>
                  <a:lnTo>
                    <a:pt x="5214" y="2209"/>
                  </a:lnTo>
                  <a:lnTo>
                    <a:pt x="5214" y="4387"/>
                  </a:lnTo>
                  <a:lnTo>
                    <a:pt x="4314" y="5308"/>
                  </a:lnTo>
                  <a:lnTo>
                    <a:pt x="6336" y="5308"/>
                  </a:lnTo>
                  <a:lnTo>
                    <a:pt x="6481" y="5162"/>
                  </a:lnTo>
                  <a:lnTo>
                    <a:pt x="6481" y="1476"/>
                  </a:lnTo>
                  <a:lnTo>
                    <a:pt x="6328" y="1319"/>
                  </a:lnTo>
                  <a:close/>
                </a:path>
              </a:pathLst>
            </a:custGeom>
            <a:solidFill>
              <a:srgbClr val="3770A1"/>
            </a:solidFill>
          </p:spPr>
          <p:txBody>
            <a:bodyPr wrap="square" lIns="0" tIns="0" rIns="0" bIns="0" rtlCol="0"/>
            <a:lstStyle/>
            <a:p>
              <a:endParaRPr/>
            </a:p>
          </p:txBody>
        </p:sp>
        <p:sp>
          <p:nvSpPr>
            <p:cNvPr id="109" name="object 109"/>
            <p:cNvSpPr/>
            <p:nvPr/>
          </p:nvSpPr>
          <p:spPr>
            <a:xfrm>
              <a:off x="11404757" y="10868738"/>
              <a:ext cx="5715" cy="5715"/>
            </a:xfrm>
            <a:custGeom>
              <a:avLst/>
              <a:gdLst/>
              <a:ahLst/>
              <a:cxnLst/>
              <a:rect l="l" t="t" r="r" b="b"/>
              <a:pathLst>
                <a:path w="5715" h="5715">
                  <a:moveTo>
                    <a:pt x="4062" y="0"/>
                  </a:moveTo>
                  <a:lnTo>
                    <a:pt x="1151" y="0"/>
                  </a:lnTo>
                  <a:lnTo>
                    <a:pt x="0" y="1172"/>
                  </a:lnTo>
                  <a:lnTo>
                    <a:pt x="0" y="4156"/>
                  </a:lnTo>
                  <a:lnTo>
                    <a:pt x="1151" y="5329"/>
                  </a:lnTo>
                  <a:lnTo>
                    <a:pt x="4062" y="5329"/>
                  </a:lnTo>
                  <a:lnTo>
                    <a:pt x="5235" y="4156"/>
                  </a:lnTo>
                  <a:lnTo>
                    <a:pt x="5235" y="2607"/>
                  </a:lnTo>
                  <a:lnTo>
                    <a:pt x="5235" y="1172"/>
                  </a:lnTo>
                  <a:lnTo>
                    <a:pt x="4062" y="0"/>
                  </a:lnTo>
                  <a:close/>
                </a:path>
              </a:pathLst>
            </a:custGeom>
            <a:solidFill>
              <a:srgbClr val="FFFFFF"/>
            </a:solidFill>
          </p:spPr>
          <p:txBody>
            <a:bodyPr wrap="square" lIns="0" tIns="0" rIns="0" bIns="0" rtlCol="0"/>
            <a:lstStyle/>
            <a:p>
              <a:endParaRPr/>
            </a:p>
          </p:txBody>
        </p:sp>
        <p:sp>
          <p:nvSpPr>
            <p:cNvPr id="110" name="object 110"/>
            <p:cNvSpPr/>
            <p:nvPr/>
          </p:nvSpPr>
          <p:spPr>
            <a:xfrm>
              <a:off x="11404097" y="10868015"/>
              <a:ext cx="6985" cy="6985"/>
            </a:xfrm>
            <a:custGeom>
              <a:avLst/>
              <a:gdLst/>
              <a:ahLst/>
              <a:cxnLst/>
              <a:rect l="l" t="t" r="r" b="b"/>
              <a:pathLst>
                <a:path w="6984" h="6984">
                  <a:moveTo>
                    <a:pt x="5046" y="0"/>
                  </a:moveTo>
                  <a:lnTo>
                    <a:pt x="1455" y="0"/>
                  </a:lnTo>
                  <a:lnTo>
                    <a:pt x="0" y="1549"/>
                  </a:lnTo>
                  <a:lnTo>
                    <a:pt x="0" y="5183"/>
                  </a:lnTo>
                  <a:lnTo>
                    <a:pt x="1455" y="6659"/>
                  </a:lnTo>
                  <a:lnTo>
                    <a:pt x="5046" y="6659"/>
                  </a:lnTo>
                  <a:lnTo>
                    <a:pt x="6322" y="5392"/>
                  </a:lnTo>
                  <a:lnTo>
                    <a:pt x="3266" y="5392"/>
                  </a:lnTo>
                  <a:lnTo>
                    <a:pt x="2188" y="5350"/>
                  </a:lnTo>
                  <a:lnTo>
                    <a:pt x="1298" y="4502"/>
                  </a:lnTo>
                  <a:lnTo>
                    <a:pt x="1298" y="2272"/>
                  </a:lnTo>
                  <a:lnTo>
                    <a:pt x="2188" y="1382"/>
                  </a:lnTo>
                  <a:lnTo>
                    <a:pt x="6373" y="1382"/>
                  </a:lnTo>
                  <a:lnTo>
                    <a:pt x="5046" y="0"/>
                  </a:lnTo>
                  <a:close/>
                </a:path>
                <a:path w="6984" h="6984">
                  <a:moveTo>
                    <a:pt x="6373" y="1382"/>
                  </a:moveTo>
                  <a:lnTo>
                    <a:pt x="4387" y="1382"/>
                  </a:lnTo>
                  <a:lnTo>
                    <a:pt x="5235" y="2272"/>
                  </a:lnTo>
                  <a:lnTo>
                    <a:pt x="5235" y="4502"/>
                  </a:lnTo>
                  <a:lnTo>
                    <a:pt x="4387" y="5350"/>
                  </a:lnTo>
                  <a:lnTo>
                    <a:pt x="3266" y="5392"/>
                  </a:lnTo>
                  <a:lnTo>
                    <a:pt x="6322" y="5392"/>
                  </a:lnTo>
                  <a:lnTo>
                    <a:pt x="6533" y="5183"/>
                  </a:lnTo>
                  <a:lnTo>
                    <a:pt x="6533" y="1549"/>
                  </a:lnTo>
                  <a:lnTo>
                    <a:pt x="6373" y="1382"/>
                  </a:lnTo>
                  <a:close/>
                </a:path>
              </a:pathLst>
            </a:custGeom>
            <a:solidFill>
              <a:srgbClr val="3770A1"/>
            </a:solidFill>
          </p:spPr>
          <p:txBody>
            <a:bodyPr wrap="square" lIns="0" tIns="0" rIns="0" bIns="0" rtlCol="0"/>
            <a:lstStyle/>
            <a:p>
              <a:endParaRPr/>
            </a:p>
          </p:txBody>
        </p:sp>
        <p:sp>
          <p:nvSpPr>
            <p:cNvPr id="111" name="object 111"/>
            <p:cNvSpPr/>
            <p:nvPr/>
          </p:nvSpPr>
          <p:spPr>
            <a:xfrm>
              <a:off x="11467822" y="10888324"/>
              <a:ext cx="5715" cy="5715"/>
            </a:xfrm>
            <a:custGeom>
              <a:avLst/>
              <a:gdLst/>
              <a:ahLst/>
              <a:cxnLst/>
              <a:rect l="l" t="t" r="r" b="b"/>
              <a:pathLst>
                <a:path w="5715" h="5715">
                  <a:moveTo>
                    <a:pt x="4156" y="0"/>
                  </a:moveTo>
                  <a:lnTo>
                    <a:pt x="1204" y="0"/>
                  </a:lnTo>
                  <a:lnTo>
                    <a:pt x="0" y="1235"/>
                  </a:lnTo>
                  <a:lnTo>
                    <a:pt x="0" y="4219"/>
                  </a:lnTo>
                  <a:lnTo>
                    <a:pt x="1204" y="5465"/>
                  </a:lnTo>
                  <a:lnTo>
                    <a:pt x="4156" y="5465"/>
                  </a:lnTo>
                  <a:lnTo>
                    <a:pt x="5402" y="4219"/>
                  </a:lnTo>
                  <a:lnTo>
                    <a:pt x="5402" y="2743"/>
                  </a:lnTo>
                  <a:lnTo>
                    <a:pt x="5402" y="1235"/>
                  </a:lnTo>
                  <a:lnTo>
                    <a:pt x="4156" y="0"/>
                  </a:lnTo>
                  <a:close/>
                </a:path>
              </a:pathLst>
            </a:custGeom>
            <a:solidFill>
              <a:srgbClr val="FFFFFF"/>
            </a:solidFill>
          </p:spPr>
          <p:txBody>
            <a:bodyPr wrap="square" lIns="0" tIns="0" rIns="0" bIns="0" rtlCol="0"/>
            <a:lstStyle/>
            <a:p>
              <a:endParaRPr/>
            </a:p>
          </p:txBody>
        </p:sp>
        <p:sp>
          <p:nvSpPr>
            <p:cNvPr id="112" name="object 112"/>
            <p:cNvSpPr/>
            <p:nvPr/>
          </p:nvSpPr>
          <p:spPr>
            <a:xfrm>
              <a:off x="11467162" y="10887665"/>
              <a:ext cx="6985" cy="6985"/>
            </a:xfrm>
            <a:custGeom>
              <a:avLst/>
              <a:gdLst/>
              <a:ahLst/>
              <a:cxnLst/>
              <a:rect l="l" t="t" r="r" b="b"/>
              <a:pathLst>
                <a:path w="6984" h="6984">
                  <a:moveTo>
                    <a:pt x="5193" y="0"/>
                  </a:moveTo>
                  <a:lnTo>
                    <a:pt x="1507" y="0"/>
                  </a:lnTo>
                  <a:lnTo>
                    <a:pt x="0" y="1528"/>
                  </a:lnTo>
                  <a:lnTo>
                    <a:pt x="0" y="5256"/>
                  </a:lnTo>
                  <a:lnTo>
                    <a:pt x="1507" y="6764"/>
                  </a:lnTo>
                  <a:lnTo>
                    <a:pt x="5193" y="6764"/>
                  </a:lnTo>
                  <a:lnTo>
                    <a:pt x="6451" y="5497"/>
                  </a:lnTo>
                  <a:lnTo>
                    <a:pt x="3361" y="5497"/>
                  </a:lnTo>
                  <a:lnTo>
                    <a:pt x="2230" y="5465"/>
                  </a:lnTo>
                  <a:lnTo>
                    <a:pt x="1319" y="4533"/>
                  </a:lnTo>
                  <a:lnTo>
                    <a:pt x="1319" y="2272"/>
                  </a:lnTo>
                  <a:lnTo>
                    <a:pt x="2230" y="1287"/>
                  </a:lnTo>
                  <a:lnTo>
                    <a:pt x="6455" y="1287"/>
                  </a:lnTo>
                  <a:lnTo>
                    <a:pt x="5193" y="0"/>
                  </a:lnTo>
                  <a:close/>
                </a:path>
                <a:path w="6984" h="6984">
                  <a:moveTo>
                    <a:pt x="6455" y="1287"/>
                  </a:moveTo>
                  <a:lnTo>
                    <a:pt x="4471" y="1287"/>
                  </a:lnTo>
                  <a:lnTo>
                    <a:pt x="5361" y="2272"/>
                  </a:lnTo>
                  <a:lnTo>
                    <a:pt x="5361" y="4533"/>
                  </a:lnTo>
                  <a:lnTo>
                    <a:pt x="4471" y="5465"/>
                  </a:lnTo>
                  <a:lnTo>
                    <a:pt x="3361" y="5497"/>
                  </a:lnTo>
                  <a:lnTo>
                    <a:pt x="6451" y="5497"/>
                  </a:lnTo>
                  <a:lnTo>
                    <a:pt x="6690" y="5256"/>
                  </a:lnTo>
                  <a:lnTo>
                    <a:pt x="6690" y="1528"/>
                  </a:lnTo>
                  <a:lnTo>
                    <a:pt x="6455" y="1287"/>
                  </a:lnTo>
                  <a:close/>
                </a:path>
              </a:pathLst>
            </a:custGeom>
            <a:solidFill>
              <a:srgbClr val="3770A1"/>
            </a:solidFill>
          </p:spPr>
          <p:txBody>
            <a:bodyPr wrap="square" lIns="0" tIns="0" rIns="0" bIns="0" rtlCol="0"/>
            <a:lstStyle/>
            <a:p>
              <a:endParaRPr/>
            </a:p>
          </p:txBody>
        </p:sp>
        <p:sp>
          <p:nvSpPr>
            <p:cNvPr id="113" name="object 113"/>
            <p:cNvSpPr/>
            <p:nvPr/>
          </p:nvSpPr>
          <p:spPr>
            <a:xfrm>
              <a:off x="11379629" y="10865447"/>
              <a:ext cx="10795" cy="8890"/>
            </a:xfrm>
            <a:custGeom>
              <a:avLst/>
              <a:gdLst/>
              <a:ahLst/>
              <a:cxnLst/>
              <a:rect l="l" t="t" r="r" b="b"/>
              <a:pathLst>
                <a:path w="10795" h="8890">
                  <a:moveTo>
                    <a:pt x="1696" y="0"/>
                  </a:moveTo>
                  <a:lnTo>
                    <a:pt x="848" y="1999"/>
                  </a:lnTo>
                  <a:lnTo>
                    <a:pt x="0" y="3968"/>
                  </a:lnTo>
                  <a:lnTo>
                    <a:pt x="3382" y="7748"/>
                  </a:lnTo>
                  <a:lnTo>
                    <a:pt x="8125" y="8617"/>
                  </a:lnTo>
                  <a:lnTo>
                    <a:pt x="9444" y="8010"/>
                  </a:lnTo>
                  <a:lnTo>
                    <a:pt x="10240" y="5664"/>
                  </a:lnTo>
                  <a:lnTo>
                    <a:pt x="9936" y="4418"/>
                  </a:lnTo>
                  <a:lnTo>
                    <a:pt x="9444" y="3717"/>
                  </a:lnTo>
                  <a:lnTo>
                    <a:pt x="7895" y="1675"/>
                  </a:lnTo>
                  <a:lnTo>
                    <a:pt x="1696" y="0"/>
                  </a:lnTo>
                  <a:close/>
                </a:path>
              </a:pathLst>
            </a:custGeom>
            <a:solidFill>
              <a:srgbClr val="ECC546"/>
            </a:solidFill>
          </p:spPr>
          <p:txBody>
            <a:bodyPr wrap="square" lIns="0" tIns="0" rIns="0" bIns="0" rtlCol="0"/>
            <a:lstStyle/>
            <a:p>
              <a:endParaRPr/>
            </a:p>
          </p:txBody>
        </p:sp>
        <p:sp>
          <p:nvSpPr>
            <p:cNvPr id="114" name="object 114"/>
            <p:cNvSpPr/>
            <p:nvPr/>
          </p:nvSpPr>
          <p:spPr>
            <a:xfrm>
              <a:off x="11382125" y="10868013"/>
              <a:ext cx="6350" cy="4445"/>
            </a:xfrm>
            <a:custGeom>
              <a:avLst/>
              <a:gdLst/>
              <a:ahLst/>
              <a:cxnLst/>
              <a:rect l="l" t="t" r="r" b="b"/>
              <a:pathLst>
                <a:path w="6350" h="4445">
                  <a:moveTo>
                    <a:pt x="0" y="0"/>
                  </a:moveTo>
                  <a:lnTo>
                    <a:pt x="209" y="722"/>
                  </a:lnTo>
                  <a:lnTo>
                    <a:pt x="366" y="1382"/>
                  </a:lnTo>
                  <a:lnTo>
                    <a:pt x="3664" y="2272"/>
                  </a:lnTo>
                  <a:lnTo>
                    <a:pt x="3759" y="2628"/>
                  </a:lnTo>
                  <a:lnTo>
                    <a:pt x="3842" y="3005"/>
                  </a:lnTo>
                  <a:lnTo>
                    <a:pt x="2764" y="3423"/>
                  </a:lnTo>
                  <a:lnTo>
                    <a:pt x="3277" y="3947"/>
                  </a:lnTo>
                  <a:lnTo>
                    <a:pt x="3842" y="4439"/>
                  </a:lnTo>
                  <a:lnTo>
                    <a:pt x="4523" y="4062"/>
                  </a:lnTo>
                  <a:lnTo>
                    <a:pt x="5046" y="3664"/>
                  </a:lnTo>
                  <a:lnTo>
                    <a:pt x="5539" y="3329"/>
                  </a:lnTo>
                  <a:lnTo>
                    <a:pt x="5842" y="3193"/>
                  </a:lnTo>
                  <a:lnTo>
                    <a:pt x="5842" y="2439"/>
                  </a:lnTo>
                  <a:lnTo>
                    <a:pt x="5769" y="1266"/>
                  </a:lnTo>
                  <a:lnTo>
                    <a:pt x="3800" y="62"/>
                  </a:lnTo>
                  <a:lnTo>
                    <a:pt x="1266" y="62"/>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399353" y="10890734"/>
              <a:ext cx="10160" cy="6985"/>
            </a:xfrm>
            <a:custGeom>
              <a:avLst/>
              <a:gdLst/>
              <a:ahLst/>
              <a:cxnLst/>
              <a:rect l="l" t="t" r="r" b="b"/>
              <a:pathLst>
                <a:path w="10159" h="6984">
                  <a:moveTo>
                    <a:pt x="6460" y="0"/>
                  </a:moveTo>
                  <a:lnTo>
                    <a:pt x="4272" y="586"/>
                  </a:lnTo>
                  <a:lnTo>
                    <a:pt x="2136" y="1088"/>
                  </a:lnTo>
                  <a:lnTo>
                    <a:pt x="0" y="3382"/>
                  </a:lnTo>
                  <a:lnTo>
                    <a:pt x="795" y="4795"/>
                  </a:lnTo>
                  <a:lnTo>
                    <a:pt x="1643" y="6230"/>
                  </a:lnTo>
                  <a:lnTo>
                    <a:pt x="5214" y="6669"/>
                  </a:lnTo>
                  <a:lnTo>
                    <a:pt x="8732" y="5099"/>
                  </a:lnTo>
                  <a:lnTo>
                    <a:pt x="10093" y="4230"/>
                  </a:lnTo>
                  <a:lnTo>
                    <a:pt x="9580" y="2471"/>
                  </a:lnTo>
                  <a:lnTo>
                    <a:pt x="9088" y="900"/>
                  </a:lnTo>
                  <a:lnTo>
                    <a:pt x="6460" y="0"/>
                  </a:lnTo>
                  <a:close/>
                </a:path>
              </a:pathLst>
            </a:custGeom>
            <a:solidFill>
              <a:srgbClr val="ECC546"/>
            </a:solidFill>
          </p:spPr>
          <p:txBody>
            <a:bodyPr wrap="square" lIns="0" tIns="0" rIns="0" bIns="0" rtlCol="0"/>
            <a:lstStyle/>
            <a:p>
              <a:endParaRPr/>
            </a:p>
          </p:txBody>
        </p:sp>
        <p:sp>
          <p:nvSpPr>
            <p:cNvPr id="116" name="object 116"/>
            <p:cNvSpPr/>
            <p:nvPr/>
          </p:nvSpPr>
          <p:spPr>
            <a:xfrm>
              <a:off x="11401354" y="10891891"/>
              <a:ext cx="6985" cy="4445"/>
            </a:xfrm>
            <a:custGeom>
              <a:avLst/>
              <a:gdLst/>
              <a:ahLst/>
              <a:cxnLst/>
              <a:rect l="l" t="t" r="r" b="b"/>
              <a:pathLst>
                <a:path w="6984" h="4445">
                  <a:moveTo>
                    <a:pt x="4879" y="0"/>
                  </a:moveTo>
                  <a:lnTo>
                    <a:pt x="2952" y="136"/>
                  </a:lnTo>
                  <a:lnTo>
                    <a:pt x="0" y="2607"/>
                  </a:lnTo>
                  <a:lnTo>
                    <a:pt x="345" y="3287"/>
                  </a:lnTo>
                  <a:lnTo>
                    <a:pt x="701" y="3937"/>
                  </a:lnTo>
                  <a:lnTo>
                    <a:pt x="1340" y="3821"/>
                  </a:lnTo>
                  <a:lnTo>
                    <a:pt x="2387" y="3382"/>
                  </a:lnTo>
                  <a:lnTo>
                    <a:pt x="3193" y="2492"/>
                  </a:lnTo>
                  <a:lnTo>
                    <a:pt x="3895" y="2345"/>
                  </a:lnTo>
                  <a:lnTo>
                    <a:pt x="4596" y="2230"/>
                  </a:lnTo>
                  <a:lnTo>
                    <a:pt x="4596" y="3403"/>
                  </a:lnTo>
                  <a:lnTo>
                    <a:pt x="5842" y="3256"/>
                  </a:lnTo>
                  <a:lnTo>
                    <a:pt x="6387" y="2230"/>
                  </a:lnTo>
                  <a:lnTo>
                    <a:pt x="6052" y="931"/>
                  </a:lnTo>
                  <a:lnTo>
                    <a:pt x="4879" y="0"/>
                  </a:lnTo>
                  <a:close/>
                </a:path>
              </a:pathLst>
            </a:custGeom>
            <a:solidFill>
              <a:srgbClr val="FFFFFF"/>
            </a:solidFill>
          </p:spPr>
          <p:txBody>
            <a:bodyPr wrap="square" lIns="0" tIns="0" rIns="0" bIns="0" rtlCol="0"/>
            <a:lstStyle/>
            <a:p>
              <a:endParaRPr/>
            </a:p>
          </p:txBody>
        </p:sp>
        <p:sp>
          <p:nvSpPr>
            <p:cNvPr id="117" name="object 117"/>
            <p:cNvSpPr/>
            <p:nvPr/>
          </p:nvSpPr>
          <p:spPr>
            <a:xfrm>
              <a:off x="11473225" y="10878504"/>
              <a:ext cx="9525" cy="8255"/>
            </a:xfrm>
            <a:custGeom>
              <a:avLst/>
              <a:gdLst/>
              <a:ahLst/>
              <a:cxnLst/>
              <a:rect l="l" t="t" r="r" b="b"/>
              <a:pathLst>
                <a:path w="9525" h="8254">
                  <a:moveTo>
                    <a:pt x="7088" y="0"/>
                  </a:moveTo>
                  <a:lnTo>
                    <a:pt x="5497" y="115"/>
                  </a:lnTo>
                  <a:lnTo>
                    <a:pt x="4387" y="167"/>
                  </a:lnTo>
                  <a:lnTo>
                    <a:pt x="3287" y="240"/>
                  </a:lnTo>
                  <a:lnTo>
                    <a:pt x="1036" y="1853"/>
                  </a:lnTo>
                  <a:lnTo>
                    <a:pt x="680" y="2586"/>
                  </a:lnTo>
                  <a:lnTo>
                    <a:pt x="282" y="3361"/>
                  </a:lnTo>
                  <a:lnTo>
                    <a:pt x="0" y="4670"/>
                  </a:lnTo>
                  <a:lnTo>
                    <a:pt x="680" y="5612"/>
                  </a:lnTo>
                  <a:lnTo>
                    <a:pt x="2303" y="7769"/>
                  </a:lnTo>
                  <a:lnTo>
                    <a:pt x="5141" y="5821"/>
                  </a:lnTo>
                  <a:lnTo>
                    <a:pt x="5895" y="5005"/>
                  </a:lnTo>
                  <a:lnTo>
                    <a:pt x="6669" y="4135"/>
                  </a:lnTo>
                  <a:lnTo>
                    <a:pt x="9036" y="2774"/>
                  </a:lnTo>
                  <a:lnTo>
                    <a:pt x="8104" y="1361"/>
                  </a:lnTo>
                  <a:lnTo>
                    <a:pt x="7088" y="0"/>
                  </a:lnTo>
                  <a:close/>
                </a:path>
              </a:pathLst>
            </a:custGeom>
            <a:solidFill>
              <a:srgbClr val="ECC546"/>
            </a:solidFill>
          </p:spPr>
          <p:txBody>
            <a:bodyPr wrap="square" lIns="0" tIns="0" rIns="0" bIns="0" rtlCol="0"/>
            <a:lstStyle/>
            <a:p>
              <a:endParaRPr/>
            </a:p>
          </p:txBody>
        </p:sp>
        <p:sp>
          <p:nvSpPr>
            <p:cNvPr id="118" name="object 118"/>
            <p:cNvSpPr/>
            <p:nvPr/>
          </p:nvSpPr>
          <p:spPr>
            <a:xfrm>
              <a:off x="11474423" y="10880292"/>
              <a:ext cx="6350" cy="2540"/>
            </a:xfrm>
            <a:custGeom>
              <a:avLst/>
              <a:gdLst/>
              <a:ahLst/>
              <a:cxnLst/>
              <a:rect l="l" t="t" r="r" b="b"/>
              <a:pathLst>
                <a:path w="6350" h="2540">
                  <a:moveTo>
                    <a:pt x="3497" y="0"/>
                  </a:moveTo>
                  <a:lnTo>
                    <a:pt x="2303" y="20"/>
                  </a:lnTo>
                  <a:lnTo>
                    <a:pt x="167" y="136"/>
                  </a:lnTo>
                  <a:lnTo>
                    <a:pt x="0" y="2439"/>
                  </a:lnTo>
                  <a:lnTo>
                    <a:pt x="586" y="795"/>
                  </a:lnTo>
                  <a:lnTo>
                    <a:pt x="4363" y="795"/>
                  </a:lnTo>
                  <a:lnTo>
                    <a:pt x="3591" y="376"/>
                  </a:lnTo>
                  <a:lnTo>
                    <a:pt x="3497" y="0"/>
                  </a:lnTo>
                  <a:close/>
                </a:path>
                <a:path w="6350" h="2540">
                  <a:moveTo>
                    <a:pt x="4363" y="795"/>
                  </a:moveTo>
                  <a:lnTo>
                    <a:pt x="586" y="795"/>
                  </a:lnTo>
                  <a:lnTo>
                    <a:pt x="3382" y="1172"/>
                  </a:lnTo>
                  <a:lnTo>
                    <a:pt x="2816" y="1947"/>
                  </a:lnTo>
                  <a:lnTo>
                    <a:pt x="4366" y="1905"/>
                  </a:lnTo>
                  <a:lnTo>
                    <a:pt x="5863" y="1832"/>
                  </a:lnTo>
                  <a:lnTo>
                    <a:pt x="5840" y="1382"/>
                  </a:lnTo>
                  <a:lnTo>
                    <a:pt x="5444" y="1382"/>
                  </a:lnTo>
                  <a:lnTo>
                    <a:pt x="4363" y="795"/>
                  </a:lnTo>
                  <a:close/>
                </a:path>
                <a:path w="6350" h="2540">
                  <a:moveTo>
                    <a:pt x="5779" y="209"/>
                  </a:moveTo>
                  <a:lnTo>
                    <a:pt x="5444" y="1382"/>
                  </a:lnTo>
                  <a:lnTo>
                    <a:pt x="5840" y="1382"/>
                  </a:lnTo>
                  <a:lnTo>
                    <a:pt x="5779" y="209"/>
                  </a:lnTo>
                  <a:close/>
                </a:path>
              </a:pathLst>
            </a:custGeom>
            <a:solidFill>
              <a:srgbClr val="FFFFFF"/>
            </a:solidFill>
          </p:spPr>
          <p:txBody>
            <a:bodyPr wrap="square" lIns="0" tIns="0" rIns="0" bIns="0" rtlCol="0"/>
            <a:lstStyle/>
            <a:p>
              <a:endParaRPr/>
            </a:p>
          </p:txBody>
        </p:sp>
        <p:sp>
          <p:nvSpPr>
            <p:cNvPr id="119" name="object 119"/>
            <p:cNvSpPr/>
            <p:nvPr/>
          </p:nvSpPr>
          <p:spPr>
            <a:xfrm>
              <a:off x="11430425" y="10877448"/>
              <a:ext cx="16510" cy="20955"/>
            </a:xfrm>
            <a:custGeom>
              <a:avLst/>
              <a:gdLst/>
              <a:ahLst/>
              <a:cxnLst/>
              <a:rect l="l" t="t" r="r" b="b"/>
              <a:pathLst>
                <a:path w="16509" h="20954">
                  <a:moveTo>
                    <a:pt x="5790" y="0"/>
                  </a:moveTo>
                  <a:lnTo>
                    <a:pt x="4334" y="41"/>
                  </a:lnTo>
                  <a:lnTo>
                    <a:pt x="2879" y="41"/>
                  </a:lnTo>
                  <a:lnTo>
                    <a:pt x="0" y="188"/>
                  </a:lnTo>
                  <a:lnTo>
                    <a:pt x="4334" y="12638"/>
                  </a:lnTo>
                  <a:lnTo>
                    <a:pt x="9434" y="20009"/>
                  </a:lnTo>
                  <a:lnTo>
                    <a:pt x="11402" y="20638"/>
                  </a:lnTo>
                  <a:lnTo>
                    <a:pt x="15329" y="20449"/>
                  </a:lnTo>
                  <a:lnTo>
                    <a:pt x="16030" y="18481"/>
                  </a:lnTo>
                  <a:lnTo>
                    <a:pt x="14575" y="6502"/>
                  </a:lnTo>
                  <a:lnTo>
                    <a:pt x="8963" y="774"/>
                  </a:lnTo>
                  <a:lnTo>
                    <a:pt x="7926" y="94"/>
                  </a:lnTo>
                  <a:lnTo>
                    <a:pt x="5790" y="0"/>
                  </a:lnTo>
                  <a:close/>
                </a:path>
              </a:pathLst>
            </a:custGeom>
            <a:solidFill>
              <a:srgbClr val="EBA656"/>
            </a:solidFill>
          </p:spPr>
          <p:txBody>
            <a:bodyPr wrap="square" lIns="0" tIns="0" rIns="0" bIns="0" rtlCol="0"/>
            <a:lstStyle/>
            <a:p>
              <a:endParaRPr/>
            </a:p>
          </p:txBody>
        </p:sp>
        <p:sp>
          <p:nvSpPr>
            <p:cNvPr id="120" name="object 120"/>
            <p:cNvSpPr/>
            <p:nvPr/>
          </p:nvSpPr>
          <p:spPr>
            <a:xfrm>
              <a:off x="11430167" y="10877124"/>
              <a:ext cx="17145" cy="21590"/>
            </a:xfrm>
            <a:custGeom>
              <a:avLst/>
              <a:gdLst/>
              <a:ahLst/>
              <a:cxnLst/>
              <a:rect l="l" t="t" r="r" b="b"/>
              <a:pathLst>
                <a:path w="17145" h="21590">
                  <a:moveTo>
                    <a:pt x="6477" y="0"/>
                  </a:moveTo>
                  <a:lnTo>
                    <a:pt x="3137" y="0"/>
                  </a:lnTo>
                  <a:lnTo>
                    <a:pt x="257" y="188"/>
                  </a:lnTo>
                  <a:lnTo>
                    <a:pt x="90" y="230"/>
                  </a:lnTo>
                  <a:lnTo>
                    <a:pt x="0" y="770"/>
                  </a:lnTo>
                  <a:lnTo>
                    <a:pt x="4246" y="13046"/>
                  </a:lnTo>
                  <a:lnTo>
                    <a:pt x="9400" y="20470"/>
                  </a:lnTo>
                  <a:lnTo>
                    <a:pt x="9524" y="20606"/>
                  </a:lnTo>
                  <a:lnTo>
                    <a:pt x="11545" y="21339"/>
                  </a:lnTo>
                  <a:lnTo>
                    <a:pt x="15628" y="21077"/>
                  </a:lnTo>
                  <a:lnTo>
                    <a:pt x="15775" y="21077"/>
                  </a:lnTo>
                  <a:lnTo>
                    <a:pt x="15911" y="20962"/>
                  </a:lnTo>
                  <a:lnTo>
                    <a:pt x="16000" y="20711"/>
                  </a:lnTo>
                  <a:lnTo>
                    <a:pt x="11691" y="20711"/>
                  </a:lnTo>
                  <a:lnTo>
                    <a:pt x="9901" y="20020"/>
                  </a:lnTo>
                  <a:lnTo>
                    <a:pt x="4854" y="12795"/>
                  </a:lnTo>
                  <a:lnTo>
                    <a:pt x="757" y="869"/>
                  </a:lnTo>
                  <a:lnTo>
                    <a:pt x="257" y="869"/>
                  </a:lnTo>
                  <a:lnTo>
                    <a:pt x="257" y="513"/>
                  </a:lnTo>
                  <a:lnTo>
                    <a:pt x="603" y="418"/>
                  </a:lnTo>
                  <a:lnTo>
                    <a:pt x="8715" y="418"/>
                  </a:lnTo>
                  <a:lnTo>
                    <a:pt x="8184" y="62"/>
                  </a:lnTo>
                  <a:lnTo>
                    <a:pt x="6477" y="0"/>
                  </a:lnTo>
                  <a:close/>
                </a:path>
                <a:path w="17145" h="21590">
                  <a:moveTo>
                    <a:pt x="9388" y="869"/>
                  </a:moveTo>
                  <a:lnTo>
                    <a:pt x="9032" y="1382"/>
                  </a:lnTo>
                  <a:lnTo>
                    <a:pt x="14477" y="6994"/>
                  </a:lnTo>
                  <a:lnTo>
                    <a:pt x="15984" y="18784"/>
                  </a:lnTo>
                  <a:lnTo>
                    <a:pt x="15398" y="20470"/>
                  </a:lnTo>
                  <a:lnTo>
                    <a:pt x="11691" y="20711"/>
                  </a:lnTo>
                  <a:lnTo>
                    <a:pt x="16000" y="20711"/>
                  </a:lnTo>
                  <a:lnTo>
                    <a:pt x="16686" y="18784"/>
                  </a:lnTo>
                  <a:lnTo>
                    <a:pt x="15158" y="6994"/>
                  </a:lnTo>
                  <a:lnTo>
                    <a:pt x="15094" y="6638"/>
                  </a:lnTo>
                  <a:lnTo>
                    <a:pt x="9430" y="890"/>
                  </a:lnTo>
                  <a:close/>
                </a:path>
                <a:path w="17145" h="21590">
                  <a:moveTo>
                    <a:pt x="8961" y="1337"/>
                  </a:moveTo>
                  <a:close/>
                </a:path>
                <a:path w="17145" h="21590">
                  <a:moveTo>
                    <a:pt x="9220" y="1099"/>
                  </a:moveTo>
                  <a:lnTo>
                    <a:pt x="8961" y="1337"/>
                  </a:lnTo>
                  <a:lnTo>
                    <a:pt x="9220" y="1099"/>
                  </a:lnTo>
                  <a:close/>
                </a:path>
                <a:path w="17145" h="21590">
                  <a:moveTo>
                    <a:pt x="8715" y="418"/>
                  </a:moveTo>
                  <a:lnTo>
                    <a:pt x="8184" y="418"/>
                  </a:lnTo>
                  <a:lnTo>
                    <a:pt x="8142" y="774"/>
                  </a:lnTo>
                  <a:lnTo>
                    <a:pt x="8961" y="1337"/>
                  </a:lnTo>
                  <a:lnTo>
                    <a:pt x="9220" y="1099"/>
                  </a:lnTo>
                  <a:lnTo>
                    <a:pt x="9372" y="890"/>
                  </a:lnTo>
                  <a:lnTo>
                    <a:pt x="8715" y="418"/>
                  </a:lnTo>
                  <a:close/>
                </a:path>
                <a:path w="17145" h="21590">
                  <a:moveTo>
                    <a:pt x="603" y="418"/>
                  </a:moveTo>
                  <a:lnTo>
                    <a:pt x="257" y="513"/>
                  </a:lnTo>
                  <a:lnTo>
                    <a:pt x="257" y="869"/>
                  </a:lnTo>
                  <a:lnTo>
                    <a:pt x="748" y="840"/>
                  </a:lnTo>
                  <a:lnTo>
                    <a:pt x="603" y="418"/>
                  </a:lnTo>
                  <a:close/>
                </a:path>
                <a:path w="17145" h="21590">
                  <a:moveTo>
                    <a:pt x="748" y="840"/>
                  </a:moveTo>
                  <a:lnTo>
                    <a:pt x="257" y="869"/>
                  </a:lnTo>
                  <a:lnTo>
                    <a:pt x="757" y="869"/>
                  </a:lnTo>
                  <a:close/>
                </a:path>
                <a:path w="17145" h="21590">
                  <a:moveTo>
                    <a:pt x="8184" y="418"/>
                  </a:moveTo>
                  <a:lnTo>
                    <a:pt x="603" y="418"/>
                  </a:lnTo>
                  <a:lnTo>
                    <a:pt x="748" y="840"/>
                  </a:lnTo>
                  <a:lnTo>
                    <a:pt x="2009" y="770"/>
                  </a:lnTo>
                  <a:lnTo>
                    <a:pt x="3849" y="701"/>
                  </a:lnTo>
                  <a:lnTo>
                    <a:pt x="7989" y="701"/>
                  </a:lnTo>
                  <a:lnTo>
                    <a:pt x="8184" y="418"/>
                  </a:lnTo>
                  <a:close/>
                </a:path>
                <a:path w="17145" h="21590">
                  <a:moveTo>
                    <a:pt x="8052" y="770"/>
                  </a:moveTo>
                  <a:close/>
                </a:path>
                <a:path w="17145" h="21590">
                  <a:moveTo>
                    <a:pt x="8184" y="418"/>
                  </a:moveTo>
                  <a:lnTo>
                    <a:pt x="8052" y="770"/>
                  </a:lnTo>
                  <a:lnTo>
                    <a:pt x="8184" y="418"/>
                  </a:lnTo>
                  <a:close/>
                </a:path>
                <a:path w="17145" h="21590">
                  <a:moveTo>
                    <a:pt x="7989" y="701"/>
                  </a:moveTo>
                  <a:lnTo>
                    <a:pt x="6519" y="701"/>
                  </a:lnTo>
                  <a:lnTo>
                    <a:pt x="8052" y="770"/>
                  </a:lnTo>
                  <a:close/>
                </a:path>
              </a:pathLst>
            </a:custGeom>
            <a:solidFill>
              <a:srgbClr val="863029"/>
            </a:solidFill>
          </p:spPr>
          <p:txBody>
            <a:bodyPr wrap="square" lIns="0" tIns="0" rIns="0" bIns="0" rtlCol="0"/>
            <a:lstStyle/>
            <a:p>
              <a:endParaRPr/>
            </a:p>
          </p:txBody>
        </p:sp>
        <p:sp>
          <p:nvSpPr>
            <p:cNvPr id="121" name="object 121"/>
            <p:cNvSpPr/>
            <p:nvPr/>
          </p:nvSpPr>
          <p:spPr>
            <a:xfrm>
              <a:off x="11425230" y="10877406"/>
              <a:ext cx="17145" cy="20955"/>
            </a:xfrm>
            <a:custGeom>
              <a:avLst/>
              <a:gdLst/>
              <a:ahLst/>
              <a:cxnLst/>
              <a:rect l="l" t="t" r="r" b="b"/>
              <a:pathLst>
                <a:path w="17145" h="20954">
                  <a:moveTo>
                    <a:pt x="3895" y="0"/>
                  </a:moveTo>
                  <a:lnTo>
                    <a:pt x="1193" y="83"/>
                  </a:lnTo>
                  <a:lnTo>
                    <a:pt x="230" y="209"/>
                  </a:lnTo>
                  <a:lnTo>
                    <a:pt x="0" y="1591"/>
                  </a:lnTo>
                  <a:lnTo>
                    <a:pt x="1947" y="8753"/>
                  </a:lnTo>
                  <a:lnTo>
                    <a:pt x="9182" y="19978"/>
                  </a:lnTo>
                  <a:lnTo>
                    <a:pt x="11455" y="20868"/>
                  </a:lnTo>
                  <a:lnTo>
                    <a:pt x="12774" y="20847"/>
                  </a:lnTo>
                  <a:lnTo>
                    <a:pt x="15214" y="20847"/>
                  </a:lnTo>
                  <a:lnTo>
                    <a:pt x="16596" y="20679"/>
                  </a:lnTo>
                  <a:lnTo>
                    <a:pt x="13873" y="16826"/>
                  </a:lnTo>
                  <a:lnTo>
                    <a:pt x="12565" y="14554"/>
                  </a:lnTo>
                  <a:lnTo>
                    <a:pt x="11298" y="12209"/>
                  </a:lnTo>
                  <a:lnTo>
                    <a:pt x="10167" y="8376"/>
                  </a:lnTo>
                  <a:lnTo>
                    <a:pt x="8198" y="3821"/>
                  </a:lnTo>
                  <a:lnTo>
                    <a:pt x="5371" y="324"/>
                  </a:lnTo>
                  <a:lnTo>
                    <a:pt x="5193" y="230"/>
                  </a:lnTo>
                  <a:lnTo>
                    <a:pt x="3895" y="0"/>
                  </a:lnTo>
                  <a:close/>
                </a:path>
              </a:pathLst>
            </a:custGeom>
            <a:solidFill>
              <a:srgbClr val="EBA656"/>
            </a:solidFill>
          </p:spPr>
          <p:txBody>
            <a:bodyPr wrap="square" lIns="0" tIns="0" rIns="0" bIns="0" rtlCol="0"/>
            <a:lstStyle/>
            <a:p>
              <a:endParaRPr/>
            </a:p>
          </p:txBody>
        </p:sp>
        <p:sp>
          <p:nvSpPr>
            <p:cNvPr id="122" name="object 122"/>
            <p:cNvSpPr/>
            <p:nvPr/>
          </p:nvSpPr>
          <p:spPr>
            <a:xfrm>
              <a:off x="11424927" y="10877071"/>
              <a:ext cx="17780" cy="21590"/>
            </a:xfrm>
            <a:custGeom>
              <a:avLst/>
              <a:gdLst/>
              <a:ahLst/>
              <a:cxnLst/>
              <a:rect l="l" t="t" r="r" b="b"/>
              <a:pathLst>
                <a:path w="17779" h="21590">
                  <a:moveTo>
                    <a:pt x="303" y="1926"/>
                  </a:moveTo>
                  <a:lnTo>
                    <a:pt x="67" y="1999"/>
                  </a:lnTo>
                  <a:lnTo>
                    <a:pt x="114" y="2439"/>
                  </a:lnTo>
                  <a:lnTo>
                    <a:pt x="1890" y="8952"/>
                  </a:lnTo>
                  <a:lnTo>
                    <a:pt x="1947" y="9256"/>
                  </a:lnTo>
                  <a:lnTo>
                    <a:pt x="9182" y="20481"/>
                  </a:lnTo>
                  <a:lnTo>
                    <a:pt x="9319" y="20638"/>
                  </a:lnTo>
                  <a:lnTo>
                    <a:pt x="11643" y="21538"/>
                  </a:lnTo>
                  <a:lnTo>
                    <a:pt x="12093" y="21538"/>
                  </a:lnTo>
                  <a:lnTo>
                    <a:pt x="13078" y="21538"/>
                  </a:lnTo>
                  <a:lnTo>
                    <a:pt x="13737" y="21507"/>
                  </a:lnTo>
                  <a:lnTo>
                    <a:pt x="15517" y="21507"/>
                  </a:lnTo>
                  <a:lnTo>
                    <a:pt x="16900" y="21412"/>
                  </a:lnTo>
                  <a:lnTo>
                    <a:pt x="17119" y="21318"/>
                  </a:lnTo>
                  <a:lnTo>
                    <a:pt x="16648" y="21224"/>
                  </a:lnTo>
                  <a:lnTo>
                    <a:pt x="11758" y="21203"/>
                  </a:lnTo>
                  <a:lnTo>
                    <a:pt x="11812" y="20896"/>
                  </a:lnTo>
                  <a:lnTo>
                    <a:pt x="9643" y="20051"/>
                  </a:lnTo>
                  <a:lnTo>
                    <a:pt x="2533" y="8952"/>
                  </a:lnTo>
                  <a:lnTo>
                    <a:pt x="690" y="1999"/>
                  </a:lnTo>
                  <a:lnTo>
                    <a:pt x="303" y="1926"/>
                  </a:lnTo>
                  <a:close/>
                </a:path>
                <a:path w="17779" h="21590">
                  <a:moveTo>
                    <a:pt x="16879" y="20763"/>
                  </a:moveTo>
                  <a:lnTo>
                    <a:pt x="16337" y="20790"/>
                  </a:lnTo>
                  <a:lnTo>
                    <a:pt x="16648" y="21224"/>
                  </a:lnTo>
                  <a:lnTo>
                    <a:pt x="16812" y="21088"/>
                  </a:lnTo>
                  <a:lnTo>
                    <a:pt x="16879" y="20763"/>
                  </a:lnTo>
                  <a:close/>
                </a:path>
                <a:path w="17779" h="21590">
                  <a:moveTo>
                    <a:pt x="17064" y="20763"/>
                  </a:moveTo>
                  <a:lnTo>
                    <a:pt x="16879" y="20763"/>
                  </a:lnTo>
                  <a:lnTo>
                    <a:pt x="16812" y="21088"/>
                  </a:lnTo>
                  <a:lnTo>
                    <a:pt x="16648" y="21224"/>
                  </a:lnTo>
                  <a:lnTo>
                    <a:pt x="17167" y="21224"/>
                  </a:lnTo>
                  <a:lnTo>
                    <a:pt x="17064" y="20763"/>
                  </a:lnTo>
                  <a:close/>
                </a:path>
                <a:path w="17779" h="21590">
                  <a:moveTo>
                    <a:pt x="16337" y="20790"/>
                  </a:moveTo>
                  <a:lnTo>
                    <a:pt x="14931" y="20826"/>
                  </a:lnTo>
                  <a:lnTo>
                    <a:pt x="13078" y="20826"/>
                  </a:lnTo>
                  <a:lnTo>
                    <a:pt x="11812" y="20896"/>
                  </a:lnTo>
                  <a:lnTo>
                    <a:pt x="11758" y="21203"/>
                  </a:lnTo>
                  <a:lnTo>
                    <a:pt x="16633" y="21203"/>
                  </a:lnTo>
                  <a:lnTo>
                    <a:pt x="16337" y="20790"/>
                  </a:lnTo>
                  <a:close/>
                </a:path>
                <a:path w="17779" h="21590">
                  <a:moveTo>
                    <a:pt x="6053" y="659"/>
                  </a:moveTo>
                  <a:lnTo>
                    <a:pt x="5444" y="659"/>
                  </a:lnTo>
                  <a:lnTo>
                    <a:pt x="5497" y="1036"/>
                  </a:lnTo>
                  <a:lnTo>
                    <a:pt x="6341" y="2020"/>
                  </a:lnTo>
                  <a:lnTo>
                    <a:pt x="8376" y="4701"/>
                  </a:lnTo>
                  <a:lnTo>
                    <a:pt x="9182" y="6554"/>
                  </a:lnTo>
                  <a:lnTo>
                    <a:pt x="9643" y="7675"/>
                  </a:lnTo>
                  <a:lnTo>
                    <a:pt x="11926" y="13811"/>
                  </a:lnTo>
                  <a:lnTo>
                    <a:pt x="12627" y="15025"/>
                  </a:lnTo>
                  <a:lnTo>
                    <a:pt x="13873" y="17350"/>
                  </a:lnTo>
                  <a:lnTo>
                    <a:pt x="16337" y="20790"/>
                  </a:lnTo>
                  <a:lnTo>
                    <a:pt x="16879" y="20763"/>
                  </a:lnTo>
                  <a:lnTo>
                    <a:pt x="17064" y="20763"/>
                  </a:lnTo>
                  <a:lnTo>
                    <a:pt x="14135" y="16439"/>
                  </a:lnTo>
                  <a:lnTo>
                    <a:pt x="13172" y="14680"/>
                  </a:lnTo>
                  <a:lnTo>
                    <a:pt x="12533" y="13570"/>
                  </a:lnTo>
                  <a:lnTo>
                    <a:pt x="11926" y="12020"/>
                  </a:lnTo>
                  <a:lnTo>
                    <a:pt x="10261" y="7444"/>
                  </a:lnTo>
                  <a:lnTo>
                    <a:pt x="9790" y="6293"/>
                  </a:lnTo>
                  <a:lnTo>
                    <a:pt x="9277" y="5120"/>
                  </a:lnTo>
                  <a:lnTo>
                    <a:pt x="8334" y="3664"/>
                  </a:lnTo>
                  <a:lnTo>
                    <a:pt x="7486" y="2439"/>
                  </a:lnTo>
                  <a:lnTo>
                    <a:pt x="6596" y="1361"/>
                  </a:lnTo>
                  <a:lnTo>
                    <a:pt x="6265" y="890"/>
                  </a:lnTo>
                  <a:lnTo>
                    <a:pt x="6053" y="659"/>
                  </a:lnTo>
                  <a:close/>
                </a:path>
                <a:path w="17779" h="21590">
                  <a:moveTo>
                    <a:pt x="4690" y="52"/>
                  </a:moveTo>
                  <a:lnTo>
                    <a:pt x="1476" y="52"/>
                  </a:lnTo>
                  <a:lnTo>
                    <a:pt x="492" y="219"/>
                  </a:lnTo>
                  <a:lnTo>
                    <a:pt x="303" y="219"/>
                  </a:lnTo>
                  <a:lnTo>
                    <a:pt x="125" y="942"/>
                  </a:lnTo>
                  <a:lnTo>
                    <a:pt x="0" y="2020"/>
                  </a:lnTo>
                  <a:lnTo>
                    <a:pt x="308" y="1926"/>
                  </a:lnTo>
                  <a:lnTo>
                    <a:pt x="659" y="1884"/>
                  </a:lnTo>
                  <a:lnTo>
                    <a:pt x="824" y="890"/>
                  </a:lnTo>
                  <a:lnTo>
                    <a:pt x="586" y="890"/>
                  </a:lnTo>
                  <a:lnTo>
                    <a:pt x="534" y="544"/>
                  </a:lnTo>
                  <a:lnTo>
                    <a:pt x="5947" y="544"/>
                  </a:lnTo>
                  <a:lnTo>
                    <a:pt x="5754" y="335"/>
                  </a:lnTo>
                  <a:lnTo>
                    <a:pt x="5497" y="219"/>
                  </a:lnTo>
                  <a:lnTo>
                    <a:pt x="5329" y="125"/>
                  </a:lnTo>
                  <a:lnTo>
                    <a:pt x="5067" y="125"/>
                  </a:lnTo>
                  <a:lnTo>
                    <a:pt x="4690" y="52"/>
                  </a:lnTo>
                  <a:close/>
                </a:path>
                <a:path w="17779" h="21590">
                  <a:moveTo>
                    <a:pt x="659" y="1884"/>
                  </a:moveTo>
                  <a:lnTo>
                    <a:pt x="303" y="1926"/>
                  </a:lnTo>
                  <a:lnTo>
                    <a:pt x="659" y="1999"/>
                  </a:lnTo>
                  <a:close/>
                </a:path>
                <a:path w="17779" h="21590">
                  <a:moveTo>
                    <a:pt x="670" y="1926"/>
                  </a:moveTo>
                  <a:close/>
                </a:path>
                <a:path w="17779" h="21590">
                  <a:moveTo>
                    <a:pt x="676" y="1884"/>
                  </a:moveTo>
                  <a:close/>
                </a:path>
                <a:path w="17779" h="21590">
                  <a:moveTo>
                    <a:pt x="534" y="544"/>
                  </a:moveTo>
                  <a:lnTo>
                    <a:pt x="586" y="890"/>
                  </a:lnTo>
                  <a:lnTo>
                    <a:pt x="743" y="848"/>
                  </a:lnTo>
                  <a:lnTo>
                    <a:pt x="869" y="586"/>
                  </a:lnTo>
                  <a:lnTo>
                    <a:pt x="534" y="544"/>
                  </a:lnTo>
                  <a:close/>
                </a:path>
                <a:path w="17779" h="21590">
                  <a:moveTo>
                    <a:pt x="831" y="840"/>
                  </a:moveTo>
                  <a:lnTo>
                    <a:pt x="586" y="890"/>
                  </a:lnTo>
                  <a:lnTo>
                    <a:pt x="824" y="890"/>
                  </a:lnTo>
                  <a:close/>
                </a:path>
                <a:path w="17779" h="21590">
                  <a:moveTo>
                    <a:pt x="5329" y="806"/>
                  </a:moveTo>
                  <a:lnTo>
                    <a:pt x="5141" y="806"/>
                  </a:lnTo>
                  <a:lnTo>
                    <a:pt x="5329" y="848"/>
                  </a:lnTo>
                  <a:close/>
                </a:path>
                <a:path w="17779" h="21590">
                  <a:moveTo>
                    <a:pt x="5947" y="544"/>
                  </a:moveTo>
                  <a:lnTo>
                    <a:pt x="534" y="544"/>
                  </a:lnTo>
                  <a:lnTo>
                    <a:pt x="869" y="586"/>
                  </a:lnTo>
                  <a:lnTo>
                    <a:pt x="831" y="840"/>
                  </a:lnTo>
                  <a:lnTo>
                    <a:pt x="1853" y="753"/>
                  </a:lnTo>
                  <a:lnTo>
                    <a:pt x="3047" y="680"/>
                  </a:lnTo>
                  <a:lnTo>
                    <a:pt x="5430" y="680"/>
                  </a:lnTo>
                  <a:lnTo>
                    <a:pt x="6053" y="659"/>
                  </a:lnTo>
                  <a:close/>
                </a:path>
                <a:path w="17779" h="21590">
                  <a:moveTo>
                    <a:pt x="5423" y="680"/>
                  </a:moveTo>
                  <a:lnTo>
                    <a:pt x="3916" y="680"/>
                  </a:lnTo>
                  <a:lnTo>
                    <a:pt x="4387" y="753"/>
                  </a:lnTo>
                  <a:lnTo>
                    <a:pt x="4785" y="774"/>
                  </a:lnTo>
                  <a:lnTo>
                    <a:pt x="4931" y="806"/>
                  </a:lnTo>
                  <a:lnTo>
                    <a:pt x="5337" y="816"/>
                  </a:lnTo>
                  <a:lnTo>
                    <a:pt x="5423" y="680"/>
                  </a:lnTo>
                  <a:close/>
                </a:path>
                <a:path w="17779" h="21590">
                  <a:moveTo>
                    <a:pt x="3874" y="0"/>
                  </a:moveTo>
                  <a:lnTo>
                    <a:pt x="3005" y="0"/>
                  </a:lnTo>
                  <a:lnTo>
                    <a:pt x="2837" y="52"/>
                  </a:lnTo>
                  <a:lnTo>
                    <a:pt x="4293" y="52"/>
                  </a:lnTo>
                  <a:lnTo>
                    <a:pt x="3874" y="0"/>
                  </a:lnTo>
                  <a:close/>
                </a:path>
              </a:pathLst>
            </a:custGeom>
            <a:solidFill>
              <a:srgbClr val="863029"/>
            </a:solidFill>
          </p:spPr>
          <p:txBody>
            <a:bodyPr wrap="square" lIns="0" tIns="0" rIns="0" bIns="0" rtlCol="0"/>
            <a:lstStyle/>
            <a:p>
              <a:endParaRPr/>
            </a:p>
          </p:txBody>
        </p:sp>
        <p:sp>
          <p:nvSpPr>
            <p:cNvPr id="123" name="object 123"/>
            <p:cNvSpPr/>
            <p:nvPr/>
          </p:nvSpPr>
          <p:spPr>
            <a:xfrm>
              <a:off x="11419482" y="10877452"/>
              <a:ext cx="17780" cy="21590"/>
            </a:xfrm>
            <a:custGeom>
              <a:avLst/>
              <a:gdLst/>
              <a:ahLst/>
              <a:cxnLst/>
              <a:rect l="l" t="t" r="r" b="b"/>
              <a:pathLst>
                <a:path w="17779" h="21590">
                  <a:moveTo>
                    <a:pt x="16501" y="20093"/>
                  </a:moveTo>
                  <a:lnTo>
                    <a:pt x="6732" y="20093"/>
                  </a:lnTo>
                  <a:lnTo>
                    <a:pt x="9476" y="20585"/>
                  </a:lnTo>
                  <a:lnTo>
                    <a:pt x="12324" y="21130"/>
                  </a:lnTo>
                  <a:lnTo>
                    <a:pt x="17203" y="20826"/>
                  </a:lnTo>
                  <a:lnTo>
                    <a:pt x="16501" y="20093"/>
                  </a:lnTo>
                  <a:close/>
                </a:path>
                <a:path w="17779" h="21590">
                  <a:moveTo>
                    <a:pt x="5696" y="0"/>
                  </a:moveTo>
                  <a:lnTo>
                    <a:pt x="2743" y="41"/>
                  </a:lnTo>
                  <a:lnTo>
                    <a:pt x="178" y="628"/>
                  </a:lnTo>
                  <a:lnTo>
                    <a:pt x="0" y="5088"/>
                  </a:lnTo>
                  <a:lnTo>
                    <a:pt x="795" y="13821"/>
                  </a:lnTo>
                  <a:lnTo>
                    <a:pt x="136" y="17695"/>
                  </a:lnTo>
                  <a:lnTo>
                    <a:pt x="2931" y="17695"/>
                  </a:lnTo>
                  <a:lnTo>
                    <a:pt x="4481" y="18596"/>
                  </a:lnTo>
                  <a:lnTo>
                    <a:pt x="5088" y="19392"/>
                  </a:lnTo>
                  <a:lnTo>
                    <a:pt x="5748" y="20187"/>
                  </a:lnTo>
                  <a:lnTo>
                    <a:pt x="6732" y="20093"/>
                  </a:lnTo>
                  <a:lnTo>
                    <a:pt x="16501" y="20093"/>
                  </a:lnTo>
                  <a:lnTo>
                    <a:pt x="14837" y="18355"/>
                  </a:lnTo>
                  <a:lnTo>
                    <a:pt x="11497" y="10942"/>
                  </a:lnTo>
                  <a:lnTo>
                    <a:pt x="12135" y="10397"/>
                  </a:lnTo>
                  <a:lnTo>
                    <a:pt x="9476" y="3214"/>
                  </a:lnTo>
                  <a:lnTo>
                    <a:pt x="6240" y="324"/>
                  </a:lnTo>
                  <a:lnTo>
                    <a:pt x="5696" y="0"/>
                  </a:lnTo>
                  <a:close/>
                </a:path>
              </a:pathLst>
            </a:custGeom>
            <a:solidFill>
              <a:srgbClr val="EBA656"/>
            </a:solidFill>
          </p:spPr>
          <p:txBody>
            <a:bodyPr wrap="square" lIns="0" tIns="0" rIns="0" bIns="0" rtlCol="0"/>
            <a:lstStyle/>
            <a:p>
              <a:endParaRPr/>
            </a:p>
          </p:txBody>
        </p:sp>
        <p:sp>
          <p:nvSpPr>
            <p:cNvPr id="124" name="object 124"/>
            <p:cNvSpPr/>
            <p:nvPr/>
          </p:nvSpPr>
          <p:spPr>
            <a:xfrm>
              <a:off x="11419199" y="10877117"/>
              <a:ext cx="17780" cy="21590"/>
            </a:xfrm>
            <a:custGeom>
              <a:avLst/>
              <a:gdLst/>
              <a:ahLst/>
              <a:cxnLst/>
              <a:rect l="l" t="t" r="r" b="b"/>
              <a:pathLst>
                <a:path w="17779" h="21590">
                  <a:moveTo>
                    <a:pt x="3870" y="18030"/>
                  </a:moveTo>
                  <a:lnTo>
                    <a:pt x="3214" y="18030"/>
                  </a:lnTo>
                  <a:lnTo>
                    <a:pt x="3214" y="18313"/>
                  </a:lnTo>
                  <a:lnTo>
                    <a:pt x="3287" y="18460"/>
                  </a:lnTo>
                  <a:lnTo>
                    <a:pt x="4711" y="19402"/>
                  </a:lnTo>
                  <a:lnTo>
                    <a:pt x="5329" y="20145"/>
                  </a:lnTo>
                  <a:lnTo>
                    <a:pt x="5560" y="20355"/>
                  </a:lnTo>
                  <a:lnTo>
                    <a:pt x="6596" y="20847"/>
                  </a:lnTo>
                  <a:lnTo>
                    <a:pt x="7675" y="20899"/>
                  </a:lnTo>
                  <a:lnTo>
                    <a:pt x="11099" y="21507"/>
                  </a:lnTo>
                  <a:lnTo>
                    <a:pt x="12910" y="21528"/>
                  </a:lnTo>
                  <a:lnTo>
                    <a:pt x="14439" y="21580"/>
                  </a:lnTo>
                  <a:lnTo>
                    <a:pt x="16156" y="21580"/>
                  </a:lnTo>
                  <a:lnTo>
                    <a:pt x="17653" y="21486"/>
                  </a:lnTo>
                  <a:lnTo>
                    <a:pt x="17276" y="21392"/>
                  </a:lnTo>
                  <a:lnTo>
                    <a:pt x="16805" y="20920"/>
                  </a:lnTo>
                  <a:lnTo>
                    <a:pt x="12910" y="20920"/>
                  </a:lnTo>
                  <a:lnTo>
                    <a:pt x="11151" y="20847"/>
                  </a:lnTo>
                  <a:lnTo>
                    <a:pt x="8470" y="20386"/>
                  </a:lnTo>
                  <a:lnTo>
                    <a:pt x="7486" y="20261"/>
                  </a:lnTo>
                  <a:lnTo>
                    <a:pt x="6858" y="20083"/>
                  </a:lnTo>
                  <a:lnTo>
                    <a:pt x="6313" y="19988"/>
                  </a:lnTo>
                  <a:lnTo>
                    <a:pt x="6073" y="19842"/>
                  </a:lnTo>
                  <a:lnTo>
                    <a:pt x="5916" y="19800"/>
                  </a:lnTo>
                  <a:lnTo>
                    <a:pt x="5769" y="19632"/>
                  </a:lnTo>
                  <a:lnTo>
                    <a:pt x="5612" y="19517"/>
                  </a:lnTo>
                  <a:lnTo>
                    <a:pt x="5277" y="19067"/>
                  </a:lnTo>
                  <a:lnTo>
                    <a:pt x="4711" y="18617"/>
                  </a:lnTo>
                  <a:lnTo>
                    <a:pt x="3870" y="18030"/>
                  </a:lnTo>
                  <a:close/>
                </a:path>
                <a:path w="17779" h="21590">
                  <a:moveTo>
                    <a:pt x="17486" y="20847"/>
                  </a:moveTo>
                  <a:lnTo>
                    <a:pt x="16775" y="20889"/>
                  </a:lnTo>
                  <a:lnTo>
                    <a:pt x="17235" y="21371"/>
                  </a:lnTo>
                  <a:lnTo>
                    <a:pt x="17381" y="21276"/>
                  </a:lnTo>
                  <a:lnTo>
                    <a:pt x="17486" y="20847"/>
                  </a:lnTo>
                  <a:close/>
                </a:path>
                <a:path w="17779" h="21590">
                  <a:moveTo>
                    <a:pt x="17653" y="20847"/>
                  </a:moveTo>
                  <a:lnTo>
                    <a:pt x="17486" y="20847"/>
                  </a:lnTo>
                  <a:lnTo>
                    <a:pt x="17381" y="21276"/>
                  </a:lnTo>
                  <a:lnTo>
                    <a:pt x="17751" y="21392"/>
                  </a:lnTo>
                  <a:lnTo>
                    <a:pt x="17653" y="20847"/>
                  </a:lnTo>
                  <a:close/>
                </a:path>
                <a:path w="17779" h="21590">
                  <a:moveTo>
                    <a:pt x="16775" y="20889"/>
                  </a:moveTo>
                  <a:lnTo>
                    <a:pt x="15256" y="20920"/>
                  </a:lnTo>
                  <a:lnTo>
                    <a:pt x="16805" y="20920"/>
                  </a:lnTo>
                  <a:close/>
                </a:path>
                <a:path w="17779" h="21590">
                  <a:moveTo>
                    <a:pt x="6931" y="659"/>
                  </a:moveTo>
                  <a:lnTo>
                    <a:pt x="6167" y="659"/>
                  </a:lnTo>
                  <a:lnTo>
                    <a:pt x="6125" y="795"/>
                  </a:lnTo>
                  <a:lnTo>
                    <a:pt x="6313" y="963"/>
                  </a:lnTo>
                  <a:lnTo>
                    <a:pt x="7183" y="1738"/>
                  </a:lnTo>
                  <a:lnTo>
                    <a:pt x="9716" y="4272"/>
                  </a:lnTo>
                  <a:lnTo>
                    <a:pt x="11434" y="9067"/>
                  </a:lnTo>
                  <a:lnTo>
                    <a:pt x="12041" y="12146"/>
                  </a:lnTo>
                  <a:lnTo>
                    <a:pt x="12303" y="13203"/>
                  </a:lnTo>
                  <a:lnTo>
                    <a:pt x="14858" y="18879"/>
                  </a:lnTo>
                  <a:lnTo>
                    <a:pt x="16775" y="20889"/>
                  </a:lnTo>
                  <a:lnTo>
                    <a:pt x="17486" y="20847"/>
                  </a:lnTo>
                  <a:lnTo>
                    <a:pt x="17653" y="20847"/>
                  </a:lnTo>
                  <a:lnTo>
                    <a:pt x="15214" y="18030"/>
                  </a:lnTo>
                  <a:lnTo>
                    <a:pt x="12910" y="13004"/>
                  </a:lnTo>
                  <a:lnTo>
                    <a:pt x="12250" y="9936"/>
                  </a:lnTo>
                  <a:lnTo>
                    <a:pt x="12083" y="8879"/>
                  </a:lnTo>
                  <a:lnTo>
                    <a:pt x="11434" y="7046"/>
                  </a:lnTo>
                  <a:lnTo>
                    <a:pt x="7539" y="1204"/>
                  </a:lnTo>
                  <a:lnTo>
                    <a:pt x="6931" y="659"/>
                  </a:lnTo>
                  <a:close/>
                </a:path>
                <a:path w="17779" h="21590">
                  <a:moveTo>
                    <a:pt x="2931" y="52"/>
                  </a:moveTo>
                  <a:lnTo>
                    <a:pt x="251" y="659"/>
                  </a:lnTo>
                  <a:lnTo>
                    <a:pt x="123" y="787"/>
                  </a:lnTo>
                  <a:lnTo>
                    <a:pt x="0" y="5423"/>
                  </a:lnTo>
                  <a:lnTo>
                    <a:pt x="628" y="13004"/>
                  </a:lnTo>
                  <a:lnTo>
                    <a:pt x="709" y="14208"/>
                  </a:lnTo>
                  <a:lnTo>
                    <a:pt x="111" y="17685"/>
                  </a:lnTo>
                  <a:lnTo>
                    <a:pt x="62" y="18177"/>
                  </a:lnTo>
                  <a:lnTo>
                    <a:pt x="251" y="18271"/>
                  </a:lnTo>
                  <a:lnTo>
                    <a:pt x="3120" y="18313"/>
                  </a:lnTo>
                  <a:lnTo>
                    <a:pt x="3214" y="18030"/>
                  </a:lnTo>
                  <a:lnTo>
                    <a:pt x="3870" y="18030"/>
                  </a:lnTo>
                  <a:lnTo>
                    <a:pt x="3329" y="17706"/>
                  </a:lnTo>
                  <a:lnTo>
                    <a:pt x="816" y="17685"/>
                  </a:lnTo>
                  <a:lnTo>
                    <a:pt x="1434" y="14208"/>
                  </a:lnTo>
                  <a:lnTo>
                    <a:pt x="628" y="5423"/>
                  </a:lnTo>
                  <a:lnTo>
                    <a:pt x="816" y="1225"/>
                  </a:lnTo>
                  <a:lnTo>
                    <a:pt x="2982" y="732"/>
                  </a:lnTo>
                  <a:lnTo>
                    <a:pt x="2931" y="52"/>
                  </a:lnTo>
                  <a:close/>
                </a:path>
                <a:path w="17779" h="21590">
                  <a:moveTo>
                    <a:pt x="3214" y="18030"/>
                  </a:moveTo>
                  <a:lnTo>
                    <a:pt x="3120" y="18313"/>
                  </a:lnTo>
                  <a:lnTo>
                    <a:pt x="3214" y="18030"/>
                  </a:lnTo>
                  <a:close/>
                </a:path>
                <a:path w="17779" h="21590">
                  <a:moveTo>
                    <a:pt x="6086" y="787"/>
                  </a:moveTo>
                  <a:close/>
                </a:path>
                <a:path w="17779" h="21590">
                  <a:moveTo>
                    <a:pt x="6133" y="701"/>
                  </a:moveTo>
                  <a:lnTo>
                    <a:pt x="5026" y="701"/>
                  </a:lnTo>
                  <a:lnTo>
                    <a:pt x="5612" y="753"/>
                  </a:lnTo>
                  <a:lnTo>
                    <a:pt x="5916" y="753"/>
                  </a:lnTo>
                  <a:lnTo>
                    <a:pt x="6086" y="787"/>
                  </a:lnTo>
                  <a:close/>
                </a:path>
                <a:path w="17779" h="21590">
                  <a:moveTo>
                    <a:pt x="4931" y="0"/>
                  </a:moveTo>
                  <a:lnTo>
                    <a:pt x="3518" y="0"/>
                  </a:lnTo>
                  <a:lnTo>
                    <a:pt x="3026" y="52"/>
                  </a:lnTo>
                  <a:lnTo>
                    <a:pt x="3026" y="732"/>
                  </a:lnTo>
                  <a:lnTo>
                    <a:pt x="3518" y="701"/>
                  </a:lnTo>
                  <a:lnTo>
                    <a:pt x="6133" y="701"/>
                  </a:lnTo>
                  <a:lnTo>
                    <a:pt x="6931" y="659"/>
                  </a:lnTo>
                  <a:lnTo>
                    <a:pt x="6429" y="209"/>
                  </a:lnTo>
                  <a:lnTo>
                    <a:pt x="6261" y="167"/>
                  </a:lnTo>
                  <a:lnTo>
                    <a:pt x="5277" y="52"/>
                  </a:lnTo>
                  <a:lnTo>
                    <a:pt x="4931" y="0"/>
                  </a:lnTo>
                  <a:close/>
                </a:path>
              </a:pathLst>
            </a:custGeom>
            <a:solidFill>
              <a:srgbClr val="863029"/>
            </a:solidFill>
          </p:spPr>
          <p:txBody>
            <a:bodyPr wrap="square" lIns="0" tIns="0" rIns="0" bIns="0" rtlCol="0"/>
            <a:lstStyle/>
            <a:p>
              <a:endParaRPr/>
            </a:p>
          </p:txBody>
        </p:sp>
        <p:sp>
          <p:nvSpPr>
            <p:cNvPr id="125" name="object 125"/>
            <p:cNvSpPr/>
            <p:nvPr/>
          </p:nvSpPr>
          <p:spPr>
            <a:xfrm>
              <a:off x="11438260" y="10877397"/>
              <a:ext cx="17145" cy="21590"/>
            </a:xfrm>
            <a:custGeom>
              <a:avLst/>
              <a:gdLst/>
              <a:ahLst/>
              <a:cxnLst/>
              <a:rect l="l" t="t" r="r" b="b"/>
              <a:pathLst>
                <a:path w="17145" h="21590">
                  <a:moveTo>
                    <a:pt x="0" y="0"/>
                  </a:moveTo>
                  <a:lnTo>
                    <a:pt x="984" y="6649"/>
                  </a:lnTo>
                  <a:lnTo>
                    <a:pt x="2533" y="11748"/>
                  </a:lnTo>
                  <a:lnTo>
                    <a:pt x="5382" y="16722"/>
                  </a:lnTo>
                  <a:lnTo>
                    <a:pt x="6785" y="19748"/>
                  </a:lnTo>
                  <a:lnTo>
                    <a:pt x="7486" y="20501"/>
                  </a:lnTo>
                  <a:lnTo>
                    <a:pt x="8334" y="21234"/>
                  </a:lnTo>
                  <a:lnTo>
                    <a:pt x="13339" y="19119"/>
                  </a:lnTo>
                  <a:lnTo>
                    <a:pt x="16606" y="18648"/>
                  </a:lnTo>
                  <a:lnTo>
                    <a:pt x="16177" y="15099"/>
                  </a:lnTo>
                  <a:lnTo>
                    <a:pt x="15706" y="13978"/>
                  </a:lnTo>
                  <a:lnTo>
                    <a:pt x="16481" y="3811"/>
                  </a:lnTo>
                  <a:lnTo>
                    <a:pt x="15815" y="2376"/>
                  </a:lnTo>
                  <a:lnTo>
                    <a:pt x="13434" y="2376"/>
                  </a:lnTo>
                  <a:lnTo>
                    <a:pt x="8764" y="471"/>
                  </a:lnTo>
                  <a:lnTo>
                    <a:pt x="0" y="0"/>
                  </a:lnTo>
                  <a:close/>
                </a:path>
                <a:path w="17145" h="21590">
                  <a:moveTo>
                    <a:pt x="15737" y="2209"/>
                  </a:moveTo>
                  <a:lnTo>
                    <a:pt x="13434" y="2376"/>
                  </a:lnTo>
                  <a:lnTo>
                    <a:pt x="15815" y="2376"/>
                  </a:lnTo>
                  <a:lnTo>
                    <a:pt x="15737" y="2209"/>
                  </a:lnTo>
                  <a:close/>
                </a:path>
              </a:pathLst>
            </a:custGeom>
            <a:solidFill>
              <a:srgbClr val="EBA656"/>
            </a:solidFill>
          </p:spPr>
          <p:txBody>
            <a:bodyPr wrap="square" lIns="0" tIns="0" rIns="0" bIns="0" rtlCol="0"/>
            <a:lstStyle/>
            <a:p>
              <a:endParaRPr/>
            </a:p>
          </p:txBody>
        </p:sp>
        <p:sp>
          <p:nvSpPr>
            <p:cNvPr id="126" name="object 126"/>
            <p:cNvSpPr/>
            <p:nvPr/>
          </p:nvSpPr>
          <p:spPr>
            <a:xfrm>
              <a:off x="11438009" y="10877072"/>
              <a:ext cx="17145" cy="21590"/>
            </a:xfrm>
            <a:custGeom>
              <a:avLst/>
              <a:gdLst/>
              <a:ahLst/>
              <a:cxnLst/>
              <a:rect l="l" t="t" r="r" b="b"/>
              <a:pathLst>
                <a:path w="17145" h="21590">
                  <a:moveTo>
                    <a:pt x="303" y="0"/>
                  </a:moveTo>
                  <a:lnTo>
                    <a:pt x="0" y="115"/>
                  </a:lnTo>
                  <a:lnTo>
                    <a:pt x="4596" y="15989"/>
                  </a:lnTo>
                  <a:lnTo>
                    <a:pt x="6616" y="19751"/>
                  </a:lnTo>
                  <a:lnTo>
                    <a:pt x="7340" y="20878"/>
                  </a:lnTo>
                  <a:lnTo>
                    <a:pt x="7559" y="21015"/>
                  </a:lnTo>
                  <a:lnTo>
                    <a:pt x="7717" y="21182"/>
                  </a:lnTo>
                  <a:lnTo>
                    <a:pt x="7978" y="21224"/>
                  </a:lnTo>
                  <a:lnTo>
                    <a:pt x="8847" y="21297"/>
                  </a:lnTo>
                  <a:lnTo>
                    <a:pt x="9407" y="21182"/>
                  </a:lnTo>
                  <a:lnTo>
                    <a:pt x="9947" y="21015"/>
                  </a:lnTo>
                  <a:lnTo>
                    <a:pt x="11549" y="20659"/>
                  </a:lnTo>
                  <a:lnTo>
                    <a:pt x="8146" y="20659"/>
                  </a:lnTo>
                  <a:lnTo>
                    <a:pt x="7931" y="20522"/>
                  </a:lnTo>
                  <a:lnTo>
                    <a:pt x="7622" y="20125"/>
                  </a:lnTo>
                  <a:lnTo>
                    <a:pt x="7365" y="19632"/>
                  </a:lnTo>
                  <a:lnTo>
                    <a:pt x="6596" y="18460"/>
                  </a:lnTo>
                  <a:lnTo>
                    <a:pt x="5539" y="16250"/>
                  </a:lnTo>
                  <a:lnTo>
                    <a:pt x="4379" y="14250"/>
                  </a:lnTo>
                  <a:lnTo>
                    <a:pt x="3099" y="11926"/>
                  </a:lnTo>
                  <a:lnTo>
                    <a:pt x="1549" y="6879"/>
                  </a:lnTo>
                  <a:lnTo>
                    <a:pt x="1235" y="4795"/>
                  </a:lnTo>
                  <a:lnTo>
                    <a:pt x="1099" y="3706"/>
                  </a:lnTo>
                  <a:lnTo>
                    <a:pt x="795" y="1696"/>
                  </a:lnTo>
                  <a:lnTo>
                    <a:pt x="692" y="1130"/>
                  </a:lnTo>
                  <a:lnTo>
                    <a:pt x="634" y="681"/>
                  </a:lnTo>
                  <a:lnTo>
                    <a:pt x="230" y="659"/>
                  </a:lnTo>
                  <a:lnTo>
                    <a:pt x="251" y="324"/>
                  </a:lnTo>
                  <a:lnTo>
                    <a:pt x="607" y="282"/>
                  </a:lnTo>
                  <a:lnTo>
                    <a:pt x="5568" y="282"/>
                  </a:lnTo>
                  <a:lnTo>
                    <a:pt x="303" y="0"/>
                  </a:lnTo>
                  <a:close/>
                </a:path>
                <a:path w="17145" h="21590">
                  <a:moveTo>
                    <a:pt x="16512" y="2910"/>
                  </a:moveTo>
                  <a:lnTo>
                    <a:pt x="15821" y="2910"/>
                  </a:lnTo>
                  <a:lnTo>
                    <a:pt x="16291" y="3989"/>
                  </a:lnTo>
                  <a:lnTo>
                    <a:pt x="16343" y="4795"/>
                  </a:lnTo>
                  <a:lnTo>
                    <a:pt x="15633" y="14439"/>
                  </a:lnTo>
                  <a:lnTo>
                    <a:pt x="16083" y="15475"/>
                  </a:lnTo>
                  <a:lnTo>
                    <a:pt x="16481" y="18669"/>
                  </a:lnTo>
                  <a:lnTo>
                    <a:pt x="13517" y="19109"/>
                  </a:lnTo>
                  <a:lnTo>
                    <a:pt x="13133" y="19297"/>
                  </a:lnTo>
                  <a:lnTo>
                    <a:pt x="12829" y="19444"/>
                  </a:lnTo>
                  <a:lnTo>
                    <a:pt x="11455" y="19884"/>
                  </a:lnTo>
                  <a:lnTo>
                    <a:pt x="10586" y="20198"/>
                  </a:lnTo>
                  <a:lnTo>
                    <a:pt x="8889" y="20659"/>
                  </a:lnTo>
                  <a:lnTo>
                    <a:pt x="11549" y="20659"/>
                  </a:lnTo>
                  <a:lnTo>
                    <a:pt x="11744" y="20596"/>
                  </a:lnTo>
                  <a:lnTo>
                    <a:pt x="13727" y="19769"/>
                  </a:lnTo>
                  <a:lnTo>
                    <a:pt x="13591" y="19769"/>
                  </a:lnTo>
                  <a:lnTo>
                    <a:pt x="13591" y="19444"/>
                  </a:lnTo>
                  <a:lnTo>
                    <a:pt x="15986" y="19444"/>
                  </a:lnTo>
                  <a:lnTo>
                    <a:pt x="17067" y="19297"/>
                  </a:lnTo>
                  <a:lnTo>
                    <a:pt x="17078" y="18460"/>
                  </a:lnTo>
                  <a:lnTo>
                    <a:pt x="16732" y="15287"/>
                  </a:lnTo>
                  <a:lnTo>
                    <a:pt x="16292" y="14250"/>
                  </a:lnTo>
                  <a:lnTo>
                    <a:pt x="17015" y="3989"/>
                  </a:lnTo>
                  <a:lnTo>
                    <a:pt x="16512" y="2910"/>
                  </a:lnTo>
                  <a:close/>
                </a:path>
                <a:path w="17145" h="21590">
                  <a:moveTo>
                    <a:pt x="13720" y="19751"/>
                  </a:moveTo>
                  <a:lnTo>
                    <a:pt x="13591" y="19769"/>
                  </a:lnTo>
                  <a:lnTo>
                    <a:pt x="13727" y="19769"/>
                  </a:lnTo>
                  <a:close/>
                </a:path>
                <a:path w="17145" h="21590">
                  <a:moveTo>
                    <a:pt x="15986" y="19444"/>
                  </a:moveTo>
                  <a:lnTo>
                    <a:pt x="13591" y="19444"/>
                  </a:lnTo>
                  <a:lnTo>
                    <a:pt x="13720" y="19751"/>
                  </a:lnTo>
                  <a:lnTo>
                    <a:pt x="15986" y="19444"/>
                  </a:lnTo>
                  <a:close/>
                </a:path>
                <a:path w="17145" h="21590">
                  <a:moveTo>
                    <a:pt x="5568" y="282"/>
                  </a:moveTo>
                  <a:lnTo>
                    <a:pt x="607" y="282"/>
                  </a:lnTo>
                  <a:lnTo>
                    <a:pt x="634" y="681"/>
                  </a:lnTo>
                  <a:lnTo>
                    <a:pt x="8942" y="1130"/>
                  </a:lnTo>
                  <a:lnTo>
                    <a:pt x="13538" y="3057"/>
                  </a:lnTo>
                  <a:lnTo>
                    <a:pt x="13727" y="3057"/>
                  </a:lnTo>
                  <a:lnTo>
                    <a:pt x="13689" y="2393"/>
                  </a:lnTo>
                  <a:lnTo>
                    <a:pt x="9078" y="471"/>
                  </a:lnTo>
                  <a:lnTo>
                    <a:pt x="5568" y="282"/>
                  </a:lnTo>
                  <a:close/>
                </a:path>
                <a:path w="17145" h="21590">
                  <a:moveTo>
                    <a:pt x="16125" y="2209"/>
                  </a:moveTo>
                  <a:lnTo>
                    <a:pt x="13689" y="2393"/>
                  </a:lnTo>
                  <a:lnTo>
                    <a:pt x="13727" y="3057"/>
                  </a:lnTo>
                  <a:lnTo>
                    <a:pt x="15821" y="2910"/>
                  </a:lnTo>
                  <a:lnTo>
                    <a:pt x="16512" y="2910"/>
                  </a:lnTo>
                  <a:lnTo>
                    <a:pt x="16219" y="2282"/>
                  </a:lnTo>
                  <a:close/>
                </a:path>
                <a:path w="17145" h="21590">
                  <a:moveTo>
                    <a:pt x="607" y="282"/>
                  </a:moveTo>
                  <a:lnTo>
                    <a:pt x="251" y="324"/>
                  </a:lnTo>
                  <a:lnTo>
                    <a:pt x="230" y="659"/>
                  </a:lnTo>
                  <a:lnTo>
                    <a:pt x="634" y="681"/>
                  </a:lnTo>
                  <a:lnTo>
                    <a:pt x="607" y="282"/>
                  </a:lnTo>
                  <a:close/>
                </a:path>
              </a:pathLst>
            </a:custGeom>
            <a:solidFill>
              <a:srgbClr val="863029"/>
            </a:solidFill>
          </p:spPr>
          <p:txBody>
            <a:bodyPr wrap="square" lIns="0" tIns="0" rIns="0" bIns="0" rtlCol="0"/>
            <a:lstStyle/>
            <a:p>
              <a:endParaRPr/>
            </a:p>
          </p:txBody>
        </p:sp>
        <p:sp>
          <p:nvSpPr>
            <p:cNvPr id="127" name="object 127"/>
            <p:cNvSpPr/>
            <p:nvPr/>
          </p:nvSpPr>
          <p:spPr>
            <a:xfrm>
              <a:off x="11417623" y="10876137"/>
              <a:ext cx="6985" cy="22225"/>
            </a:xfrm>
            <a:custGeom>
              <a:avLst/>
              <a:gdLst/>
              <a:ahLst/>
              <a:cxnLst/>
              <a:rect l="l" t="t" r="r" b="b"/>
              <a:pathLst>
                <a:path w="6984" h="22225">
                  <a:moveTo>
                    <a:pt x="1413" y="0"/>
                  </a:moveTo>
                  <a:lnTo>
                    <a:pt x="0" y="2293"/>
                  </a:lnTo>
                  <a:lnTo>
                    <a:pt x="0" y="5392"/>
                  </a:lnTo>
                  <a:lnTo>
                    <a:pt x="1570" y="6219"/>
                  </a:lnTo>
                  <a:lnTo>
                    <a:pt x="1570" y="6806"/>
                  </a:lnTo>
                  <a:lnTo>
                    <a:pt x="0" y="8219"/>
                  </a:lnTo>
                  <a:lnTo>
                    <a:pt x="167" y="13266"/>
                  </a:lnTo>
                  <a:lnTo>
                    <a:pt x="2209" y="15235"/>
                  </a:lnTo>
                  <a:lnTo>
                    <a:pt x="20" y="16920"/>
                  </a:lnTo>
                  <a:lnTo>
                    <a:pt x="20" y="20470"/>
                  </a:lnTo>
                  <a:lnTo>
                    <a:pt x="1685" y="21601"/>
                  </a:lnTo>
                  <a:lnTo>
                    <a:pt x="4785" y="21601"/>
                  </a:lnTo>
                  <a:lnTo>
                    <a:pt x="6806" y="20606"/>
                  </a:lnTo>
                  <a:lnTo>
                    <a:pt x="6806" y="18166"/>
                  </a:lnTo>
                  <a:lnTo>
                    <a:pt x="3235" y="18166"/>
                  </a:lnTo>
                  <a:lnTo>
                    <a:pt x="3193" y="3706"/>
                  </a:lnTo>
                  <a:lnTo>
                    <a:pt x="5989" y="3706"/>
                  </a:lnTo>
                  <a:lnTo>
                    <a:pt x="5989" y="1403"/>
                  </a:lnTo>
                  <a:lnTo>
                    <a:pt x="5046" y="209"/>
                  </a:lnTo>
                  <a:lnTo>
                    <a:pt x="1413" y="0"/>
                  </a:lnTo>
                  <a:close/>
                </a:path>
                <a:path w="6984" h="22225">
                  <a:moveTo>
                    <a:pt x="5612" y="17140"/>
                  </a:moveTo>
                  <a:lnTo>
                    <a:pt x="3664" y="17140"/>
                  </a:lnTo>
                  <a:lnTo>
                    <a:pt x="3235" y="17727"/>
                  </a:lnTo>
                  <a:lnTo>
                    <a:pt x="3235" y="18166"/>
                  </a:lnTo>
                  <a:lnTo>
                    <a:pt x="6806" y="18166"/>
                  </a:lnTo>
                  <a:lnTo>
                    <a:pt x="6806" y="17936"/>
                  </a:lnTo>
                  <a:lnTo>
                    <a:pt x="5612" y="17140"/>
                  </a:lnTo>
                  <a:close/>
                </a:path>
                <a:path w="6984" h="22225">
                  <a:moveTo>
                    <a:pt x="5989" y="3706"/>
                  </a:moveTo>
                  <a:lnTo>
                    <a:pt x="3193" y="3706"/>
                  </a:lnTo>
                  <a:lnTo>
                    <a:pt x="3196" y="4837"/>
                  </a:lnTo>
                  <a:lnTo>
                    <a:pt x="4345" y="4900"/>
                  </a:lnTo>
                  <a:lnTo>
                    <a:pt x="4649" y="4837"/>
                  </a:lnTo>
                  <a:lnTo>
                    <a:pt x="5989" y="4366"/>
                  </a:lnTo>
                  <a:lnTo>
                    <a:pt x="5989" y="3706"/>
                  </a:lnTo>
                  <a:close/>
                </a:path>
              </a:pathLst>
            </a:custGeom>
            <a:solidFill>
              <a:srgbClr val="EBA656"/>
            </a:solidFill>
          </p:spPr>
          <p:txBody>
            <a:bodyPr wrap="square" lIns="0" tIns="0" rIns="0" bIns="0" rtlCol="0"/>
            <a:lstStyle/>
            <a:p>
              <a:endParaRPr/>
            </a:p>
          </p:txBody>
        </p:sp>
        <p:sp>
          <p:nvSpPr>
            <p:cNvPr id="128" name="object 128"/>
            <p:cNvSpPr/>
            <p:nvPr/>
          </p:nvSpPr>
          <p:spPr>
            <a:xfrm>
              <a:off x="11417354" y="10875896"/>
              <a:ext cx="7620" cy="22225"/>
            </a:xfrm>
            <a:custGeom>
              <a:avLst/>
              <a:gdLst/>
              <a:ahLst/>
              <a:cxnLst/>
              <a:rect l="l" t="t" r="r" b="b"/>
              <a:pathLst>
                <a:path w="7620" h="22225">
                  <a:moveTo>
                    <a:pt x="1960" y="15423"/>
                  </a:moveTo>
                  <a:lnTo>
                    <a:pt x="1719" y="15622"/>
                  </a:lnTo>
                  <a:lnTo>
                    <a:pt x="585" y="17025"/>
                  </a:lnTo>
                  <a:lnTo>
                    <a:pt x="131" y="17706"/>
                  </a:lnTo>
                  <a:lnTo>
                    <a:pt x="31" y="19988"/>
                  </a:lnTo>
                  <a:lnTo>
                    <a:pt x="431" y="20732"/>
                  </a:lnTo>
                  <a:lnTo>
                    <a:pt x="1112" y="21255"/>
                  </a:lnTo>
                  <a:lnTo>
                    <a:pt x="1792" y="21842"/>
                  </a:lnTo>
                  <a:lnTo>
                    <a:pt x="2661" y="22145"/>
                  </a:lnTo>
                  <a:lnTo>
                    <a:pt x="4379" y="22145"/>
                  </a:lnTo>
                  <a:lnTo>
                    <a:pt x="5310" y="21936"/>
                  </a:lnTo>
                  <a:lnTo>
                    <a:pt x="6043" y="21486"/>
                  </a:lnTo>
                  <a:lnTo>
                    <a:pt x="2787" y="21486"/>
                  </a:lnTo>
                  <a:lnTo>
                    <a:pt x="2096" y="21234"/>
                  </a:lnTo>
                  <a:lnTo>
                    <a:pt x="1460" y="20732"/>
                  </a:lnTo>
                  <a:lnTo>
                    <a:pt x="958" y="20261"/>
                  </a:lnTo>
                  <a:lnTo>
                    <a:pt x="669" y="19727"/>
                  </a:lnTo>
                  <a:lnTo>
                    <a:pt x="795" y="17915"/>
                  </a:lnTo>
                  <a:lnTo>
                    <a:pt x="1112" y="17381"/>
                  </a:lnTo>
                  <a:lnTo>
                    <a:pt x="1625" y="16742"/>
                  </a:lnTo>
                  <a:lnTo>
                    <a:pt x="1886" y="16460"/>
                  </a:lnTo>
                  <a:lnTo>
                    <a:pt x="2127" y="16156"/>
                  </a:lnTo>
                  <a:lnTo>
                    <a:pt x="2358" y="15989"/>
                  </a:lnTo>
                  <a:lnTo>
                    <a:pt x="2431" y="15852"/>
                  </a:lnTo>
                  <a:lnTo>
                    <a:pt x="2714" y="15685"/>
                  </a:lnTo>
                  <a:lnTo>
                    <a:pt x="2211" y="15685"/>
                  </a:lnTo>
                  <a:lnTo>
                    <a:pt x="1960" y="15423"/>
                  </a:lnTo>
                  <a:close/>
                </a:path>
                <a:path w="7620" h="22225">
                  <a:moveTo>
                    <a:pt x="6546" y="17706"/>
                  </a:moveTo>
                  <a:lnTo>
                    <a:pt x="5310" y="17706"/>
                  </a:lnTo>
                  <a:lnTo>
                    <a:pt x="5815" y="17915"/>
                  </a:lnTo>
                  <a:lnTo>
                    <a:pt x="6462" y="18502"/>
                  </a:lnTo>
                  <a:lnTo>
                    <a:pt x="6630" y="19988"/>
                  </a:lnTo>
                  <a:lnTo>
                    <a:pt x="6439" y="20292"/>
                  </a:lnTo>
                  <a:lnTo>
                    <a:pt x="6211" y="20596"/>
                  </a:lnTo>
                  <a:lnTo>
                    <a:pt x="5649" y="20941"/>
                  </a:lnTo>
                  <a:lnTo>
                    <a:pt x="4661" y="21371"/>
                  </a:lnTo>
                  <a:lnTo>
                    <a:pt x="4023" y="21486"/>
                  </a:lnTo>
                  <a:lnTo>
                    <a:pt x="6043" y="21486"/>
                  </a:lnTo>
                  <a:lnTo>
                    <a:pt x="6724" y="20941"/>
                  </a:lnTo>
                  <a:lnTo>
                    <a:pt x="7232" y="20261"/>
                  </a:lnTo>
                  <a:lnTo>
                    <a:pt x="7368" y="19988"/>
                  </a:lnTo>
                  <a:lnTo>
                    <a:pt x="7250" y="18502"/>
                  </a:lnTo>
                  <a:lnTo>
                    <a:pt x="7028" y="18156"/>
                  </a:lnTo>
                  <a:lnTo>
                    <a:pt x="6546" y="17706"/>
                  </a:lnTo>
                  <a:close/>
                </a:path>
                <a:path w="7620" h="22225">
                  <a:moveTo>
                    <a:pt x="5478" y="17025"/>
                  </a:moveTo>
                  <a:lnTo>
                    <a:pt x="4326" y="17025"/>
                  </a:lnTo>
                  <a:lnTo>
                    <a:pt x="3865" y="17256"/>
                  </a:lnTo>
                  <a:lnTo>
                    <a:pt x="3396" y="17706"/>
                  </a:lnTo>
                  <a:lnTo>
                    <a:pt x="3342" y="18742"/>
                  </a:lnTo>
                  <a:lnTo>
                    <a:pt x="3677" y="18742"/>
                  </a:lnTo>
                  <a:lnTo>
                    <a:pt x="3865" y="18596"/>
                  </a:lnTo>
                  <a:lnTo>
                    <a:pt x="3886" y="18104"/>
                  </a:lnTo>
                  <a:lnTo>
                    <a:pt x="4232" y="17842"/>
                  </a:lnTo>
                  <a:lnTo>
                    <a:pt x="4473" y="17706"/>
                  </a:lnTo>
                  <a:lnTo>
                    <a:pt x="6546" y="17706"/>
                  </a:lnTo>
                  <a:lnTo>
                    <a:pt x="6064" y="17256"/>
                  </a:lnTo>
                  <a:lnTo>
                    <a:pt x="5478" y="17025"/>
                  </a:lnTo>
                  <a:close/>
                </a:path>
                <a:path w="7620" h="22225">
                  <a:moveTo>
                    <a:pt x="2263" y="15172"/>
                  </a:moveTo>
                  <a:lnTo>
                    <a:pt x="2060" y="15528"/>
                  </a:lnTo>
                  <a:lnTo>
                    <a:pt x="2211" y="15685"/>
                  </a:lnTo>
                  <a:lnTo>
                    <a:pt x="2407" y="15528"/>
                  </a:lnTo>
                  <a:lnTo>
                    <a:pt x="2328" y="15266"/>
                  </a:lnTo>
                  <a:close/>
                </a:path>
                <a:path w="7620" h="22225">
                  <a:moveTo>
                    <a:pt x="2714" y="15172"/>
                  </a:moveTo>
                  <a:lnTo>
                    <a:pt x="2263" y="15172"/>
                  </a:lnTo>
                  <a:lnTo>
                    <a:pt x="2407" y="15528"/>
                  </a:lnTo>
                  <a:lnTo>
                    <a:pt x="2211" y="15685"/>
                  </a:lnTo>
                  <a:lnTo>
                    <a:pt x="2714" y="15685"/>
                  </a:lnTo>
                  <a:lnTo>
                    <a:pt x="2714" y="15172"/>
                  </a:lnTo>
                  <a:close/>
                </a:path>
                <a:path w="7620" h="22225">
                  <a:moveTo>
                    <a:pt x="1444" y="6903"/>
                  </a:moveTo>
                  <a:lnTo>
                    <a:pt x="1185" y="7162"/>
                  </a:lnTo>
                  <a:lnTo>
                    <a:pt x="389" y="8502"/>
                  </a:lnTo>
                  <a:lnTo>
                    <a:pt x="33" y="9518"/>
                  </a:lnTo>
                  <a:lnTo>
                    <a:pt x="85" y="12324"/>
                  </a:lnTo>
                  <a:lnTo>
                    <a:pt x="640" y="13528"/>
                  </a:lnTo>
                  <a:lnTo>
                    <a:pt x="1185" y="14303"/>
                  </a:lnTo>
                  <a:lnTo>
                    <a:pt x="1719" y="15172"/>
                  </a:lnTo>
                  <a:lnTo>
                    <a:pt x="1960" y="15423"/>
                  </a:lnTo>
                  <a:lnTo>
                    <a:pt x="2263" y="15172"/>
                  </a:lnTo>
                  <a:lnTo>
                    <a:pt x="2714" y="15172"/>
                  </a:lnTo>
                  <a:lnTo>
                    <a:pt x="2473" y="14962"/>
                  </a:lnTo>
                  <a:lnTo>
                    <a:pt x="735" y="13172"/>
                  </a:lnTo>
                  <a:lnTo>
                    <a:pt x="707" y="9518"/>
                  </a:lnTo>
                  <a:lnTo>
                    <a:pt x="1017" y="8785"/>
                  </a:lnTo>
                  <a:lnTo>
                    <a:pt x="1541" y="7874"/>
                  </a:lnTo>
                  <a:lnTo>
                    <a:pt x="1719" y="7633"/>
                  </a:lnTo>
                  <a:lnTo>
                    <a:pt x="1960" y="7308"/>
                  </a:lnTo>
                  <a:lnTo>
                    <a:pt x="2096" y="7214"/>
                  </a:lnTo>
                  <a:lnTo>
                    <a:pt x="2127" y="7025"/>
                  </a:lnTo>
                  <a:lnTo>
                    <a:pt x="1489" y="7025"/>
                  </a:lnTo>
                  <a:close/>
                </a:path>
                <a:path w="7620" h="22225">
                  <a:moveTo>
                    <a:pt x="1583" y="6764"/>
                  </a:moveTo>
                  <a:lnTo>
                    <a:pt x="1489" y="7025"/>
                  </a:lnTo>
                  <a:lnTo>
                    <a:pt x="1845" y="7025"/>
                  </a:lnTo>
                  <a:lnTo>
                    <a:pt x="1583" y="6764"/>
                  </a:lnTo>
                  <a:close/>
                </a:path>
                <a:path w="7620" h="22225">
                  <a:moveTo>
                    <a:pt x="2101" y="6764"/>
                  </a:moveTo>
                  <a:lnTo>
                    <a:pt x="1583" y="6764"/>
                  </a:lnTo>
                  <a:lnTo>
                    <a:pt x="1845" y="7025"/>
                  </a:lnTo>
                  <a:lnTo>
                    <a:pt x="2127" y="7025"/>
                  </a:lnTo>
                  <a:lnTo>
                    <a:pt x="2101" y="6764"/>
                  </a:lnTo>
                  <a:close/>
                </a:path>
                <a:path w="7620" h="22225">
                  <a:moveTo>
                    <a:pt x="3509" y="0"/>
                  </a:moveTo>
                  <a:lnTo>
                    <a:pt x="2358" y="0"/>
                  </a:lnTo>
                  <a:lnTo>
                    <a:pt x="1489" y="638"/>
                  </a:lnTo>
                  <a:lnTo>
                    <a:pt x="295" y="2282"/>
                  </a:lnTo>
                  <a:lnTo>
                    <a:pt x="0" y="3099"/>
                  </a:lnTo>
                  <a:lnTo>
                    <a:pt x="43" y="5141"/>
                  </a:lnTo>
                  <a:lnTo>
                    <a:pt x="389" y="5664"/>
                  </a:lnTo>
                  <a:lnTo>
                    <a:pt x="976" y="6387"/>
                  </a:lnTo>
                  <a:lnTo>
                    <a:pt x="1323" y="6743"/>
                  </a:lnTo>
                  <a:lnTo>
                    <a:pt x="1444" y="6903"/>
                  </a:lnTo>
                  <a:lnTo>
                    <a:pt x="1583" y="6764"/>
                  </a:lnTo>
                  <a:lnTo>
                    <a:pt x="2101" y="6764"/>
                  </a:lnTo>
                  <a:lnTo>
                    <a:pt x="1845" y="6272"/>
                  </a:lnTo>
                  <a:lnTo>
                    <a:pt x="1447" y="5968"/>
                  </a:lnTo>
                  <a:lnTo>
                    <a:pt x="1164" y="5539"/>
                  </a:lnTo>
                  <a:lnTo>
                    <a:pt x="873" y="5193"/>
                  </a:lnTo>
                  <a:lnTo>
                    <a:pt x="630" y="4743"/>
                  </a:lnTo>
                  <a:lnTo>
                    <a:pt x="704" y="3099"/>
                  </a:lnTo>
                  <a:lnTo>
                    <a:pt x="881" y="2533"/>
                  </a:lnTo>
                  <a:lnTo>
                    <a:pt x="1415" y="1853"/>
                  </a:lnTo>
                  <a:lnTo>
                    <a:pt x="1907" y="1151"/>
                  </a:lnTo>
                  <a:lnTo>
                    <a:pt x="2619" y="680"/>
                  </a:lnTo>
                  <a:lnTo>
                    <a:pt x="5508" y="680"/>
                  </a:lnTo>
                  <a:lnTo>
                    <a:pt x="5269" y="397"/>
                  </a:lnTo>
                  <a:lnTo>
                    <a:pt x="4473" y="73"/>
                  </a:lnTo>
                  <a:lnTo>
                    <a:pt x="3509" y="0"/>
                  </a:lnTo>
                  <a:close/>
                </a:path>
                <a:path w="7620" h="22225">
                  <a:moveTo>
                    <a:pt x="3625" y="3622"/>
                  </a:moveTo>
                  <a:lnTo>
                    <a:pt x="3300" y="3622"/>
                  </a:lnTo>
                  <a:lnTo>
                    <a:pt x="3227" y="4533"/>
                  </a:lnTo>
                  <a:lnTo>
                    <a:pt x="3342" y="4680"/>
                  </a:lnTo>
                  <a:lnTo>
                    <a:pt x="3457" y="4984"/>
                  </a:lnTo>
                  <a:lnTo>
                    <a:pt x="3823" y="5193"/>
                  </a:lnTo>
                  <a:lnTo>
                    <a:pt x="4284" y="5382"/>
                  </a:lnTo>
                  <a:lnTo>
                    <a:pt x="4546" y="5423"/>
                  </a:lnTo>
                  <a:lnTo>
                    <a:pt x="4871" y="5423"/>
                  </a:lnTo>
                  <a:lnTo>
                    <a:pt x="5572" y="5193"/>
                  </a:lnTo>
                  <a:lnTo>
                    <a:pt x="6073" y="4743"/>
                  </a:lnTo>
                  <a:lnTo>
                    <a:pt x="4567" y="4743"/>
                  </a:lnTo>
                  <a:lnTo>
                    <a:pt x="4284" y="4680"/>
                  </a:lnTo>
                  <a:lnTo>
                    <a:pt x="3981" y="4533"/>
                  </a:lnTo>
                  <a:lnTo>
                    <a:pt x="3865" y="4272"/>
                  </a:lnTo>
                  <a:lnTo>
                    <a:pt x="3813" y="3759"/>
                  </a:lnTo>
                  <a:lnTo>
                    <a:pt x="3625" y="3622"/>
                  </a:lnTo>
                  <a:close/>
                </a:path>
                <a:path w="7620" h="22225">
                  <a:moveTo>
                    <a:pt x="5508" y="680"/>
                  </a:moveTo>
                  <a:lnTo>
                    <a:pt x="3457" y="680"/>
                  </a:lnTo>
                  <a:lnTo>
                    <a:pt x="4326" y="732"/>
                  </a:lnTo>
                  <a:lnTo>
                    <a:pt x="4871" y="1015"/>
                  </a:lnTo>
                  <a:lnTo>
                    <a:pt x="5719" y="1853"/>
                  </a:lnTo>
                  <a:lnTo>
                    <a:pt x="5829" y="3947"/>
                  </a:lnTo>
                  <a:lnTo>
                    <a:pt x="5719" y="4156"/>
                  </a:lnTo>
                  <a:lnTo>
                    <a:pt x="5227" y="4628"/>
                  </a:lnTo>
                  <a:lnTo>
                    <a:pt x="4871" y="4743"/>
                  </a:lnTo>
                  <a:lnTo>
                    <a:pt x="6073" y="4743"/>
                  </a:lnTo>
                  <a:lnTo>
                    <a:pt x="6305" y="4533"/>
                  </a:lnTo>
                  <a:lnTo>
                    <a:pt x="6500" y="4156"/>
                  </a:lnTo>
                  <a:lnTo>
                    <a:pt x="6600" y="2282"/>
                  </a:lnTo>
                  <a:lnTo>
                    <a:pt x="6305" y="1549"/>
                  </a:lnTo>
                  <a:lnTo>
                    <a:pt x="5792" y="1015"/>
                  </a:lnTo>
                  <a:lnTo>
                    <a:pt x="5508" y="680"/>
                  </a:lnTo>
                  <a:close/>
                </a:path>
              </a:pathLst>
            </a:custGeom>
            <a:solidFill>
              <a:srgbClr val="863029"/>
            </a:solidFill>
          </p:spPr>
          <p:txBody>
            <a:bodyPr wrap="square" lIns="0" tIns="0" rIns="0" bIns="0" rtlCol="0"/>
            <a:lstStyle/>
            <a:p>
              <a:endParaRPr/>
            </a:p>
          </p:txBody>
        </p:sp>
        <p:sp>
          <p:nvSpPr>
            <p:cNvPr id="129" name="object 129"/>
            <p:cNvSpPr/>
            <p:nvPr/>
          </p:nvSpPr>
          <p:spPr>
            <a:xfrm>
              <a:off x="11450286" y="10877875"/>
              <a:ext cx="6350" cy="20320"/>
            </a:xfrm>
            <a:custGeom>
              <a:avLst/>
              <a:gdLst/>
              <a:ahLst/>
              <a:cxnLst/>
              <a:rect l="l" t="t" r="r" b="b"/>
              <a:pathLst>
                <a:path w="6350" h="20320">
                  <a:moveTo>
                    <a:pt x="2701" y="15538"/>
                  </a:moveTo>
                  <a:lnTo>
                    <a:pt x="1057" y="15538"/>
                  </a:lnTo>
                  <a:lnTo>
                    <a:pt x="0" y="16125"/>
                  </a:lnTo>
                  <a:lnTo>
                    <a:pt x="0" y="19507"/>
                  </a:lnTo>
                  <a:lnTo>
                    <a:pt x="2062" y="20208"/>
                  </a:lnTo>
                  <a:lnTo>
                    <a:pt x="4460" y="20208"/>
                  </a:lnTo>
                  <a:lnTo>
                    <a:pt x="6146" y="19392"/>
                  </a:lnTo>
                  <a:lnTo>
                    <a:pt x="6146" y="17423"/>
                  </a:lnTo>
                  <a:lnTo>
                    <a:pt x="3497" y="17423"/>
                  </a:lnTo>
                  <a:lnTo>
                    <a:pt x="3456" y="16403"/>
                  </a:lnTo>
                  <a:lnTo>
                    <a:pt x="2701" y="15538"/>
                  </a:lnTo>
                  <a:close/>
                </a:path>
                <a:path w="6350" h="20320">
                  <a:moveTo>
                    <a:pt x="6198" y="2649"/>
                  </a:moveTo>
                  <a:lnTo>
                    <a:pt x="2910" y="2649"/>
                  </a:lnTo>
                  <a:lnTo>
                    <a:pt x="3497" y="17423"/>
                  </a:lnTo>
                  <a:lnTo>
                    <a:pt x="6146" y="17423"/>
                  </a:lnTo>
                  <a:lnTo>
                    <a:pt x="6146" y="14439"/>
                  </a:lnTo>
                  <a:lnTo>
                    <a:pt x="4156" y="13643"/>
                  </a:lnTo>
                  <a:lnTo>
                    <a:pt x="5706" y="11905"/>
                  </a:lnTo>
                  <a:lnTo>
                    <a:pt x="5706" y="7067"/>
                  </a:lnTo>
                  <a:lnTo>
                    <a:pt x="4837" y="6690"/>
                  </a:lnTo>
                  <a:lnTo>
                    <a:pt x="6198" y="5392"/>
                  </a:lnTo>
                  <a:lnTo>
                    <a:pt x="6198" y="2649"/>
                  </a:lnTo>
                  <a:close/>
                </a:path>
                <a:path w="6350" h="20320">
                  <a:moveTo>
                    <a:pt x="4293" y="0"/>
                  </a:moveTo>
                  <a:lnTo>
                    <a:pt x="1968" y="0"/>
                  </a:lnTo>
                  <a:lnTo>
                    <a:pt x="157" y="722"/>
                  </a:lnTo>
                  <a:lnTo>
                    <a:pt x="157" y="3476"/>
                  </a:lnTo>
                  <a:lnTo>
                    <a:pt x="963" y="3800"/>
                  </a:lnTo>
                  <a:lnTo>
                    <a:pt x="2209" y="3800"/>
                  </a:lnTo>
                  <a:lnTo>
                    <a:pt x="2910" y="3779"/>
                  </a:lnTo>
                  <a:lnTo>
                    <a:pt x="2910" y="2649"/>
                  </a:lnTo>
                  <a:lnTo>
                    <a:pt x="6198" y="2649"/>
                  </a:lnTo>
                  <a:lnTo>
                    <a:pt x="6198" y="1549"/>
                  </a:lnTo>
                  <a:lnTo>
                    <a:pt x="4293" y="0"/>
                  </a:lnTo>
                  <a:close/>
                </a:path>
              </a:pathLst>
            </a:custGeom>
            <a:solidFill>
              <a:srgbClr val="EBA656"/>
            </a:solidFill>
          </p:spPr>
          <p:txBody>
            <a:bodyPr wrap="square" lIns="0" tIns="0" rIns="0" bIns="0" rtlCol="0"/>
            <a:lstStyle/>
            <a:p>
              <a:endParaRPr/>
            </a:p>
          </p:txBody>
        </p:sp>
        <p:sp>
          <p:nvSpPr>
            <p:cNvPr id="130" name="object 130"/>
            <p:cNvSpPr/>
            <p:nvPr/>
          </p:nvSpPr>
          <p:spPr>
            <a:xfrm>
              <a:off x="11423815" y="10877530"/>
              <a:ext cx="33020" cy="21590"/>
            </a:xfrm>
            <a:custGeom>
              <a:avLst/>
              <a:gdLst/>
              <a:ahLst/>
              <a:cxnLst/>
              <a:rect l="l" t="t" r="r" b="b"/>
              <a:pathLst>
                <a:path w="33020" h="21590">
                  <a:moveTo>
                    <a:pt x="33007" y="4851"/>
                  </a:moveTo>
                  <a:lnTo>
                    <a:pt x="32918" y="2603"/>
                  </a:lnTo>
                  <a:lnTo>
                    <a:pt x="32499" y="1803"/>
                  </a:lnTo>
                  <a:lnTo>
                    <a:pt x="31851" y="1130"/>
                  </a:lnTo>
                  <a:lnTo>
                    <a:pt x="31292" y="673"/>
                  </a:lnTo>
                  <a:lnTo>
                    <a:pt x="31089" y="482"/>
                  </a:lnTo>
                  <a:lnTo>
                    <a:pt x="30314" y="139"/>
                  </a:lnTo>
                  <a:lnTo>
                    <a:pt x="29908" y="12"/>
                  </a:lnTo>
                  <a:lnTo>
                    <a:pt x="29591" y="0"/>
                  </a:lnTo>
                  <a:lnTo>
                    <a:pt x="28930" y="12"/>
                  </a:lnTo>
                  <a:lnTo>
                    <a:pt x="28130" y="203"/>
                  </a:lnTo>
                  <a:lnTo>
                    <a:pt x="27520" y="596"/>
                  </a:lnTo>
                  <a:lnTo>
                    <a:pt x="27165" y="787"/>
                  </a:lnTo>
                  <a:lnTo>
                    <a:pt x="26885" y="1028"/>
                  </a:lnTo>
                  <a:lnTo>
                    <a:pt x="26466" y="1663"/>
                  </a:lnTo>
                  <a:lnTo>
                    <a:pt x="26454" y="1866"/>
                  </a:lnTo>
                  <a:lnTo>
                    <a:pt x="25120" y="1308"/>
                  </a:lnTo>
                  <a:lnTo>
                    <a:pt x="15240" y="5461"/>
                  </a:lnTo>
                  <a:lnTo>
                    <a:pt x="16395" y="8267"/>
                  </a:lnTo>
                  <a:lnTo>
                    <a:pt x="23088" y="8470"/>
                  </a:lnTo>
                  <a:lnTo>
                    <a:pt x="24333" y="7924"/>
                  </a:lnTo>
                  <a:lnTo>
                    <a:pt x="23571" y="7150"/>
                  </a:lnTo>
                  <a:lnTo>
                    <a:pt x="24422" y="4711"/>
                  </a:lnTo>
                  <a:lnTo>
                    <a:pt x="25387" y="2273"/>
                  </a:lnTo>
                  <a:lnTo>
                    <a:pt x="26454" y="1930"/>
                  </a:lnTo>
                  <a:lnTo>
                    <a:pt x="26390" y="3454"/>
                  </a:lnTo>
                  <a:lnTo>
                    <a:pt x="26504" y="3708"/>
                  </a:lnTo>
                  <a:lnTo>
                    <a:pt x="27266" y="4381"/>
                  </a:lnTo>
                  <a:lnTo>
                    <a:pt x="27698" y="4483"/>
                  </a:lnTo>
                  <a:lnTo>
                    <a:pt x="28765" y="4483"/>
                  </a:lnTo>
                  <a:lnTo>
                    <a:pt x="29121" y="4318"/>
                  </a:lnTo>
                  <a:lnTo>
                    <a:pt x="29286" y="4152"/>
                  </a:lnTo>
                  <a:lnTo>
                    <a:pt x="29476" y="4038"/>
                  </a:lnTo>
                  <a:lnTo>
                    <a:pt x="29540" y="3822"/>
                  </a:lnTo>
                  <a:lnTo>
                    <a:pt x="29641" y="3644"/>
                  </a:lnTo>
                  <a:lnTo>
                    <a:pt x="29540" y="2679"/>
                  </a:lnTo>
                  <a:lnTo>
                    <a:pt x="29210" y="2679"/>
                  </a:lnTo>
                  <a:lnTo>
                    <a:pt x="29019" y="2832"/>
                  </a:lnTo>
                  <a:lnTo>
                    <a:pt x="28905" y="3644"/>
                  </a:lnTo>
                  <a:lnTo>
                    <a:pt x="28524" y="3822"/>
                  </a:lnTo>
                  <a:lnTo>
                    <a:pt x="27774" y="3822"/>
                  </a:lnTo>
                  <a:lnTo>
                    <a:pt x="27571" y="3759"/>
                  </a:lnTo>
                  <a:lnTo>
                    <a:pt x="27114" y="3352"/>
                  </a:lnTo>
                  <a:lnTo>
                    <a:pt x="27051" y="3213"/>
                  </a:lnTo>
                  <a:lnTo>
                    <a:pt x="27165" y="1714"/>
                  </a:lnTo>
                  <a:lnTo>
                    <a:pt x="27774" y="1092"/>
                  </a:lnTo>
                  <a:lnTo>
                    <a:pt x="28663" y="787"/>
                  </a:lnTo>
                  <a:lnTo>
                    <a:pt x="29210" y="673"/>
                  </a:lnTo>
                  <a:lnTo>
                    <a:pt x="29794" y="673"/>
                  </a:lnTo>
                  <a:lnTo>
                    <a:pt x="32283" y="4851"/>
                  </a:lnTo>
                  <a:lnTo>
                    <a:pt x="32029" y="5422"/>
                  </a:lnTo>
                  <a:lnTo>
                    <a:pt x="31724" y="5981"/>
                  </a:lnTo>
                  <a:lnTo>
                    <a:pt x="31203" y="6642"/>
                  </a:lnTo>
                  <a:lnTo>
                    <a:pt x="31038" y="7251"/>
                  </a:lnTo>
                  <a:lnTo>
                    <a:pt x="31178" y="7327"/>
                  </a:lnTo>
                  <a:lnTo>
                    <a:pt x="31203" y="7162"/>
                  </a:lnTo>
                  <a:lnTo>
                    <a:pt x="31305" y="7416"/>
                  </a:lnTo>
                  <a:lnTo>
                    <a:pt x="31724" y="7835"/>
                  </a:lnTo>
                  <a:lnTo>
                    <a:pt x="31813" y="11010"/>
                  </a:lnTo>
                  <a:lnTo>
                    <a:pt x="31457" y="12001"/>
                  </a:lnTo>
                  <a:lnTo>
                    <a:pt x="31089" y="12674"/>
                  </a:lnTo>
                  <a:lnTo>
                    <a:pt x="30924" y="13004"/>
                  </a:lnTo>
                  <a:lnTo>
                    <a:pt x="30568" y="13474"/>
                  </a:lnTo>
                  <a:lnTo>
                    <a:pt x="30480" y="13665"/>
                  </a:lnTo>
                  <a:lnTo>
                    <a:pt x="30365" y="14198"/>
                  </a:lnTo>
                  <a:lnTo>
                    <a:pt x="30518" y="14300"/>
                  </a:lnTo>
                  <a:lnTo>
                    <a:pt x="30975" y="14503"/>
                  </a:lnTo>
                  <a:lnTo>
                    <a:pt x="31445" y="15024"/>
                  </a:lnTo>
                  <a:lnTo>
                    <a:pt x="31915" y="15392"/>
                  </a:lnTo>
                  <a:lnTo>
                    <a:pt x="32105" y="15798"/>
                  </a:lnTo>
                  <a:lnTo>
                    <a:pt x="32194" y="18630"/>
                  </a:lnTo>
                  <a:lnTo>
                    <a:pt x="31915" y="19177"/>
                  </a:lnTo>
                  <a:lnTo>
                    <a:pt x="30924" y="20066"/>
                  </a:lnTo>
                  <a:lnTo>
                    <a:pt x="30213" y="20218"/>
                  </a:lnTo>
                  <a:lnTo>
                    <a:pt x="29210" y="20218"/>
                  </a:lnTo>
                  <a:lnTo>
                    <a:pt x="28435" y="20066"/>
                  </a:lnTo>
                  <a:lnTo>
                    <a:pt x="27774" y="19672"/>
                  </a:lnTo>
                  <a:lnTo>
                    <a:pt x="27495" y="19532"/>
                  </a:lnTo>
                  <a:lnTo>
                    <a:pt x="27266" y="19316"/>
                  </a:lnTo>
                  <a:lnTo>
                    <a:pt x="27076" y="19088"/>
                  </a:lnTo>
                  <a:lnTo>
                    <a:pt x="26885" y="18796"/>
                  </a:lnTo>
                  <a:lnTo>
                    <a:pt x="27000" y="16967"/>
                  </a:lnTo>
                  <a:lnTo>
                    <a:pt x="27609" y="16344"/>
                  </a:lnTo>
                  <a:lnTo>
                    <a:pt x="27990" y="16217"/>
                  </a:lnTo>
                  <a:lnTo>
                    <a:pt x="28600" y="16217"/>
                  </a:lnTo>
                  <a:lnTo>
                    <a:pt x="29629" y="17907"/>
                  </a:lnTo>
                  <a:lnTo>
                    <a:pt x="29794" y="18046"/>
                  </a:lnTo>
                  <a:lnTo>
                    <a:pt x="30149" y="18046"/>
                  </a:lnTo>
                  <a:lnTo>
                    <a:pt x="30314" y="17907"/>
                  </a:lnTo>
                  <a:lnTo>
                    <a:pt x="30187" y="16903"/>
                  </a:lnTo>
                  <a:lnTo>
                    <a:pt x="30060" y="16649"/>
                  </a:lnTo>
                  <a:lnTo>
                    <a:pt x="29679" y="16217"/>
                  </a:lnTo>
                  <a:lnTo>
                    <a:pt x="29375" y="15798"/>
                  </a:lnTo>
                  <a:lnTo>
                    <a:pt x="28905" y="15532"/>
                  </a:lnTo>
                  <a:lnTo>
                    <a:pt x="27876" y="15532"/>
                  </a:lnTo>
                  <a:lnTo>
                    <a:pt x="27305" y="15684"/>
                  </a:lnTo>
                  <a:lnTo>
                    <a:pt x="26466" y="16548"/>
                  </a:lnTo>
                  <a:lnTo>
                    <a:pt x="26339" y="16827"/>
                  </a:lnTo>
                  <a:lnTo>
                    <a:pt x="25869" y="17157"/>
                  </a:lnTo>
                  <a:lnTo>
                    <a:pt x="25692" y="18542"/>
                  </a:lnTo>
                  <a:lnTo>
                    <a:pt x="24320" y="19392"/>
                  </a:lnTo>
                  <a:lnTo>
                    <a:pt x="22885" y="20205"/>
                  </a:lnTo>
                  <a:lnTo>
                    <a:pt x="15519" y="19888"/>
                  </a:lnTo>
                  <a:lnTo>
                    <a:pt x="10642" y="19888"/>
                  </a:lnTo>
                  <a:lnTo>
                    <a:pt x="2540" y="19596"/>
                  </a:lnTo>
                  <a:lnTo>
                    <a:pt x="1358" y="18542"/>
                  </a:lnTo>
                  <a:lnTo>
                    <a:pt x="939" y="18122"/>
                  </a:lnTo>
                  <a:lnTo>
                    <a:pt x="749" y="17373"/>
                  </a:lnTo>
                  <a:lnTo>
                    <a:pt x="304" y="16408"/>
                  </a:lnTo>
                  <a:lnTo>
                    <a:pt x="0" y="16217"/>
                  </a:lnTo>
                  <a:lnTo>
                    <a:pt x="266" y="17373"/>
                  </a:lnTo>
                  <a:lnTo>
                    <a:pt x="355" y="18122"/>
                  </a:lnTo>
                  <a:lnTo>
                    <a:pt x="101" y="19113"/>
                  </a:lnTo>
                  <a:lnTo>
                    <a:pt x="520" y="19672"/>
                  </a:lnTo>
                  <a:lnTo>
                    <a:pt x="1955" y="20751"/>
                  </a:lnTo>
                  <a:lnTo>
                    <a:pt x="4292" y="21107"/>
                  </a:lnTo>
                  <a:lnTo>
                    <a:pt x="6781" y="21551"/>
                  </a:lnTo>
                  <a:lnTo>
                    <a:pt x="22288" y="21564"/>
                  </a:lnTo>
                  <a:lnTo>
                    <a:pt x="24663" y="21336"/>
                  </a:lnTo>
                  <a:lnTo>
                    <a:pt x="25425" y="21170"/>
                  </a:lnTo>
                  <a:lnTo>
                    <a:pt x="26276" y="20561"/>
                  </a:lnTo>
                  <a:lnTo>
                    <a:pt x="26974" y="20205"/>
                  </a:lnTo>
                  <a:lnTo>
                    <a:pt x="27139" y="20129"/>
                  </a:lnTo>
                  <a:lnTo>
                    <a:pt x="27470" y="20345"/>
                  </a:lnTo>
                  <a:lnTo>
                    <a:pt x="28600" y="20777"/>
                  </a:lnTo>
                  <a:lnTo>
                    <a:pt x="29248" y="20891"/>
                  </a:lnTo>
                  <a:lnTo>
                    <a:pt x="30403" y="20891"/>
                  </a:lnTo>
                  <a:lnTo>
                    <a:pt x="31178" y="20637"/>
                  </a:lnTo>
                  <a:lnTo>
                    <a:pt x="31699" y="20218"/>
                  </a:lnTo>
                  <a:lnTo>
                    <a:pt x="32473" y="19558"/>
                  </a:lnTo>
                  <a:lnTo>
                    <a:pt x="32842" y="18796"/>
                  </a:lnTo>
                  <a:lnTo>
                    <a:pt x="32766" y="15684"/>
                  </a:lnTo>
                  <a:lnTo>
                    <a:pt x="32385" y="14998"/>
                  </a:lnTo>
                  <a:lnTo>
                    <a:pt x="31623" y="14198"/>
                  </a:lnTo>
                  <a:lnTo>
                    <a:pt x="31305" y="13906"/>
                  </a:lnTo>
                  <a:lnTo>
                    <a:pt x="31356" y="13677"/>
                  </a:lnTo>
                  <a:lnTo>
                    <a:pt x="32499" y="12407"/>
                  </a:lnTo>
                  <a:lnTo>
                    <a:pt x="32499" y="8636"/>
                  </a:lnTo>
                  <a:lnTo>
                    <a:pt x="32258" y="7835"/>
                  </a:lnTo>
                  <a:lnTo>
                    <a:pt x="31991" y="7251"/>
                  </a:lnTo>
                  <a:lnTo>
                    <a:pt x="31813" y="6959"/>
                  </a:lnTo>
                  <a:lnTo>
                    <a:pt x="31673" y="6845"/>
                  </a:lnTo>
                  <a:lnTo>
                    <a:pt x="31813" y="6959"/>
                  </a:lnTo>
                  <a:lnTo>
                    <a:pt x="31940" y="6832"/>
                  </a:lnTo>
                  <a:lnTo>
                    <a:pt x="32258" y="6286"/>
                  </a:lnTo>
                  <a:lnTo>
                    <a:pt x="32664" y="5702"/>
                  </a:lnTo>
                  <a:lnTo>
                    <a:pt x="33007" y="4851"/>
                  </a:lnTo>
                  <a:close/>
                </a:path>
              </a:pathLst>
            </a:custGeom>
            <a:solidFill>
              <a:srgbClr val="863029"/>
            </a:solidFill>
          </p:spPr>
          <p:txBody>
            <a:bodyPr wrap="square" lIns="0" tIns="0" rIns="0" bIns="0" rtlCol="0"/>
            <a:lstStyle/>
            <a:p>
              <a:endParaRPr/>
            </a:p>
          </p:txBody>
        </p:sp>
        <p:sp>
          <p:nvSpPr>
            <p:cNvPr id="131" name="object 131"/>
            <p:cNvSpPr/>
            <p:nvPr/>
          </p:nvSpPr>
          <p:spPr>
            <a:xfrm>
              <a:off x="11467731" y="10856563"/>
              <a:ext cx="26670" cy="21590"/>
            </a:xfrm>
            <a:custGeom>
              <a:avLst/>
              <a:gdLst/>
              <a:ahLst/>
              <a:cxnLst/>
              <a:rect l="l" t="t" r="r" b="b"/>
              <a:pathLst>
                <a:path w="26670" h="21590">
                  <a:moveTo>
                    <a:pt x="2641" y="21310"/>
                  </a:moveTo>
                  <a:lnTo>
                    <a:pt x="1498" y="19583"/>
                  </a:lnTo>
                  <a:lnTo>
                    <a:pt x="1663" y="18097"/>
                  </a:lnTo>
                  <a:lnTo>
                    <a:pt x="787" y="17272"/>
                  </a:lnTo>
                  <a:lnTo>
                    <a:pt x="431" y="17551"/>
                  </a:lnTo>
                  <a:lnTo>
                    <a:pt x="0" y="17792"/>
                  </a:lnTo>
                  <a:lnTo>
                    <a:pt x="469" y="18986"/>
                  </a:lnTo>
                  <a:lnTo>
                    <a:pt x="1498" y="20891"/>
                  </a:lnTo>
                  <a:lnTo>
                    <a:pt x="2641" y="21310"/>
                  </a:lnTo>
                  <a:close/>
                </a:path>
                <a:path w="26670" h="21590">
                  <a:moveTo>
                    <a:pt x="9804" y="3632"/>
                  </a:moveTo>
                  <a:lnTo>
                    <a:pt x="8674" y="4330"/>
                  </a:lnTo>
                  <a:lnTo>
                    <a:pt x="8369" y="4927"/>
                  </a:lnTo>
                  <a:lnTo>
                    <a:pt x="8140" y="5575"/>
                  </a:lnTo>
                  <a:lnTo>
                    <a:pt x="7886" y="6896"/>
                  </a:lnTo>
                  <a:lnTo>
                    <a:pt x="9220" y="6959"/>
                  </a:lnTo>
                  <a:lnTo>
                    <a:pt x="9385" y="5943"/>
                  </a:lnTo>
                  <a:lnTo>
                    <a:pt x="9486" y="4826"/>
                  </a:lnTo>
                  <a:lnTo>
                    <a:pt x="9804" y="3632"/>
                  </a:lnTo>
                  <a:close/>
                </a:path>
                <a:path w="26670" h="21590">
                  <a:moveTo>
                    <a:pt x="16357" y="0"/>
                  </a:moveTo>
                  <a:lnTo>
                    <a:pt x="14897" y="431"/>
                  </a:lnTo>
                  <a:lnTo>
                    <a:pt x="14427" y="1206"/>
                  </a:lnTo>
                  <a:lnTo>
                    <a:pt x="13931" y="1905"/>
                  </a:lnTo>
                  <a:lnTo>
                    <a:pt x="14058" y="2806"/>
                  </a:lnTo>
                  <a:lnTo>
                    <a:pt x="15303" y="2679"/>
                  </a:lnTo>
                  <a:lnTo>
                    <a:pt x="15468" y="1917"/>
                  </a:lnTo>
                  <a:lnTo>
                    <a:pt x="15570" y="1206"/>
                  </a:lnTo>
                  <a:lnTo>
                    <a:pt x="16357" y="0"/>
                  </a:lnTo>
                  <a:close/>
                </a:path>
                <a:path w="26670" h="21590">
                  <a:moveTo>
                    <a:pt x="19710" y="18897"/>
                  </a:moveTo>
                  <a:lnTo>
                    <a:pt x="17957" y="18681"/>
                  </a:lnTo>
                  <a:lnTo>
                    <a:pt x="17411" y="18122"/>
                  </a:lnTo>
                  <a:lnTo>
                    <a:pt x="16967" y="17627"/>
                  </a:lnTo>
                  <a:lnTo>
                    <a:pt x="16751" y="17437"/>
                  </a:lnTo>
                  <a:lnTo>
                    <a:pt x="16319" y="17856"/>
                  </a:lnTo>
                  <a:lnTo>
                    <a:pt x="16027" y="18186"/>
                  </a:lnTo>
                  <a:lnTo>
                    <a:pt x="15773" y="17678"/>
                  </a:lnTo>
                  <a:lnTo>
                    <a:pt x="14668" y="17754"/>
                  </a:lnTo>
                  <a:lnTo>
                    <a:pt x="15468" y="19088"/>
                  </a:lnTo>
                  <a:lnTo>
                    <a:pt x="16078" y="19583"/>
                  </a:lnTo>
                  <a:lnTo>
                    <a:pt x="16624" y="20078"/>
                  </a:lnTo>
                  <a:lnTo>
                    <a:pt x="18478" y="20078"/>
                  </a:lnTo>
                  <a:lnTo>
                    <a:pt x="17132" y="19507"/>
                  </a:lnTo>
                  <a:lnTo>
                    <a:pt x="16865" y="19316"/>
                  </a:lnTo>
                  <a:lnTo>
                    <a:pt x="16560" y="19177"/>
                  </a:lnTo>
                  <a:lnTo>
                    <a:pt x="16116" y="18351"/>
                  </a:lnTo>
                  <a:lnTo>
                    <a:pt x="16751" y="18821"/>
                  </a:lnTo>
                  <a:lnTo>
                    <a:pt x="18618" y="19558"/>
                  </a:lnTo>
                  <a:lnTo>
                    <a:pt x="19710" y="18897"/>
                  </a:lnTo>
                  <a:close/>
                </a:path>
                <a:path w="26670" h="21590">
                  <a:moveTo>
                    <a:pt x="26365" y="13233"/>
                  </a:moveTo>
                  <a:lnTo>
                    <a:pt x="25171" y="13119"/>
                  </a:lnTo>
                  <a:lnTo>
                    <a:pt x="24599" y="13004"/>
                  </a:lnTo>
                  <a:lnTo>
                    <a:pt x="22834" y="13220"/>
                  </a:lnTo>
                  <a:lnTo>
                    <a:pt x="22834" y="13779"/>
                  </a:lnTo>
                  <a:lnTo>
                    <a:pt x="24155" y="14008"/>
                  </a:lnTo>
                  <a:lnTo>
                    <a:pt x="25488" y="14008"/>
                  </a:lnTo>
                  <a:lnTo>
                    <a:pt x="26365" y="13233"/>
                  </a:lnTo>
                  <a:close/>
                </a:path>
              </a:pathLst>
            </a:custGeom>
            <a:solidFill>
              <a:srgbClr val="272324"/>
            </a:solidFill>
          </p:spPr>
          <p:txBody>
            <a:bodyPr wrap="square" lIns="0" tIns="0" rIns="0" bIns="0" rtlCol="0"/>
            <a:lstStyle/>
            <a:p>
              <a:endParaRPr/>
            </a:p>
          </p:txBody>
        </p:sp>
        <p:sp>
          <p:nvSpPr>
            <p:cNvPr id="132" name="object 132"/>
            <p:cNvSpPr/>
            <p:nvPr/>
          </p:nvSpPr>
          <p:spPr>
            <a:xfrm>
              <a:off x="11462145" y="10858459"/>
              <a:ext cx="29845" cy="18415"/>
            </a:xfrm>
            <a:custGeom>
              <a:avLst/>
              <a:gdLst/>
              <a:ahLst/>
              <a:cxnLst/>
              <a:rect l="l" t="t" r="r" b="b"/>
              <a:pathLst>
                <a:path w="29845" h="18415">
                  <a:moveTo>
                    <a:pt x="3779" y="9643"/>
                  </a:moveTo>
                  <a:lnTo>
                    <a:pt x="3612" y="9643"/>
                  </a:lnTo>
                  <a:lnTo>
                    <a:pt x="0" y="13496"/>
                  </a:lnTo>
                  <a:lnTo>
                    <a:pt x="8334" y="18166"/>
                  </a:lnTo>
                  <a:lnTo>
                    <a:pt x="21109" y="17727"/>
                  </a:lnTo>
                  <a:lnTo>
                    <a:pt x="28386" y="12743"/>
                  </a:lnTo>
                  <a:lnTo>
                    <a:pt x="29349" y="10701"/>
                  </a:lnTo>
                  <a:lnTo>
                    <a:pt x="29297" y="10114"/>
                  </a:lnTo>
                  <a:lnTo>
                    <a:pt x="11360" y="10114"/>
                  </a:lnTo>
                  <a:lnTo>
                    <a:pt x="3779" y="9643"/>
                  </a:lnTo>
                  <a:close/>
                </a:path>
                <a:path w="29845" h="18415">
                  <a:moveTo>
                    <a:pt x="22910" y="0"/>
                  </a:moveTo>
                  <a:lnTo>
                    <a:pt x="11130" y="7863"/>
                  </a:lnTo>
                  <a:lnTo>
                    <a:pt x="11360" y="10114"/>
                  </a:lnTo>
                  <a:lnTo>
                    <a:pt x="29297" y="10114"/>
                  </a:lnTo>
                  <a:lnTo>
                    <a:pt x="28951" y="6219"/>
                  </a:lnTo>
                  <a:lnTo>
                    <a:pt x="27308" y="3423"/>
                  </a:lnTo>
                  <a:lnTo>
                    <a:pt x="22910" y="0"/>
                  </a:lnTo>
                  <a:close/>
                </a:path>
              </a:pathLst>
            </a:custGeom>
            <a:solidFill>
              <a:srgbClr val="92BABA"/>
            </a:solidFill>
          </p:spPr>
          <p:txBody>
            <a:bodyPr wrap="square" lIns="0" tIns="0" rIns="0" bIns="0" rtlCol="0"/>
            <a:lstStyle/>
            <a:p>
              <a:endParaRPr/>
            </a:p>
          </p:txBody>
        </p:sp>
        <p:sp>
          <p:nvSpPr>
            <p:cNvPr id="133" name="object 133"/>
            <p:cNvSpPr/>
            <p:nvPr/>
          </p:nvSpPr>
          <p:spPr>
            <a:xfrm>
              <a:off x="11461579" y="10858260"/>
              <a:ext cx="30480" cy="19050"/>
            </a:xfrm>
            <a:custGeom>
              <a:avLst/>
              <a:gdLst/>
              <a:ahLst/>
              <a:cxnLst/>
              <a:rect l="l" t="t" r="r" b="b"/>
              <a:pathLst>
                <a:path w="30479" h="19050">
                  <a:moveTo>
                    <a:pt x="3968" y="9633"/>
                  </a:moveTo>
                  <a:lnTo>
                    <a:pt x="0" y="13737"/>
                  </a:lnTo>
                  <a:lnTo>
                    <a:pt x="397" y="13999"/>
                  </a:lnTo>
                  <a:lnTo>
                    <a:pt x="2418" y="15151"/>
                  </a:lnTo>
                  <a:lnTo>
                    <a:pt x="5183" y="16208"/>
                  </a:lnTo>
                  <a:lnTo>
                    <a:pt x="8031" y="17360"/>
                  </a:lnTo>
                  <a:lnTo>
                    <a:pt x="11643" y="18512"/>
                  </a:lnTo>
                  <a:lnTo>
                    <a:pt x="15287" y="18512"/>
                  </a:lnTo>
                  <a:lnTo>
                    <a:pt x="18522" y="18365"/>
                  </a:lnTo>
                  <a:lnTo>
                    <a:pt x="19973" y="17831"/>
                  </a:lnTo>
                  <a:lnTo>
                    <a:pt x="11790" y="17831"/>
                  </a:lnTo>
                  <a:lnTo>
                    <a:pt x="8240" y="16722"/>
                  </a:lnTo>
                  <a:lnTo>
                    <a:pt x="5444" y="15622"/>
                  </a:lnTo>
                  <a:lnTo>
                    <a:pt x="4083" y="15057"/>
                  </a:lnTo>
                  <a:lnTo>
                    <a:pt x="2889" y="14533"/>
                  </a:lnTo>
                  <a:lnTo>
                    <a:pt x="1778" y="13926"/>
                  </a:lnTo>
                  <a:lnTo>
                    <a:pt x="848" y="13926"/>
                  </a:lnTo>
                  <a:lnTo>
                    <a:pt x="616" y="13737"/>
                  </a:lnTo>
                  <a:lnTo>
                    <a:pt x="624" y="13606"/>
                  </a:lnTo>
                  <a:lnTo>
                    <a:pt x="753" y="13413"/>
                  </a:lnTo>
                  <a:lnTo>
                    <a:pt x="1325" y="13413"/>
                  </a:lnTo>
                  <a:lnTo>
                    <a:pt x="4211" y="10313"/>
                  </a:lnTo>
                  <a:lnTo>
                    <a:pt x="4177" y="9842"/>
                  </a:lnTo>
                  <a:lnTo>
                    <a:pt x="3968" y="9633"/>
                  </a:lnTo>
                  <a:close/>
                </a:path>
                <a:path w="30479" h="19050">
                  <a:moveTo>
                    <a:pt x="23905" y="638"/>
                  </a:moveTo>
                  <a:lnTo>
                    <a:pt x="22282" y="638"/>
                  </a:lnTo>
                  <a:lnTo>
                    <a:pt x="22826" y="827"/>
                  </a:lnTo>
                  <a:lnTo>
                    <a:pt x="23475" y="1130"/>
                  </a:lnTo>
                  <a:lnTo>
                    <a:pt x="24418" y="1643"/>
                  </a:lnTo>
                  <a:lnTo>
                    <a:pt x="25517" y="2397"/>
                  </a:lnTo>
                  <a:lnTo>
                    <a:pt x="26931" y="3549"/>
                  </a:lnTo>
                  <a:lnTo>
                    <a:pt x="27363" y="3999"/>
                  </a:lnTo>
                  <a:lnTo>
                    <a:pt x="28061" y="4628"/>
                  </a:lnTo>
                  <a:lnTo>
                    <a:pt x="28313" y="4963"/>
                  </a:lnTo>
                  <a:lnTo>
                    <a:pt x="28407" y="5193"/>
                  </a:lnTo>
                  <a:lnTo>
                    <a:pt x="28669" y="5612"/>
                  </a:lnTo>
                  <a:lnTo>
                    <a:pt x="28909" y="6533"/>
                  </a:lnTo>
                  <a:lnTo>
                    <a:pt x="29067" y="7402"/>
                  </a:lnTo>
                  <a:lnTo>
                    <a:pt x="29178" y="8198"/>
                  </a:lnTo>
                  <a:lnTo>
                    <a:pt x="29255" y="11203"/>
                  </a:lnTo>
                  <a:lnTo>
                    <a:pt x="29161" y="11695"/>
                  </a:lnTo>
                  <a:lnTo>
                    <a:pt x="29090" y="11863"/>
                  </a:lnTo>
                  <a:lnTo>
                    <a:pt x="28951" y="12020"/>
                  </a:lnTo>
                  <a:lnTo>
                    <a:pt x="28711" y="12188"/>
                  </a:lnTo>
                  <a:lnTo>
                    <a:pt x="27842" y="13036"/>
                  </a:lnTo>
                  <a:lnTo>
                    <a:pt x="25873" y="14376"/>
                  </a:lnTo>
                  <a:lnTo>
                    <a:pt x="20920" y="16742"/>
                  </a:lnTo>
                  <a:lnTo>
                    <a:pt x="17978" y="17706"/>
                  </a:lnTo>
                  <a:lnTo>
                    <a:pt x="15287" y="17831"/>
                  </a:lnTo>
                  <a:lnTo>
                    <a:pt x="19973" y="17831"/>
                  </a:lnTo>
                  <a:lnTo>
                    <a:pt x="29423" y="12449"/>
                  </a:lnTo>
                  <a:lnTo>
                    <a:pt x="29632" y="12261"/>
                  </a:lnTo>
                  <a:lnTo>
                    <a:pt x="29746" y="12020"/>
                  </a:lnTo>
                  <a:lnTo>
                    <a:pt x="29846" y="11695"/>
                  </a:lnTo>
                  <a:lnTo>
                    <a:pt x="29957" y="10973"/>
                  </a:lnTo>
                  <a:lnTo>
                    <a:pt x="29852" y="8198"/>
                  </a:lnTo>
                  <a:lnTo>
                    <a:pt x="29726" y="7308"/>
                  </a:lnTo>
                  <a:lnTo>
                    <a:pt x="29517" y="6303"/>
                  </a:lnTo>
                  <a:lnTo>
                    <a:pt x="29297" y="5423"/>
                  </a:lnTo>
                  <a:lnTo>
                    <a:pt x="28951" y="4868"/>
                  </a:lnTo>
                  <a:lnTo>
                    <a:pt x="28742" y="4471"/>
                  </a:lnTo>
                  <a:lnTo>
                    <a:pt x="24281" y="827"/>
                  </a:lnTo>
                  <a:lnTo>
                    <a:pt x="23905" y="638"/>
                  </a:lnTo>
                  <a:close/>
                </a:path>
                <a:path w="30479" h="19050">
                  <a:moveTo>
                    <a:pt x="753" y="13413"/>
                  </a:moveTo>
                  <a:lnTo>
                    <a:pt x="624" y="13606"/>
                  </a:lnTo>
                  <a:lnTo>
                    <a:pt x="616" y="13737"/>
                  </a:lnTo>
                  <a:lnTo>
                    <a:pt x="848" y="13926"/>
                  </a:lnTo>
                  <a:lnTo>
                    <a:pt x="1145" y="13606"/>
                  </a:lnTo>
                  <a:lnTo>
                    <a:pt x="753" y="13413"/>
                  </a:lnTo>
                  <a:close/>
                </a:path>
                <a:path w="30479" h="19050">
                  <a:moveTo>
                    <a:pt x="1145" y="13606"/>
                  </a:moveTo>
                  <a:lnTo>
                    <a:pt x="848" y="13926"/>
                  </a:lnTo>
                  <a:lnTo>
                    <a:pt x="1778" y="13926"/>
                  </a:lnTo>
                  <a:lnTo>
                    <a:pt x="1145" y="13606"/>
                  </a:lnTo>
                  <a:close/>
                </a:path>
                <a:path w="30479" h="19050">
                  <a:moveTo>
                    <a:pt x="1325" y="13413"/>
                  </a:moveTo>
                  <a:lnTo>
                    <a:pt x="753" y="13413"/>
                  </a:lnTo>
                  <a:lnTo>
                    <a:pt x="1145" y="13606"/>
                  </a:lnTo>
                  <a:lnTo>
                    <a:pt x="1325" y="13413"/>
                  </a:lnTo>
                  <a:close/>
                </a:path>
                <a:path w="30479" h="19050">
                  <a:moveTo>
                    <a:pt x="4345" y="9580"/>
                  </a:moveTo>
                  <a:lnTo>
                    <a:pt x="4041" y="9580"/>
                  </a:lnTo>
                  <a:lnTo>
                    <a:pt x="4083" y="9748"/>
                  </a:lnTo>
                  <a:lnTo>
                    <a:pt x="4301" y="10010"/>
                  </a:lnTo>
                  <a:lnTo>
                    <a:pt x="4312" y="10205"/>
                  </a:lnTo>
                  <a:lnTo>
                    <a:pt x="4816" y="10261"/>
                  </a:lnTo>
                  <a:lnTo>
                    <a:pt x="8125" y="10408"/>
                  </a:lnTo>
                  <a:lnTo>
                    <a:pt x="8334" y="10408"/>
                  </a:lnTo>
                  <a:lnTo>
                    <a:pt x="9486" y="10481"/>
                  </a:lnTo>
                  <a:lnTo>
                    <a:pt x="10146" y="10313"/>
                  </a:lnTo>
                  <a:lnTo>
                    <a:pt x="10680" y="10010"/>
                  </a:lnTo>
                  <a:lnTo>
                    <a:pt x="11210" y="9748"/>
                  </a:lnTo>
                  <a:lnTo>
                    <a:pt x="8146" y="9748"/>
                  </a:lnTo>
                  <a:lnTo>
                    <a:pt x="4345" y="9580"/>
                  </a:lnTo>
                  <a:close/>
                </a:path>
                <a:path w="30479" h="19050">
                  <a:moveTo>
                    <a:pt x="4177" y="9842"/>
                  </a:moveTo>
                  <a:lnTo>
                    <a:pt x="4251" y="10198"/>
                  </a:lnTo>
                  <a:lnTo>
                    <a:pt x="4301" y="10010"/>
                  </a:lnTo>
                  <a:lnTo>
                    <a:pt x="4177" y="9842"/>
                  </a:lnTo>
                  <a:close/>
                </a:path>
                <a:path w="30479" h="19050">
                  <a:moveTo>
                    <a:pt x="22323" y="0"/>
                  </a:moveTo>
                  <a:lnTo>
                    <a:pt x="21716" y="0"/>
                  </a:lnTo>
                  <a:lnTo>
                    <a:pt x="20784" y="104"/>
                  </a:lnTo>
                  <a:lnTo>
                    <a:pt x="12229" y="7685"/>
                  </a:lnTo>
                  <a:lnTo>
                    <a:pt x="11549" y="8502"/>
                  </a:lnTo>
                  <a:lnTo>
                    <a:pt x="10847" y="9214"/>
                  </a:lnTo>
                  <a:lnTo>
                    <a:pt x="9957" y="9633"/>
                  </a:lnTo>
                  <a:lnTo>
                    <a:pt x="9392" y="9748"/>
                  </a:lnTo>
                  <a:lnTo>
                    <a:pt x="11210" y="9748"/>
                  </a:lnTo>
                  <a:lnTo>
                    <a:pt x="11549" y="9580"/>
                  </a:lnTo>
                  <a:lnTo>
                    <a:pt x="12586" y="8198"/>
                  </a:lnTo>
                  <a:lnTo>
                    <a:pt x="13156" y="7308"/>
                  </a:lnTo>
                  <a:lnTo>
                    <a:pt x="13685" y="6533"/>
                  </a:lnTo>
                  <a:lnTo>
                    <a:pt x="22282" y="638"/>
                  </a:lnTo>
                  <a:lnTo>
                    <a:pt x="23905" y="638"/>
                  </a:lnTo>
                  <a:lnTo>
                    <a:pt x="23716" y="544"/>
                  </a:lnTo>
                  <a:lnTo>
                    <a:pt x="23224" y="356"/>
                  </a:lnTo>
                  <a:lnTo>
                    <a:pt x="22664" y="104"/>
                  </a:lnTo>
                  <a:lnTo>
                    <a:pt x="22323" y="0"/>
                  </a:lnTo>
                  <a:close/>
                </a:path>
              </a:pathLst>
            </a:custGeom>
            <a:solidFill>
              <a:srgbClr val="25544F"/>
            </a:solidFill>
          </p:spPr>
          <p:txBody>
            <a:bodyPr wrap="square" lIns="0" tIns="0" rIns="0" bIns="0" rtlCol="0"/>
            <a:lstStyle/>
            <a:p>
              <a:endParaRPr/>
            </a:p>
          </p:txBody>
        </p:sp>
        <p:sp>
          <p:nvSpPr>
            <p:cNvPr id="134" name="object 134"/>
            <p:cNvSpPr/>
            <p:nvPr/>
          </p:nvSpPr>
          <p:spPr>
            <a:xfrm>
              <a:off x="11463012" y="10860003"/>
              <a:ext cx="28575" cy="16510"/>
            </a:xfrm>
            <a:custGeom>
              <a:avLst/>
              <a:gdLst/>
              <a:ahLst/>
              <a:cxnLst/>
              <a:rect l="l" t="t" r="r" b="b"/>
              <a:pathLst>
                <a:path w="28575" h="16509">
                  <a:moveTo>
                    <a:pt x="1853" y="9675"/>
                  </a:moveTo>
                  <a:lnTo>
                    <a:pt x="0" y="11434"/>
                  </a:lnTo>
                  <a:lnTo>
                    <a:pt x="565" y="11905"/>
                  </a:lnTo>
                  <a:lnTo>
                    <a:pt x="2743" y="13402"/>
                  </a:lnTo>
                  <a:lnTo>
                    <a:pt x="11109" y="15852"/>
                  </a:lnTo>
                  <a:lnTo>
                    <a:pt x="15256" y="15968"/>
                  </a:lnTo>
                  <a:lnTo>
                    <a:pt x="20093" y="14439"/>
                  </a:lnTo>
                  <a:lnTo>
                    <a:pt x="25245" y="12072"/>
                  </a:lnTo>
                  <a:lnTo>
                    <a:pt x="26574" y="10983"/>
                  </a:lnTo>
                  <a:lnTo>
                    <a:pt x="10701" y="10983"/>
                  </a:lnTo>
                  <a:lnTo>
                    <a:pt x="1853" y="9675"/>
                  </a:lnTo>
                  <a:close/>
                </a:path>
                <a:path w="28575" h="16509">
                  <a:moveTo>
                    <a:pt x="23077" y="0"/>
                  </a:moveTo>
                  <a:lnTo>
                    <a:pt x="22240" y="0"/>
                  </a:lnTo>
                  <a:lnTo>
                    <a:pt x="20449" y="1036"/>
                  </a:lnTo>
                  <a:lnTo>
                    <a:pt x="18648" y="2020"/>
                  </a:lnTo>
                  <a:lnTo>
                    <a:pt x="15842" y="6460"/>
                  </a:lnTo>
                  <a:lnTo>
                    <a:pt x="13287" y="8732"/>
                  </a:lnTo>
                  <a:lnTo>
                    <a:pt x="10701" y="10983"/>
                  </a:lnTo>
                  <a:lnTo>
                    <a:pt x="26574" y="10983"/>
                  </a:lnTo>
                  <a:lnTo>
                    <a:pt x="28030" y="9790"/>
                  </a:lnTo>
                  <a:lnTo>
                    <a:pt x="27988" y="7518"/>
                  </a:lnTo>
                  <a:lnTo>
                    <a:pt x="27287" y="3287"/>
                  </a:lnTo>
                  <a:lnTo>
                    <a:pt x="25590" y="1926"/>
                  </a:lnTo>
                  <a:lnTo>
                    <a:pt x="24983" y="1382"/>
                  </a:lnTo>
                  <a:lnTo>
                    <a:pt x="24397" y="890"/>
                  </a:lnTo>
                  <a:lnTo>
                    <a:pt x="23077" y="0"/>
                  </a:lnTo>
                  <a:close/>
                </a:path>
              </a:pathLst>
            </a:custGeom>
            <a:solidFill>
              <a:srgbClr val="3B8285"/>
            </a:solidFill>
          </p:spPr>
          <p:txBody>
            <a:bodyPr wrap="square" lIns="0" tIns="0" rIns="0" bIns="0" rtlCol="0"/>
            <a:lstStyle/>
            <a:p>
              <a:endParaRPr/>
            </a:p>
          </p:txBody>
        </p:sp>
        <p:sp>
          <p:nvSpPr>
            <p:cNvPr id="135" name="object 135"/>
            <p:cNvSpPr/>
            <p:nvPr/>
          </p:nvSpPr>
          <p:spPr>
            <a:xfrm>
              <a:off x="11468620" y="10863789"/>
              <a:ext cx="16510" cy="10160"/>
            </a:xfrm>
            <a:custGeom>
              <a:avLst/>
              <a:gdLst/>
              <a:ahLst/>
              <a:cxnLst/>
              <a:rect l="l" t="t" r="r" b="b"/>
              <a:pathLst>
                <a:path w="16509" h="10159">
                  <a:moveTo>
                    <a:pt x="3632" y="6604"/>
                  </a:moveTo>
                  <a:lnTo>
                    <a:pt x="2832" y="5778"/>
                  </a:lnTo>
                  <a:lnTo>
                    <a:pt x="787" y="5778"/>
                  </a:lnTo>
                  <a:lnTo>
                    <a:pt x="0" y="6604"/>
                  </a:lnTo>
                  <a:lnTo>
                    <a:pt x="0" y="7556"/>
                  </a:lnTo>
                  <a:lnTo>
                    <a:pt x="0" y="8547"/>
                  </a:lnTo>
                  <a:lnTo>
                    <a:pt x="787" y="9398"/>
                  </a:lnTo>
                  <a:lnTo>
                    <a:pt x="2832" y="9398"/>
                  </a:lnTo>
                  <a:lnTo>
                    <a:pt x="3632" y="8547"/>
                  </a:lnTo>
                  <a:lnTo>
                    <a:pt x="3632" y="6604"/>
                  </a:lnTo>
                  <a:close/>
                </a:path>
                <a:path w="16509" h="10159">
                  <a:moveTo>
                    <a:pt x="10325" y="6223"/>
                  </a:moveTo>
                  <a:lnTo>
                    <a:pt x="9779" y="5499"/>
                  </a:lnTo>
                  <a:lnTo>
                    <a:pt x="8331" y="5499"/>
                  </a:lnTo>
                  <a:lnTo>
                    <a:pt x="7442" y="5778"/>
                  </a:lnTo>
                  <a:lnTo>
                    <a:pt x="7442" y="6667"/>
                  </a:lnTo>
                  <a:lnTo>
                    <a:pt x="7442" y="7556"/>
                  </a:lnTo>
                  <a:lnTo>
                    <a:pt x="8331" y="8788"/>
                  </a:lnTo>
                  <a:lnTo>
                    <a:pt x="9779" y="8788"/>
                  </a:lnTo>
                  <a:lnTo>
                    <a:pt x="10325" y="8013"/>
                  </a:lnTo>
                  <a:lnTo>
                    <a:pt x="10325" y="6223"/>
                  </a:lnTo>
                  <a:close/>
                </a:path>
                <a:path w="16509" h="10159">
                  <a:moveTo>
                    <a:pt x="12395" y="139"/>
                  </a:moveTo>
                  <a:lnTo>
                    <a:pt x="11658" y="0"/>
                  </a:lnTo>
                  <a:lnTo>
                    <a:pt x="9791" y="0"/>
                  </a:lnTo>
                  <a:lnTo>
                    <a:pt x="9791" y="749"/>
                  </a:lnTo>
                  <a:lnTo>
                    <a:pt x="9791" y="1549"/>
                  </a:lnTo>
                  <a:lnTo>
                    <a:pt x="10274" y="2755"/>
                  </a:lnTo>
                  <a:lnTo>
                    <a:pt x="11658" y="2755"/>
                  </a:lnTo>
                  <a:lnTo>
                    <a:pt x="12395" y="1663"/>
                  </a:lnTo>
                  <a:lnTo>
                    <a:pt x="12395" y="139"/>
                  </a:lnTo>
                  <a:close/>
                </a:path>
                <a:path w="16509" h="10159">
                  <a:moveTo>
                    <a:pt x="14795" y="7645"/>
                  </a:moveTo>
                  <a:lnTo>
                    <a:pt x="14274" y="7289"/>
                  </a:lnTo>
                  <a:lnTo>
                    <a:pt x="12649" y="7289"/>
                  </a:lnTo>
                  <a:lnTo>
                    <a:pt x="12128" y="7442"/>
                  </a:lnTo>
                  <a:lnTo>
                    <a:pt x="12128" y="8293"/>
                  </a:lnTo>
                  <a:lnTo>
                    <a:pt x="12128" y="9144"/>
                  </a:lnTo>
                  <a:lnTo>
                    <a:pt x="12484" y="10071"/>
                  </a:lnTo>
                  <a:lnTo>
                    <a:pt x="14084" y="10071"/>
                  </a:lnTo>
                  <a:lnTo>
                    <a:pt x="14795" y="9347"/>
                  </a:lnTo>
                  <a:lnTo>
                    <a:pt x="14795" y="7645"/>
                  </a:lnTo>
                  <a:close/>
                </a:path>
                <a:path w="16509" h="10159">
                  <a:moveTo>
                    <a:pt x="16243" y="2832"/>
                  </a:moveTo>
                  <a:lnTo>
                    <a:pt x="15468" y="1943"/>
                  </a:lnTo>
                  <a:lnTo>
                    <a:pt x="13868" y="1943"/>
                  </a:lnTo>
                  <a:lnTo>
                    <a:pt x="13335" y="2324"/>
                  </a:lnTo>
                  <a:lnTo>
                    <a:pt x="13335" y="3009"/>
                  </a:lnTo>
                  <a:lnTo>
                    <a:pt x="13335" y="3683"/>
                  </a:lnTo>
                  <a:lnTo>
                    <a:pt x="13919" y="4800"/>
                  </a:lnTo>
                  <a:lnTo>
                    <a:pt x="15570" y="4800"/>
                  </a:lnTo>
                  <a:lnTo>
                    <a:pt x="16243" y="4203"/>
                  </a:lnTo>
                  <a:lnTo>
                    <a:pt x="16243" y="2832"/>
                  </a:lnTo>
                  <a:close/>
                </a:path>
              </a:pathLst>
            </a:custGeom>
            <a:solidFill>
              <a:srgbClr val="25544F"/>
            </a:solidFill>
          </p:spPr>
          <p:txBody>
            <a:bodyPr wrap="square" lIns="0" tIns="0" rIns="0" bIns="0" rtlCol="0"/>
            <a:lstStyle/>
            <a:p>
              <a:endParaRPr/>
            </a:p>
          </p:txBody>
        </p:sp>
        <p:sp>
          <p:nvSpPr>
            <p:cNvPr id="136" name="object 136"/>
            <p:cNvSpPr/>
            <p:nvPr/>
          </p:nvSpPr>
          <p:spPr>
            <a:xfrm>
              <a:off x="11468570" y="10863713"/>
              <a:ext cx="15875" cy="9525"/>
            </a:xfrm>
            <a:custGeom>
              <a:avLst/>
              <a:gdLst/>
              <a:ahLst/>
              <a:cxnLst/>
              <a:rect l="l" t="t" r="r" b="b"/>
              <a:pathLst>
                <a:path w="15875" h="9525">
                  <a:moveTo>
                    <a:pt x="3949" y="5854"/>
                  </a:moveTo>
                  <a:lnTo>
                    <a:pt x="2832" y="5499"/>
                  </a:lnTo>
                  <a:lnTo>
                    <a:pt x="749" y="5499"/>
                  </a:lnTo>
                  <a:lnTo>
                    <a:pt x="0" y="6299"/>
                  </a:lnTo>
                  <a:lnTo>
                    <a:pt x="0" y="7124"/>
                  </a:lnTo>
                  <a:lnTo>
                    <a:pt x="0" y="7950"/>
                  </a:lnTo>
                  <a:lnTo>
                    <a:pt x="508" y="8928"/>
                  </a:lnTo>
                  <a:lnTo>
                    <a:pt x="2667" y="8928"/>
                  </a:lnTo>
                  <a:lnTo>
                    <a:pt x="3949" y="7518"/>
                  </a:lnTo>
                  <a:lnTo>
                    <a:pt x="3949" y="5854"/>
                  </a:lnTo>
                  <a:close/>
                </a:path>
                <a:path w="15875" h="9525">
                  <a:moveTo>
                    <a:pt x="9842" y="5473"/>
                  </a:moveTo>
                  <a:lnTo>
                    <a:pt x="8775" y="5473"/>
                  </a:lnTo>
                  <a:lnTo>
                    <a:pt x="7518" y="5854"/>
                  </a:lnTo>
                  <a:lnTo>
                    <a:pt x="7518" y="6629"/>
                  </a:lnTo>
                  <a:lnTo>
                    <a:pt x="7518" y="7404"/>
                  </a:lnTo>
                  <a:lnTo>
                    <a:pt x="8293" y="8178"/>
                  </a:lnTo>
                  <a:lnTo>
                    <a:pt x="9296" y="8178"/>
                  </a:lnTo>
                  <a:lnTo>
                    <a:pt x="9791" y="7594"/>
                  </a:lnTo>
                  <a:lnTo>
                    <a:pt x="9791" y="6019"/>
                  </a:lnTo>
                  <a:lnTo>
                    <a:pt x="9842" y="5473"/>
                  </a:lnTo>
                  <a:close/>
                </a:path>
                <a:path w="15875" h="9525">
                  <a:moveTo>
                    <a:pt x="11480" y="215"/>
                  </a:moveTo>
                  <a:lnTo>
                    <a:pt x="11150" y="0"/>
                  </a:lnTo>
                  <a:lnTo>
                    <a:pt x="10236" y="0"/>
                  </a:lnTo>
                  <a:lnTo>
                    <a:pt x="9690" y="76"/>
                  </a:lnTo>
                  <a:lnTo>
                    <a:pt x="9690" y="736"/>
                  </a:lnTo>
                  <a:lnTo>
                    <a:pt x="9690" y="1485"/>
                  </a:lnTo>
                  <a:lnTo>
                    <a:pt x="10210" y="2247"/>
                  </a:lnTo>
                  <a:lnTo>
                    <a:pt x="11150" y="2247"/>
                  </a:lnTo>
                  <a:lnTo>
                    <a:pt x="11480" y="1625"/>
                  </a:lnTo>
                  <a:lnTo>
                    <a:pt x="11480" y="215"/>
                  </a:lnTo>
                  <a:close/>
                </a:path>
                <a:path w="15875" h="9525">
                  <a:moveTo>
                    <a:pt x="14922" y="7480"/>
                  </a:moveTo>
                  <a:lnTo>
                    <a:pt x="14325" y="7175"/>
                  </a:lnTo>
                  <a:lnTo>
                    <a:pt x="12865" y="7175"/>
                  </a:lnTo>
                  <a:lnTo>
                    <a:pt x="12179" y="7480"/>
                  </a:lnTo>
                  <a:lnTo>
                    <a:pt x="12179" y="8178"/>
                  </a:lnTo>
                  <a:lnTo>
                    <a:pt x="12179" y="8877"/>
                  </a:lnTo>
                  <a:lnTo>
                    <a:pt x="12827" y="9423"/>
                  </a:lnTo>
                  <a:lnTo>
                    <a:pt x="14325" y="9423"/>
                  </a:lnTo>
                  <a:lnTo>
                    <a:pt x="14922" y="8877"/>
                  </a:lnTo>
                  <a:lnTo>
                    <a:pt x="14922" y="7480"/>
                  </a:lnTo>
                  <a:close/>
                </a:path>
                <a:path w="15875" h="9525">
                  <a:moveTo>
                    <a:pt x="15621" y="2514"/>
                  </a:moveTo>
                  <a:lnTo>
                    <a:pt x="15240" y="2019"/>
                  </a:lnTo>
                  <a:lnTo>
                    <a:pt x="14236" y="2019"/>
                  </a:lnTo>
                  <a:lnTo>
                    <a:pt x="13385" y="2489"/>
                  </a:lnTo>
                  <a:lnTo>
                    <a:pt x="13385" y="3086"/>
                  </a:lnTo>
                  <a:lnTo>
                    <a:pt x="13385" y="3683"/>
                  </a:lnTo>
                  <a:lnTo>
                    <a:pt x="14236" y="4216"/>
                  </a:lnTo>
                  <a:lnTo>
                    <a:pt x="15240" y="4216"/>
                  </a:lnTo>
                  <a:lnTo>
                    <a:pt x="15621" y="3759"/>
                  </a:lnTo>
                  <a:lnTo>
                    <a:pt x="15621" y="2514"/>
                  </a:lnTo>
                  <a:close/>
                </a:path>
              </a:pathLst>
            </a:custGeom>
            <a:solidFill>
              <a:srgbClr val="92BABA"/>
            </a:solidFill>
          </p:spPr>
          <p:txBody>
            <a:bodyPr wrap="square" lIns="0" tIns="0" rIns="0" bIns="0" rtlCol="0"/>
            <a:lstStyle/>
            <a:p>
              <a:endParaRPr/>
            </a:p>
          </p:txBody>
        </p:sp>
        <p:sp>
          <p:nvSpPr>
            <p:cNvPr id="137" name="object 137"/>
            <p:cNvSpPr/>
            <p:nvPr/>
          </p:nvSpPr>
          <p:spPr>
            <a:xfrm>
              <a:off x="11469395" y="10862493"/>
              <a:ext cx="15240" cy="10160"/>
            </a:xfrm>
            <a:custGeom>
              <a:avLst/>
              <a:gdLst/>
              <a:ahLst/>
              <a:cxnLst/>
              <a:rect l="l" t="t" r="r" b="b"/>
              <a:pathLst>
                <a:path w="15240" h="10159">
                  <a:moveTo>
                    <a:pt x="2603" y="6908"/>
                  </a:moveTo>
                  <a:lnTo>
                    <a:pt x="1435" y="7073"/>
                  </a:lnTo>
                  <a:lnTo>
                    <a:pt x="63" y="8356"/>
                  </a:lnTo>
                  <a:lnTo>
                    <a:pt x="0" y="9067"/>
                  </a:lnTo>
                  <a:lnTo>
                    <a:pt x="330" y="9283"/>
                  </a:lnTo>
                  <a:lnTo>
                    <a:pt x="723" y="9474"/>
                  </a:lnTo>
                  <a:lnTo>
                    <a:pt x="1193" y="8839"/>
                  </a:lnTo>
                  <a:lnTo>
                    <a:pt x="1333" y="8534"/>
                  </a:lnTo>
                  <a:lnTo>
                    <a:pt x="1435" y="8229"/>
                  </a:lnTo>
                  <a:lnTo>
                    <a:pt x="2603" y="6908"/>
                  </a:lnTo>
                  <a:close/>
                </a:path>
                <a:path w="15240" h="10159">
                  <a:moveTo>
                    <a:pt x="9499" y="6858"/>
                  </a:moveTo>
                  <a:lnTo>
                    <a:pt x="8750" y="6908"/>
                  </a:lnTo>
                  <a:lnTo>
                    <a:pt x="8191" y="7378"/>
                  </a:lnTo>
                  <a:lnTo>
                    <a:pt x="8026" y="7556"/>
                  </a:lnTo>
                  <a:lnTo>
                    <a:pt x="7912" y="7073"/>
                  </a:lnTo>
                  <a:lnTo>
                    <a:pt x="7823" y="6667"/>
                  </a:lnTo>
                  <a:lnTo>
                    <a:pt x="8521" y="5588"/>
                  </a:lnTo>
                  <a:lnTo>
                    <a:pt x="7327" y="6464"/>
                  </a:lnTo>
                  <a:lnTo>
                    <a:pt x="7061" y="8089"/>
                  </a:lnTo>
                  <a:lnTo>
                    <a:pt x="7188" y="8496"/>
                  </a:lnTo>
                  <a:lnTo>
                    <a:pt x="7835" y="8597"/>
                  </a:lnTo>
                  <a:lnTo>
                    <a:pt x="8470" y="8293"/>
                  </a:lnTo>
                  <a:lnTo>
                    <a:pt x="8521" y="7658"/>
                  </a:lnTo>
                  <a:lnTo>
                    <a:pt x="9499" y="6858"/>
                  </a:lnTo>
                  <a:close/>
                </a:path>
                <a:path w="15240" h="10159">
                  <a:moveTo>
                    <a:pt x="10744" y="0"/>
                  </a:moveTo>
                  <a:lnTo>
                    <a:pt x="10109" y="495"/>
                  </a:lnTo>
                  <a:lnTo>
                    <a:pt x="9499" y="1079"/>
                  </a:lnTo>
                  <a:lnTo>
                    <a:pt x="9080" y="1905"/>
                  </a:lnTo>
                  <a:lnTo>
                    <a:pt x="9499" y="2146"/>
                  </a:lnTo>
                  <a:lnTo>
                    <a:pt x="9906" y="2311"/>
                  </a:lnTo>
                  <a:lnTo>
                    <a:pt x="10210" y="1905"/>
                  </a:lnTo>
                  <a:lnTo>
                    <a:pt x="10629" y="1079"/>
                  </a:lnTo>
                  <a:lnTo>
                    <a:pt x="10744" y="0"/>
                  </a:lnTo>
                  <a:close/>
                </a:path>
                <a:path w="15240" h="10159">
                  <a:moveTo>
                    <a:pt x="14528" y="8153"/>
                  </a:moveTo>
                  <a:lnTo>
                    <a:pt x="13195" y="8534"/>
                  </a:lnTo>
                  <a:lnTo>
                    <a:pt x="12458" y="8763"/>
                  </a:lnTo>
                  <a:lnTo>
                    <a:pt x="12128" y="9004"/>
                  </a:lnTo>
                  <a:lnTo>
                    <a:pt x="12700" y="10033"/>
                  </a:lnTo>
                  <a:lnTo>
                    <a:pt x="12903" y="9702"/>
                  </a:lnTo>
                  <a:lnTo>
                    <a:pt x="13589" y="9309"/>
                  </a:lnTo>
                  <a:lnTo>
                    <a:pt x="14274" y="8953"/>
                  </a:lnTo>
                  <a:lnTo>
                    <a:pt x="14528" y="8153"/>
                  </a:lnTo>
                  <a:close/>
                </a:path>
                <a:path w="15240" h="10159">
                  <a:moveTo>
                    <a:pt x="15214" y="2870"/>
                  </a:moveTo>
                  <a:lnTo>
                    <a:pt x="14109" y="3035"/>
                  </a:lnTo>
                  <a:lnTo>
                    <a:pt x="13309" y="4025"/>
                  </a:lnTo>
                  <a:lnTo>
                    <a:pt x="13093" y="4635"/>
                  </a:lnTo>
                  <a:lnTo>
                    <a:pt x="14109" y="4635"/>
                  </a:lnTo>
                  <a:lnTo>
                    <a:pt x="14211" y="4343"/>
                  </a:lnTo>
                  <a:lnTo>
                    <a:pt x="14605" y="3454"/>
                  </a:lnTo>
                  <a:lnTo>
                    <a:pt x="15214" y="2870"/>
                  </a:lnTo>
                  <a:close/>
                </a:path>
              </a:pathLst>
            </a:custGeom>
            <a:solidFill>
              <a:srgbClr val="272324"/>
            </a:solidFill>
          </p:spPr>
          <p:txBody>
            <a:bodyPr wrap="square" lIns="0" tIns="0" rIns="0" bIns="0" rtlCol="0"/>
            <a:lstStyle/>
            <a:p>
              <a:endParaRPr/>
            </a:p>
          </p:txBody>
        </p:sp>
        <p:sp>
          <p:nvSpPr>
            <p:cNvPr id="138" name="object 138"/>
            <p:cNvSpPr/>
            <p:nvPr/>
          </p:nvSpPr>
          <p:spPr>
            <a:xfrm>
              <a:off x="11462732" y="10867072"/>
              <a:ext cx="29209" cy="9525"/>
            </a:xfrm>
            <a:custGeom>
              <a:avLst/>
              <a:gdLst/>
              <a:ahLst/>
              <a:cxnLst/>
              <a:rect l="l" t="t" r="r" b="b"/>
              <a:pathLst>
                <a:path w="29209" h="9525">
                  <a:moveTo>
                    <a:pt x="837" y="4837"/>
                  </a:moveTo>
                  <a:lnTo>
                    <a:pt x="0" y="5256"/>
                  </a:lnTo>
                  <a:lnTo>
                    <a:pt x="5825" y="7718"/>
                  </a:lnTo>
                  <a:lnTo>
                    <a:pt x="10722" y="9151"/>
                  </a:lnTo>
                  <a:lnTo>
                    <a:pt x="13873" y="9392"/>
                  </a:lnTo>
                  <a:lnTo>
                    <a:pt x="16575" y="9036"/>
                  </a:lnTo>
                  <a:lnTo>
                    <a:pt x="16939" y="8913"/>
                  </a:lnTo>
                  <a:lnTo>
                    <a:pt x="7298" y="8104"/>
                  </a:lnTo>
                  <a:lnTo>
                    <a:pt x="837" y="4837"/>
                  </a:lnTo>
                  <a:close/>
                </a:path>
                <a:path w="29209" h="9525">
                  <a:moveTo>
                    <a:pt x="20479" y="7718"/>
                  </a:moveTo>
                  <a:lnTo>
                    <a:pt x="16939" y="8913"/>
                  </a:lnTo>
                  <a:lnTo>
                    <a:pt x="18596" y="9057"/>
                  </a:lnTo>
                  <a:lnTo>
                    <a:pt x="20479" y="7718"/>
                  </a:lnTo>
                  <a:close/>
                </a:path>
                <a:path w="29209" h="9525">
                  <a:moveTo>
                    <a:pt x="28568" y="2592"/>
                  </a:moveTo>
                  <a:lnTo>
                    <a:pt x="24533" y="4837"/>
                  </a:lnTo>
                  <a:lnTo>
                    <a:pt x="20479" y="7718"/>
                  </a:lnTo>
                  <a:lnTo>
                    <a:pt x="21570" y="7350"/>
                  </a:lnTo>
                  <a:lnTo>
                    <a:pt x="25779" y="5193"/>
                  </a:lnTo>
                  <a:lnTo>
                    <a:pt x="27957" y="3455"/>
                  </a:lnTo>
                  <a:lnTo>
                    <a:pt x="28575" y="2722"/>
                  </a:lnTo>
                  <a:lnTo>
                    <a:pt x="28568" y="2592"/>
                  </a:lnTo>
                  <a:close/>
                </a:path>
                <a:path w="29209" h="9525">
                  <a:moveTo>
                    <a:pt x="28522" y="1047"/>
                  </a:moveTo>
                  <a:lnTo>
                    <a:pt x="28568" y="2592"/>
                  </a:lnTo>
                  <a:lnTo>
                    <a:pt x="28805" y="2460"/>
                  </a:lnTo>
                  <a:lnTo>
                    <a:pt x="28522" y="1047"/>
                  </a:lnTo>
                  <a:close/>
                </a:path>
                <a:path w="29209" h="9525">
                  <a:moveTo>
                    <a:pt x="28313" y="0"/>
                  </a:moveTo>
                  <a:lnTo>
                    <a:pt x="28522" y="1047"/>
                  </a:lnTo>
                  <a:lnTo>
                    <a:pt x="28522" y="324"/>
                  </a:lnTo>
                  <a:lnTo>
                    <a:pt x="28313" y="0"/>
                  </a:lnTo>
                  <a:close/>
                </a:path>
              </a:pathLst>
            </a:custGeom>
            <a:solidFill>
              <a:srgbClr val="25544F"/>
            </a:solidFill>
          </p:spPr>
          <p:txBody>
            <a:bodyPr wrap="square" lIns="0" tIns="0" rIns="0" bIns="0" rtlCol="0"/>
            <a:lstStyle/>
            <a:p>
              <a:endParaRPr/>
            </a:p>
          </p:txBody>
        </p:sp>
        <p:sp>
          <p:nvSpPr>
            <p:cNvPr id="139" name="object 139"/>
            <p:cNvSpPr/>
            <p:nvPr/>
          </p:nvSpPr>
          <p:spPr>
            <a:xfrm>
              <a:off x="11368773" y="10835138"/>
              <a:ext cx="21590" cy="23495"/>
            </a:xfrm>
            <a:custGeom>
              <a:avLst/>
              <a:gdLst/>
              <a:ahLst/>
              <a:cxnLst/>
              <a:rect l="l" t="t" r="r" b="b"/>
              <a:pathLst>
                <a:path w="21590" h="23495">
                  <a:moveTo>
                    <a:pt x="2565" y="11010"/>
                  </a:moveTo>
                  <a:lnTo>
                    <a:pt x="2451" y="10693"/>
                  </a:lnTo>
                  <a:lnTo>
                    <a:pt x="2336" y="10477"/>
                  </a:lnTo>
                  <a:lnTo>
                    <a:pt x="1955" y="10477"/>
                  </a:lnTo>
                  <a:lnTo>
                    <a:pt x="1066" y="10477"/>
                  </a:lnTo>
                  <a:lnTo>
                    <a:pt x="0" y="10312"/>
                  </a:lnTo>
                  <a:lnTo>
                    <a:pt x="457" y="11252"/>
                  </a:lnTo>
                  <a:lnTo>
                    <a:pt x="2159" y="11582"/>
                  </a:lnTo>
                  <a:lnTo>
                    <a:pt x="2565" y="11010"/>
                  </a:lnTo>
                  <a:close/>
                </a:path>
                <a:path w="21590" h="23495">
                  <a:moveTo>
                    <a:pt x="7353" y="17538"/>
                  </a:moveTo>
                  <a:lnTo>
                    <a:pt x="6045" y="17564"/>
                  </a:lnTo>
                  <a:lnTo>
                    <a:pt x="5664" y="17919"/>
                  </a:lnTo>
                  <a:lnTo>
                    <a:pt x="5219" y="18224"/>
                  </a:lnTo>
                  <a:lnTo>
                    <a:pt x="3759" y="17716"/>
                  </a:lnTo>
                  <a:lnTo>
                    <a:pt x="4533" y="18605"/>
                  </a:lnTo>
                  <a:lnTo>
                    <a:pt x="5613" y="18745"/>
                  </a:lnTo>
                  <a:lnTo>
                    <a:pt x="6692" y="18859"/>
                  </a:lnTo>
                  <a:lnTo>
                    <a:pt x="7073" y="18224"/>
                  </a:lnTo>
                  <a:lnTo>
                    <a:pt x="7188" y="18034"/>
                  </a:lnTo>
                  <a:lnTo>
                    <a:pt x="7353" y="17538"/>
                  </a:lnTo>
                  <a:close/>
                </a:path>
                <a:path w="21590" h="23495">
                  <a:moveTo>
                    <a:pt x="12687" y="1104"/>
                  </a:moveTo>
                  <a:lnTo>
                    <a:pt x="11391" y="0"/>
                  </a:lnTo>
                  <a:lnTo>
                    <a:pt x="11430" y="1689"/>
                  </a:lnTo>
                  <a:lnTo>
                    <a:pt x="11391" y="3098"/>
                  </a:lnTo>
                  <a:lnTo>
                    <a:pt x="11798" y="3251"/>
                  </a:lnTo>
                  <a:lnTo>
                    <a:pt x="12153" y="3454"/>
                  </a:lnTo>
                  <a:lnTo>
                    <a:pt x="12446" y="3035"/>
                  </a:lnTo>
                  <a:lnTo>
                    <a:pt x="12585" y="2095"/>
                  </a:lnTo>
                  <a:lnTo>
                    <a:pt x="12687" y="1104"/>
                  </a:lnTo>
                  <a:close/>
                </a:path>
                <a:path w="21590" h="23495">
                  <a:moveTo>
                    <a:pt x="13157" y="21374"/>
                  </a:moveTo>
                  <a:lnTo>
                    <a:pt x="12801" y="20878"/>
                  </a:lnTo>
                  <a:lnTo>
                    <a:pt x="12458" y="20459"/>
                  </a:lnTo>
                  <a:lnTo>
                    <a:pt x="12141" y="21628"/>
                  </a:lnTo>
                  <a:lnTo>
                    <a:pt x="11938" y="22136"/>
                  </a:lnTo>
                  <a:lnTo>
                    <a:pt x="11747" y="22529"/>
                  </a:lnTo>
                  <a:lnTo>
                    <a:pt x="10452" y="23342"/>
                  </a:lnTo>
                  <a:lnTo>
                    <a:pt x="12141" y="23063"/>
                  </a:lnTo>
                  <a:lnTo>
                    <a:pt x="12763" y="22072"/>
                  </a:lnTo>
                  <a:lnTo>
                    <a:pt x="13157" y="21374"/>
                  </a:lnTo>
                  <a:close/>
                </a:path>
                <a:path w="21590" h="23495">
                  <a:moveTo>
                    <a:pt x="20866" y="9944"/>
                  </a:moveTo>
                  <a:lnTo>
                    <a:pt x="19672" y="9944"/>
                  </a:lnTo>
                  <a:lnTo>
                    <a:pt x="19024" y="9944"/>
                  </a:lnTo>
                  <a:lnTo>
                    <a:pt x="18884" y="10312"/>
                  </a:lnTo>
                  <a:lnTo>
                    <a:pt x="19431" y="11023"/>
                  </a:lnTo>
                  <a:lnTo>
                    <a:pt x="20053" y="10807"/>
                  </a:lnTo>
                  <a:lnTo>
                    <a:pt x="20688" y="10668"/>
                  </a:lnTo>
                  <a:lnTo>
                    <a:pt x="20866" y="9944"/>
                  </a:lnTo>
                  <a:close/>
                </a:path>
                <a:path w="21590" h="23495">
                  <a:moveTo>
                    <a:pt x="21094" y="8978"/>
                  </a:moveTo>
                  <a:lnTo>
                    <a:pt x="20294" y="9474"/>
                  </a:lnTo>
                  <a:lnTo>
                    <a:pt x="19989" y="9728"/>
                  </a:lnTo>
                  <a:lnTo>
                    <a:pt x="20916" y="9728"/>
                  </a:lnTo>
                  <a:lnTo>
                    <a:pt x="21094" y="8978"/>
                  </a:lnTo>
                  <a:close/>
                </a:path>
              </a:pathLst>
            </a:custGeom>
            <a:solidFill>
              <a:srgbClr val="272324"/>
            </a:solidFill>
          </p:spPr>
          <p:txBody>
            <a:bodyPr wrap="square" lIns="0" tIns="0" rIns="0" bIns="0" rtlCol="0"/>
            <a:lstStyle/>
            <a:p>
              <a:endParaRPr/>
            </a:p>
          </p:txBody>
        </p:sp>
        <p:sp>
          <p:nvSpPr>
            <p:cNvPr id="140" name="object 140"/>
            <p:cNvSpPr/>
            <p:nvPr/>
          </p:nvSpPr>
          <p:spPr>
            <a:xfrm>
              <a:off x="11368523" y="10835419"/>
              <a:ext cx="22860" cy="23495"/>
            </a:xfrm>
            <a:custGeom>
              <a:avLst/>
              <a:gdLst/>
              <a:ahLst/>
              <a:cxnLst/>
              <a:rect l="l" t="t" r="r" b="b"/>
              <a:pathLst>
                <a:path w="22859" h="23495">
                  <a:moveTo>
                    <a:pt x="10093" y="0"/>
                  </a:moveTo>
                  <a:lnTo>
                    <a:pt x="6083" y="1382"/>
                  </a:lnTo>
                  <a:lnTo>
                    <a:pt x="3926" y="3361"/>
                  </a:lnTo>
                  <a:lnTo>
                    <a:pt x="1853" y="5350"/>
                  </a:lnTo>
                  <a:lnTo>
                    <a:pt x="0" y="11884"/>
                  </a:lnTo>
                  <a:lnTo>
                    <a:pt x="6554" y="17591"/>
                  </a:lnTo>
                  <a:lnTo>
                    <a:pt x="13151" y="23266"/>
                  </a:lnTo>
                  <a:lnTo>
                    <a:pt x="21297" y="21507"/>
                  </a:lnTo>
                  <a:lnTo>
                    <a:pt x="21392" y="18596"/>
                  </a:lnTo>
                  <a:lnTo>
                    <a:pt x="22543" y="10900"/>
                  </a:lnTo>
                  <a:lnTo>
                    <a:pt x="10093" y="0"/>
                  </a:lnTo>
                  <a:close/>
                </a:path>
              </a:pathLst>
            </a:custGeom>
            <a:solidFill>
              <a:srgbClr val="92BABA"/>
            </a:solidFill>
          </p:spPr>
          <p:txBody>
            <a:bodyPr wrap="square" lIns="0" tIns="0" rIns="0" bIns="0" rtlCol="0"/>
            <a:lstStyle/>
            <a:p>
              <a:endParaRPr/>
            </a:p>
          </p:txBody>
        </p:sp>
        <p:sp>
          <p:nvSpPr>
            <p:cNvPr id="141" name="object 141"/>
            <p:cNvSpPr/>
            <p:nvPr/>
          </p:nvSpPr>
          <p:spPr>
            <a:xfrm>
              <a:off x="11370146" y="10836686"/>
              <a:ext cx="20320" cy="20955"/>
            </a:xfrm>
            <a:custGeom>
              <a:avLst/>
              <a:gdLst/>
              <a:ahLst/>
              <a:cxnLst/>
              <a:rect l="l" t="t" r="r" b="b"/>
              <a:pathLst>
                <a:path w="20320" h="20954">
                  <a:moveTo>
                    <a:pt x="8879" y="0"/>
                  </a:moveTo>
                  <a:lnTo>
                    <a:pt x="4670" y="0"/>
                  </a:lnTo>
                  <a:lnTo>
                    <a:pt x="3172" y="869"/>
                  </a:lnTo>
                  <a:lnTo>
                    <a:pt x="1036" y="2869"/>
                  </a:lnTo>
                  <a:lnTo>
                    <a:pt x="41" y="4931"/>
                  </a:lnTo>
                  <a:lnTo>
                    <a:pt x="0" y="10219"/>
                  </a:lnTo>
                  <a:lnTo>
                    <a:pt x="1193" y="13549"/>
                  </a:lnTo>
                  <a:lnTo>
                    <a:pt x="5643" y="17350"/>
                  </a:lnTo>
                  <a:lnTo>
                    <a:pt x="8879" y="20145"/>
                  </a:lnTo>
                  <a:lnTo>
                    <a:pt x="13643" y="20805"/>
                  </a:lnTo>
                  <a:lnTo>
                    <a:pt x="18522" y="20805"/>
                  </a:lnTo>
                  <a:lnTo>
                    <a:pt x="19978" y="20522"/>
                  </a:lnTo>
                  <a:lnTo>
                    <a:pt x="19991" y="20240"/>
                  </a:lnTo>
                  <a:lnTo>
                    <a:pt x="19329" y="20219"/>
                  </a:lnTo>
                  <a:lnTo>
                    <a:pt x="13716" y="20187"/>
                  </a:lnTo>
                  <a:lnTo>
                    <a:pt x="9130" y="19486"/>
                  </a:lnTo>
                  <a:lnTo>
                    <a:pt x="1780" y="13130"/>
                  </a:lnTo>
                  <a:lnTo>
                    <a:pt x="747" y="10219"/>
                  </a:lnTo>
                  <a:lnTo>
                    <a:pt x="761" y="4931"/>
                  </a:lnTo>
                  <a:lnTo>
                    <a:pt x="1602" y="3193"/>
                  </a:lnTo>
                  <a:lnTo>
                    <a:pt x="3518" y="1434"/>
                  </a:lnTo>
                  <a:lnTo>
                    <a:pt x="4837" y="701"/>
                  </a:lnTo>
                  <a:lnTo>
                    <a:pt x="10735" y="701"/>
                  </a:lnTo>
                  <a:lnTo>
                    <a:pt x="8879" y="0"/>
                  </a:lnTo>
                  <a:close/>
                </a:path>
                <a:path w="20320" h="20954">
                  <a:moveTo>
                    <a:pt x="19580" y="19915"/>
                  </a:moveTo>
                  <a:lnTo>
                    <a:pt x="19339" y="20006"/>
                  </a:lnTo>
                  <a:lnTo>
                    <a:pt x="19329" y="20219"/>
                  </a:lnTo>
                  <a:lnTo>
                    <a:pt x="19674" y="20240"/>
                  </a:lnTo>
                  <a:lnTo>
                    <a:pt x="19580" y="19915"/>
                  </a:lnTo>
                  <a:close/>
                </a:path>
                <a:path w="20320" h="20954">
                  <a:moveTo>
                    <a:pt x="20006" y="19915"/>
                  </a:moveTo>
                  <a:lnTo>
                    <a:pt x="19580" y="19915"/>
                  </a:lnTo>
                  <a:lnTo>
                    <a:pt x="19674" y="20240"/>
                  </a:lnTo>
                  <a:lnTo>
                    <a:pt x="19991" y="20240"/>
                  </a:lnTo>
                  <a:lnTo>
                    <a:pt x="20006" y="19915"/>
                  </a:lnTo>
                  <a:close/>
                </a:path>
                <a:path w="20320" h="20954">
                  <a:moveTo>
                    <a:pt x="19339" y="20006"/>
                  </a:moveTo>
                  <a:lnTo>
                    <a:pt x="18219" y="20187"/>
                  </a:lnTo>
                  <a:lnTo>
                    <a:pt x="19330" y="20187"/>
                  </a:lnTo>
                  <a:lnTo>
                    <a:pt x="19339" y="20006"/>
                  </a:lnTo>
                  <a:close/>
                </a:path>
                <a:path w="20320" h="20954">
                  <a:moveTo>
                    <a:pt x="19465" y="17308"/>
                  </a:moveTo>
                  <a:lnTo>
                    <a:pt x="19339" y="20006"/>
                  </a:lnTo>
                  <a:lnTo>
                    <a:pt x="19580" y="19915"/>
                  </a:lnTo>
                  <a:lnTo>
                    <a:pt x="20006" y="19915"/>
                  </a:lnTo>
                  <a:lnTo>
                    <a:pt x="20125" y="17350"/>
                  </a:lnTo>
                  <a:lnTo>
                    <a:pt x="19465" y="17308"/>
                  </a:lnTo>
                  <a:close/>
                </a:path>
                <a:path w="20320" h="20954">
                  <a:moveTo>
                    <a:pt x="10735" y="701"/>
                  </a:moveTo>
                  <a:lnTo>
                    <a:pt x="8659" y="701"/>
                  </a:lnTo>
                  <a:lnTo>
                    <a:pt x="11266" y="1622"/>
                  </a:lnTo>
                  <a:lnTo>
                    <a:pt x="14481" y="4460"/>
                  </a:lnTo>
                  <a:lnTo>
                    <a:pt x="18973" y="8313"/>
                  </a:lnTo>
                  <a:lnTo>
                    <a:pt x="19478" y="13130"/>
                  </a:lnTo>
                  <a:lnTo>
                    <a:pt x="19465" y="17308"/>
                  </a:lnTo>
                  <a:lnTo>
                    <a:pt x="20125" y="17350"/>
                  </a:lnTo>
                  <a:lnTo>
                    <a:pt x="20172" y="13130"/>
                  </a:lnTo>
                  <a:lnTo>
                    <a:pt x="19580" y="8010"/>
                  </a:lnTo>
                  <a:lnTo>
                    <a:pt x="14910" y="3968"/>
                  </a:lnTo>
                  <a:lnTo>
                    <a:pt x="11622" y="1036"/>
                  </a:lnTo>
                  <a:lnTo>
                    <a:pt x="10735" y="701"/>
                  </a:lnTo>
                  <a:close/>
                </a:path>
              </a:pathLst>
            </a:custGeom>
            <a:solidFill>
              <a:srgbClr val="25544F"/>
            </a:solidFill>
          </p:spPr>
          <p:txBody>
            <a:bodyPr wrap="square" lIns="0" tIns="0" rIns="0" bIns="0" rtlCol="0"/>
            <a:lstStyle/>
            <a:p>
              <a:endParaRPr/>
            </a:p>
          </p:txBody>
        </p:sp>
        <p:sp>
          <p:nvSpPr>
            <p:cNvPr id="142" name="object 142"/>
            <p:cNvSpPr/>
            <p:nvPr/>
          </p:nvSpPr>
          <p:spPr>
            <a:xfrm>
              <a:off x="11370830" y="10838021"/>
              <a:ext cx="17145" cy="19050"/>
            </a:xfrm>
            <a:custGeom>
              <a:avLst/>
              <a:gdLst/>
              <a:ahLst/>
              <a:cxnLst/>
              <a:rect l="l" t="t" r="r" b="b"/>
              <a:pathLst>
                <a:path w="17145" h="19050">
                  <a:moveTo>
                    <a:pt x="10586" y="0"/>
                  </a:moveTo>
                  <a:lnTo>
                    <a:pt x="3989" y="1036"/>
                  </a:lnTo>
                  <a:lnTo>
                    <a:pt x="2020" y="2324"/>
                  </a:lnTo>
                  <a:lnTo>
                    <a:pt x="0" y="3601"/>
                  </a:lnTo>
                  <a:lnTo>
                    <a:pt x="16345" y="18763"/>
                  </a:lnTo>
                  <a:lnTo>
                    <a:pt x="17140" y="15570"/>
                  </a:lnTo>
                  <a:lnTo>
                    <a:pt x="17067" y="12470"/>
                  </a:lnTo>
                  <a:lnTo>
                    <a:pt x="10586" y="0"/>
                  </a:lnTo>
                  <a:close/>
                </a:path>
              </a:pathLst>
            </a:custGeom>
            <a:solidFill>
              <a:srgbClr val="3B8285"/>
            </a:solidFill>
          </p:spPr>
          <p:txBody>
            <a:bodyPr wrap="square" lIns="0" tIns="0" rIns="0" bIns="0" rtlCol="0"/>
            <a:lstStyle/>
            <a:p>
              <a:endParaRPr/>
            </a:p>
          </p:txBody>
        </p:sp>
        <p:sp>
          <p:nvSpPr>
            <p:cNvPr id="143" name="object 143"/>
            <p:cNvSpPr/>
            <p:nvPr/>
          </p:nvSpPr>
          <p:spPr>
            <a:xfrm>
              <a:off x="11370488" y="10841792"/>
              <a:ext cx="19050" cy="15875"/>
            </a:xfrm>
            <a:custGeom>
              <a:avLst/>
              <a:gdLst/>
              <a:ahLst/>
              <a:cxnLst/>
              <a:rect l="l" t="t" r="r" b="b"/>
              <a:pathLst>
                <a:path w="19050" h="15875">
                  <a:moveTo>
                    <a:pt x="1498" y="7594"/>
                  </a:moveTo>
                  <a:lnTo>
                    <a:pt x="0" y="2235"/>
                  </a:lnTo>
                  <a:lnTo>
                    <a:pt x="165" y="4318"/>
                  </a:lnTo>
                  <a:lnTo>
                    <a:pt x="292" y="4978"/>
                  </a:lnTo>
                  <a:lnTo>
                    <a:pt x="990" y="6845"/>
                  </a:lnTo>
                  <a:lnTo>
                    <a:pt x="1498" y="7594"/>
                  </a:lnTo>
                  <a:close/>
                </a:path>
                <a:path w="19050" h="15875">
                  <a:moveTo>
                    <a:pt x="6184" y="12509"/>
                  </a:moveTo>
                  <a:lnTo>
                    <a:pt x="5905" y="12369"/>
                  </a:lnTo>
                  <a:lnTo>
                    <a:pt x="3162" y="10020"/>
                  </a:lnTo>
                  <a:lnTo>
                    <a:pt x="1498" y="7594"/>
                  </a:lnTo>
                  <a:lnTo>
                    <a:pt x="2616" y="11595"/>
                  </a:lnTo>
                  <a:lnTo>
                    <a:pt x="6184" y="12509"/>
                  </a:lnTo>
                  <a:close/>
                </a:path>
                <a:path w="19050" h="15875">
                  <a:moveTo>
                    <a:pt x="6883" y="5676"/>
                  </a:moveTo>
                  <a:lnTo>
                    <a:pt x="6083" y="4787"/>
                  </a:lnTo>
                  <a:lnTo>
                    <a:pt x="4483" y="4787"/>
                  </a:lnTo>
                  <a:lnTo>
                    <a:pt x="4064" y="5676"/>
                  </a:lnTo>
                  <a:lnTo>
                    <a:pt x="4064" y="6261"/>
                  </a:lnTo>
                  <a:lnTo>
                    <a:pt x="4064" y="6870"/>
                  </a:lnTo>
                  <a:lnTo>
                    <a:pt x="4724" y="7416"/>
                  </a:lnTo>
                  <a:lnTo>
                    <a:pt x="6299" y="7416"/>
                  </a:lnTo>
                  <a:lnTo>
                    <a:pt x="6883" y="6870"/>
                  </a:lnTo>
                  <a:lnTo>
                    <a:pt x="6883" y="5676"/>
                  </a:lnTo>
                  <a:close/>
                </a:path>
                <a:path w="19050" h="15875">
                  <a:moveTo>
                    <a:pt x="7594" y="812"/>
                  </a:moveTo>
                  <a:lnTo>
                    <a:pt x="6883" y="495"/>
                  </a:lnTo>
                  <a:lnTo>
                    <a:pt x="4889" y="495"/>
                  </a:lnTo>
                  <a:lnTo>
                    <a:pt x="4889" y="1104"/>
                  </a:lnTo>
                  <a:lnTo>
                    <a:pt x="4889" y="1739"/>
                  </a:lnTo>
                  <a:lnTo>
                    <a:pt x="5003" y="2933"/>
                  </a:lnTo>
                  <a:lnTo>
                    <a:pt x="6604" y="2933"/>
                  </a:lnTo>
                  <a:lnTo>
                    <a:pt x="7594" y="2108"/>
                  </a:lnTo>
                  <a:lnTo>
                    <a:pt x="7594" y="812"/>
                  </a:lnTo>
                  <a:close/>
                </a:path>
                <a:path w="19050" h="15875">
                  <a:moveTo>
                    <a:pt x="10922" y="4991"/>
                  </a:moveTo>
                  <a:lnTo>
                    <a:pt x="10121" y="4787"/>
                  </a:lnTo>
                  <a:lnTo>
                    <a:pt x="8839" y="4787"/>
                  </a:lnTo>
                  <a:lnTo>
                    <a:pt x="8483" y="4572"/>
                  </a:lnTo>
                  <a:lnTo>
                    <a:pt x="8483" y="5283"/>
                  </a:lnTo>
                  <a:lnTo>
                    <a:pt x="8483" y="6007"/>
                  </a:lnTo>
                  <a:lnTo>
                    <a:pt x="8839" y="7429"/>
                  </a:lnTo>
                  <a:lnTo>
                    <a:pt x="10121" y="7429"/>
                  </a:lnTo>
                  <a:lnTo>
                    <a:pt x="10922" y="6477"/>
                  </a:lnTo>
                  <a:lnTo>
                    <a:pt x="10922" y="4991"/>
                  </a:lnTo>
                  <a:close/>
                </a:path>
                <a:path w="19050" h="15875">
                  <a:moveTo>
                    <a:pt x="11582" y="10680"/>
                  </a:moveTo>
                  <a:lnTo>
                    <a:pt x="10972" y="10261"/>
                  </a:lnTo>
                  <a:lnTo>
                    <a:pt x="9512" y="10261"/>
                  </a:lnTo>
                  <a:lnTo>
                    <a:pt x="8928" y="10680"/>
                  </a:lnTo>
                  <a:lnTo>
                    <a:pt x="8928" y="11125"/>
                  </a:lnTo>
                  <a:lnTo>
                    <a:pt x="8928" y="11569"/>
                  </a:lnTo>
                  <a:lnTo>
                    <a:pt x="8775" y="12166"/>
                  </a:lnTo>
                  <a:lnTo>
                    <a:pt x="10248" y="12166"/>
                  </a:lnTo>
                  <a:lnTo>
                    <a:pt x="11582" y="11569"/>
                  </a:lnTo>
                  <a:lnTo>
                    <a:pt x="11582" y="10680"/>
                  </a:lnTo>
                  <a:close/>
                </a:path>
                <a:path w="19050" h="15875">
                  <a:moveTo>
                    <a:pt x="12268" y="698"/>
                  </a:moveTo>
                  <a:lnTo>
                    <a:pt x="11671" y="203"/>
                  </a:lnTo>
                  <a:lnTo>
                    <a:pt x="10172" y="203"/>
                  </a:lnTo>
                  <a:lnTo>
                    <a:pt x="9588" y="0"/>
                  </a:lnTo>
                  <a:lnTo>
                    <a:pt x="9588" y="609"/>
                  </a:lnTo>
                  <a:lnTo>
                    <a:pt x="9588" y="1244"/>
                  </a:lnTo>
                  <a:lnTo>
                    <a:pt x="9766" y="2603"/>
                  </a:lnTo>
                  <a:lnTo>
                    <a:pt x="11315" y="2603"/>
                  </a:lnTo>
                  <a:lnTo>
                    <a:pt x="12268" y="1943"/>
                  </a:lnTo>
                  <a:lnTo>
                    <a:pt x="12268" y="698"/>
                  </a:lnTo>
                  <a:close/>
                </a:path>
                <a:path w="19050" h="15875">
                  <a:moveTo>
                    <a:pt x="15430" y="9436"/>
                  </a:moveTo>
                  <a:lnTo>
                    <a:pt x="14909" y="9766"/>
                  </a:lnTo>
                  <a:lnTo>
                    <a:pt x="13220" y="9766"/>
                  </a:lnTo>
                  <a:lnTo>
                    <a:pt x="13220" y="10604"/>
                  </a:lnTo>
                  <a:lnTo>
                    <a:pt x="13220" y="11455"/>
                  </a:lnTo>
                  <a:lnTo>
                    <a:pt x="13677" y="12331"/>
                  </a:lnTo>
                  <a:lnTo>
                    <a:pt x="14998" y="12331"/>
                  </a:lnTo>
                  <a:lnTo>
                    <a:pt x="15430" y="11125"/>
                  </a:lnTo>
                  <a:lnTo>
                    <a:pt x="15430" y="9436"/>
                  </a:lnTo>
                  <a:close/>
                </a:path>
                <a:path w="19050" h="15875">
                  <a:moveTo>
                    <a:pt x="15989" y="5067"/>
                  </a:moveTo>
                  <a:lnTo>
                    <a:pt x="15430" y="4622"/>
                  </a:lnTo>
                  <a:lnTo>
                    <a:pt x="14135" y="4622"/>
                  </a:lnTo>
                  <a:lnTo>
                    <a:pt x="13627" y="5067"/>
                  </a:lnTo>
                  <a:lnTo>
                    <a:pt x="13627" y="5676"/>
                  </a:lnTo>
                  <a:lnTo>
                    <a:pt x="13627" y="6261"/>
                  </a:lnTo>
                  <a:lnTo>
                    <a:pt x="14135" y="6718"/>
                  </a:lnTo>
                  <a:lnTo>
                    <a:pt x="15430" y="6718"/>
                  </a:lnTo>
                  <a:lnTo>
                    <a:pt x="15989" y="6261"/>
                  </a:lnTo>
                  <a:lnTo>
                    <a:pt x="15989" y="5067"/>
                  </a:lnTo>
                  <a:close/>
                </a:path>
                <a:path w="19050" h="15875">
                  <a:moveTo>
                    <a:pt x="18618" y="13309"/>
                  </a:moveTo>
                  <a:lnTo>
                    <a:pt x="17526" y="14528"/>
                  </a:lnTo>
                  <a:lnTo>
                    <a:pt x="15290" y="14439"/>
                  </a:lnTo>
                  <a:lnTo>
                    <a:pt x="13081" y="14300"/>
                  </a:lnTo>
                  <a:lnTo>
                    <a:pt x="6184" y="12509"/>
                  </a:lnTo>
                  <a:lnTo>
                    <a:pt x="9372" y="14173"/>
                  </a:lnTo>
                  <a:lnTo>
                    <a:pt x="11874" y="14897"/>
                  </a:lnTo>
                  <a:lnTo>
                    <a:pt x="15125" y="15468"/>
                  </a:lnTo>
                  <a:lnTo>
                    <a:pt x="16979" y="15468"/>
                  </a:lnTo>
                  <a:lnTo>
                    <a:pt x="17691" y="14528"/>
                  </a:lnTo>
                  <a:lnTo>
                    <a:pt x="18618" y="13309"/>
                  </a:lnTo>
                  <a:close/>
                </a:path>
              </a:pathLst>
            </a:custGeom>
            <a:solidFill>
              <a:srgbClr val="25544F"/>
            </a:solidFill>
          </p:spPr>
          <p:txBody>
            <a:bodyPr wrap="square" lIns="0" tIns="0" rIns="0" bIns="0" rtlCol="0"/>
            <a:lstStyle/>
            <a:p>
              <a:endParaRPr/>
            </a:p>
          </p:txBody>
        </p:sp>
        <p:sp>
          <p:nvSpPr>
            <p:cNvPr id="144" name="object 144"/>
            <p:cNvSpPr/>
            <p:nvPr/>
          </p:nvSpPr>
          <p:spPr>
            <a:xfrm>
              <a:off x="11374463" y="10841945"/>
              <a:ext cx="12700" cy="12065"/>
            </a:xfrm>
            <a:custGeom>
              <a:avLst/>
              <a:gdLst/>
              <a:ahLst/>
              <a:cxnLst/>
              <a:rect l="l" t="t" r="r" b="b"/>
              <a:pathLst>
                <a:path w="12700" h="12065">
                  <a:moveTo>
                    <a:pt x="2108" y="4724"/>
                  </a:moveTo>
                  <a:lnTo>
                    <a:pt x="1638" y="4686"/>
                  </a:lnTo>
                  <a:lnTo>
                    <a:pt x="355" y="4686"/>
                  </a:lnTo>
                  <a:lnTo>
                    <a:pt x="0" y="5270"/>
                  </a:lnTo>
                  <a:lnTo>
                    <a:pt x="0" y="5880"/>
                  </a:lnTo>
                  <a:lnTo>
                    <a:pt x="0" y="6489"/>
                  </a:lnTo>
                  <a:lnTo>
                    <a:pt x="254" y="6731"/>
                  </a:lnTo>
                  <a:lnTo>
                    <a:pt x="1600" y="6731"/>
                  </a:lnTo>
                  <a:lnTo>
                    <a:pt x="2108" y="5994"/>
                  </a:lnTo>
                  <a:lnTo>
                    <a:pt x="2108" y="4724"/>
                  </a:lnTo>
                  <a:close/>
                </a:path>
                <a:path w="12700" h="12065">
                  <a:moveTo>
                    <a:pt x="2908" y="190"/>
                  </a:moveTo>
                  <a:lnTo>
                    <a:pt x="2463" y="63"/>
                  </a:lnTo>
                  <a:lnTo>
                    <a:pt x="1308" y="63"/>
                  </a:lnTo>
                  <a:lnTo>
                    <a:pt x="1003" y="381"/>
                  </a:lnTo>
                  <a:lnTo>
                    <a:pt x="914" y="850"/>
                  </a:lnTo>
                  <a:lnTo>
                    <a:pt x="749" y="1435"/>
                  </a:lnTo>
                  <a:lnTo>
                    <a:pt x="1384" y="1981"/>
                  </a:lnTo>
                  <a:lnTo>
                    <a:pt x="2501" y="1981"/>
                  </a:lnTo>
                  <a:lnTo>
                    <a:pt x="2908" y="1460"/>
                  </a:lnTo>
                  <a:lnTo>
                    <a:pt x="2908" y="190"/>
                  </a:lnTo>
                  <a:close/>
                </a:path>
                <a:path w="12700" h="12065">
                  <a:moveTo>
                    <a:pt x="6946" y="10172"/>
                  </a:moveTo>
                  <a:lnTo>
                    <a:pt x="6400" y="9842"/>
                  </a:lnTo>
                  <a:lnTo>
                    <a:pt x="5257" y="9842"/>
                  </a:lnTo>
                  <a:lnTo>
                    <a:pt x="4711" y="10388"/>
                  </a:lnTo>
                  <a:lnTo>
                    <a:pt x="4711" y="10909"/>
                  </a:lnTo>
                  <a:lnTo>
                    <a:pt x="4711" y="11442"/>
                  </a:lnTo>
                  <a:lnTo>
                    <a:pt x="4864" y="12001"/>
                  </a:lnTo>
                  <a:lnTo>
                    <a:pt x="5969" y="12001"/>
                  </a:lnTo>
                  <a:lnTo>
                    <a:pt x="6946" y="11277"/>
                  </a:lnTo>
                  <a:lnTo>
                    <a:pt x="6946" y="10172"/>
                  </a:lnTo>
                  <a:close/>
                </a:path>
                <a:path w="12700" h="12065">
                  <a:moveTo>
                    <a:pt x="6946" y="4724"/>
                  </a:moveTo>
                  <a:lnTo>
                    <a:pt x="6223" y="4102"/>
                  </a:lnTo>
                  <a:lnTo>
                    <a:pt x="4978" y="4102"/>
                  </a:lnTo>
                  <a:lnTo>
                    <a:pt x="4508" y="4724"/>
                  </a:lnTo>
                  <a:lnTo>
                    <a:pt x="4508" y="5410"/>
                  </a:lnTo>
                  <a:lnTo>
                    <a:pt x="4508" y="6108"/>
                  </a:lnTo>
                  <a:lnTo>
                    <a:pt x="5016" y="6629"/>
                  </a:lnTo>
                  <a:lnTo>
                    <a:pt x="6261" y="6629"/>
                  </a:lnTo>
                  <a:lnTo>
                    <a:pt x="6946" y="6108"/>
                  </a:lnTo>
                  <a:lnTo>
                    <a:pt x="6946" y="4724"/>
                  </a:lnTo>
                  <a:close/>
                </a:path>
                <a:path w="12700" h="12065">
                  <a:moveTo>
                    <a:pt x="7645" y="127"/>
                  </a:moveTo>
                  <a:lnTo>
                    <a:pt x="7251" y="0"/>
                  </a:lnTo>
                  <a:lnTo>
                    <a:pt x="6057" y="0"/>
                  </a:lnTo>
                  <a:lnTo>
                    <a:pt x="5613" y="50"/>
                  </a:lnTo>
                  <a:lnTo>
                    <a:pt x="5613" y="546"/>
                  </a:lnTo>
                  <a:lnTo>
                    <a:pt x="5613" y="1016"/>
                  </a:lnTo>
                  <a:lnTo>
                    <a:pt x="5969" y="1511"/>
                  </a:lnTo>
                  <a:lnTo>
                    <a:pt x="7162" y="1511"/>
                  </a:lnTo>
                  <a:lnTo>
                    <a:pt x="7645" y="1092"/>
                  </a:lnTo>
                  <a:lnTo>
                    <a:pt x="7645" y="127"/>
                  </a:lnTo>
                  <a:close/>
                </a:path>
                <a:path w="12700" h="12065">
                  <a:moveTo>
                    <a:pt x="11455" y="9461"/>
                  </a:moveTo>
                  <a:lnTo>
                    <a:pt x="11150" y="9423"/>
                  </a:lnTo>
                  <a:lnTo>
                    <a:pt x="9740" y="9423"/>
                  </a:lnTo>
                  <a:lnTo>
                    <a:pt x="9245" y="9461"/>
                  </a:lnTo>
                  <a:lnTo>
                    <a:pt x="9245" y="10109"/>
                  </a:lnTo>
                  <a:lnTo>
                    <a:pt x="9245" y="10769"/>
                  </a:lnTo>
                  <a:lnTo>
                    <a:pt x="9525" y="11353"/>
                  </a:lnTo>
                  <a:lnTo>
                    <a:pt x="10934" y="11353"/>
                  </a:lnTo>
                  <a:lnTo>
                    <a:pt x="11455" y="10769"/>
                  </a:lnTo>
                  <a:lnTo>
                    <a:pt x="11455" y="9461"/>
                  </a:lnTo>
                  <a:close/>
                </a:path>
                <a:path w="12700" h="12065">
                  <a:moveTo>
                    <a:pt x="12230" y="4076"/>
                  </a:moveTo>
                  <a:lnTo>
                    <a:pt x="11722" y="3556"/>
                  </a:lnTo>
                  <a:lnTo>
                    <a:pt x="10401" y="3556"/>
                  </a:lnTo>
                  <a:lnTo>
                    <a:pt x="9817" y="4076"/>
                  </a:lnTo>
                  <a:lnTo>
                    <a:pt x="9817" y="4686"/>
                  </a:lnTo>
                  <a:lnTo>
                    <a:pt x="9817" y="5283"/>
                  </a:lnTo>
                  <a:lnTo>
                    <a:pt x="10401" y="5778"/>
                  </a:lnTo>
                  <a:lnTo>
                    <a:pt x="11722" y="5778"/>
                  </a:lnTo>
                  <a:lnTo>
                    <a:pt x="12230" y="5283"/>
                  </a:lnTo>
                  <a:lnTo>
                    <a:pt x="12230" y="4076"/>
                  </a:lnTo>
                  <a:close/>
                </a:path>
              </a:pathLst>
            </a:custGeom>
            <a:solidFill>
              <a:srgbClr val="92BABA"/>
            </a:solidFill>
          </p:spPr>
          <p:txBody>
            <a:bodyPr wrap="square" lIns="0" tIns="0" rIns="0" bIns="0" rtlCol="0"/>
            <a:lstStyle/>
            <a:p>
              <a:endParaRPr/>
            </a:p>
          </p:txBody>
        </p:sp>
        <p:sp>
          <p:nvSpPr>
            <p:cNvPr id="145" name="object 145"/>
            <p:cNvSpPr/>
            <p:nvPr/>
          </p:nvSpPr>
          <p:spPr>
            <a:xfrm>
              <a:off x="11373878" y="10840053"/>
              <a:ext cx="12065" cy="13335"/>
            </a:xfrm>
            <a:custGeom>
              <a:avLst/>
              <a:gdLst/>
              <a:ahLst/>
              <a:cxnLst/>
              <a:rect l="l" t="t" r="r" b="b"/>
              <a:pathLst>
                <a:path w="12065" h="13334">
                  <a:moveTo>
                    <a:pt x="1689" y="7632"/>
                  </a:moveTo>
                  <a:lnTo>
                    <a:pt x="1612" y="6997"/>
                  </a:lnTo>
                  <a:lnTo>
                    <a:pt x="1244" y="6718"/>
                  </a:lnTo>
                  <a:lnTo>
                    <a:pt x="787" y="6426"/>
                  </a:lnTo>
                  <a:lnTo>
                    <a:pt x="0" y="6223"/>
                  </a:lnTo>
                  <a:lnTo>
                    <a:pt x="355" y="6883"/>
                  </a:lnTo>
                  <a:lnTo>
                    <a:pt x="723" y="7251"/>
                  </a:lnTo>
                  <a:lnTo>
                    <a:pt x="1054" y="7632"/>
                  </a:lnTo>
                  <a:lnTo>
                    <a:pt x="1358" y="7861"/>
                  </a:lnTo>
                  <a:lnTo>
                    <a:pt x="1587" y="7734"/>
                  </a:lnTo>
                  <a:close/>
                </a:path>
                <a:path w="12065" h="13334">
                  <a:moveTo>
                    <a:pt x="2857" y="1308"/>
                  </a:moveTo>
                  <a:lnTo>
                    <a:pt x="2438" y="609"/>
                  </a:lnTo>
                  <a:lnTo>
                    <a:pt x="2247" y="1308"/>
                  </a:lnTo>
                  <a:lnTo>
                    <a:pt x="2184" y="2286"/>
                  </a:lnTo>
                  <a:lnTo>
                    <a:pt x="1943" y="2070"/>
                  </a:lnTo>
                  <a:lnTo>
                    <a:pt x="1397" y="1663"/>
                  </a:lnTo>
                  <a:lnTo>
                    <a:pt x="787" y="1498"/>
                  </a:lnTo>
                  <a:lnTo>
                    <a:pt x="1511" y="2501"/>
                  </a:lnTo>
                  <a:lnTo>
                    <a:pt x="1612" y="2794"/>
                  </a:lnTo>
                  <a:lnTo>
                    <a:pt x="1752" y="3086"/>
                  </a:lnTo>
                  <a:lnTo>
                    <a:pt x="2247" y="3454"/>
                  </a:lnTo>
                  <a:lnTo>
                    <a:pt x="2438" y="3213"/>
                  </a:lnTo>
                  <a:lnTo>
                    <a:pt x="2794" y="3213"/>
                  </a:lnTo>
                  <a:lnTo>
                    <a:pt x="2857" y="1308"/>
                  </a:lnTo>
                  <a:close/>
                </a:path>
                <a:path w="12065" h="13334">
                  <a:moveTo>
                    <a:pt x="6121" y="11950"/>
                  </a:moveTo>
                  <a:lnTo>
                    <a:pt x="5448" y="11506"/>
                  </a:lnTo>
                  <a:lnTo>
                    <a:pt x="4622" y="11404"/>
                  </a:lnTo>
                  <a:lnTo>
                    <a:pt x="5130" y="12204"/>
                  </a:lnTo>
                  <a:lnTo>
                    <a:pt x="5562" y="13246"/>
                  </a:lnTo>
                  <a:lnTo>
                    <a:pt x="6070" y="13309"/>
                  </a:lnTo>
                  <a:lnTo>
                    <a:pt x="6121" y="11950"/>
                  </a:lnTo>
                  <a:close/>
                </a:path>
                <a:path w="12065" h="13334">
                  <a:moveTo>
                    <a:pt x="6629" y="7721"/>
                  </a:moveTo>
                  <a:lnTo>
                    <a:pt x="6197" y="7340"/>
                  </a:lnTo>
                  <a:lnTo>
                    <a:pt x="5740" y="6870"/>
                  </a:lnTo>
                  <a:lnTo>
                    <a:pt x="5232" y="6438"/>
                  </a:lnTo>
                  <a:lnTo>
                    <a:pt x="4368" y="6362"/>
                  </a:lnTo>
                  <a:lnTo>
                    <a:pt x="4787" y="7112"/>
                  </a:lnTo>
                  <a:lnTo>
                    <a:pt x="5080" y="7442"/>
                  </a:lnTo>
                  <a:lnTo>
                    <a:pt x="5346" y="7797"/>
                  </a:lnTo>
                  <a:lnTo>
                    <a:pt x="6083" y="8382"/>
                  </a:lnTo>
                  <a:lnTo>
                    <a:pt x="6337" y="8001"/>
                  </a:lnTo>
                  <a:lnTo>
                    <a:pt x="6629" y="7721"/>
                  </a:lnTo>
                  <a:close/>
                </a:path>
                <a:path w="12065" h="13334">
                  <a:moveTo>
                    <a:pt x="7531" y="673"/>
                  </a:moveTo>
                  <a:lnTo>
                    <a:pt x="7061" y="0"/>
                  </a:lnTo>
                  <a:lnTo>
                    <a:pt x="6896" y="673"/>
                  </a:lnTo>
                  <a:lnTo>
                    <a:pt x="6807" y="2603"/>
                  </a:lnTo>
                  <a:lnTo>
                    <a:pt x="7442" y="2603"/>
                  </a:lnTo>
                  <a:lnTo>
                    <a:pt x="7531" y="673"/>
                  </a:lnTo>
                  <a:close/>
                </a:path>
                <a:path w="12065" h="13334">
                  <a:moveTo>
                    <a:pt x="10833" y="12509"/>
                  </a:moveTo>
                  <a:lnTo>
                    <a:pt x="10756" y="10464"/>
                  </a:lnTo>
                  <a:lnTo>
                    <a:pt x="10490" y="9512"/>
                  </a:lnTo>
                  <a:lnTo>
                    <a:pt x="10071" y="10464"/>
                  </a:lnTo>
                  <a:lnTo>
                    <a:pt x="10071" y="11455"/>
                  </a:lnTo>
                  <a:lnTo>
                    <a:pt x="9296" y="11099"/>
                  </a:lnTo>
                  <a:lnTo>
                    <a:pt x="9728" y="11671"/>
                  </a:lnTo>
                  <a:lnTo>
                    <a:pt x="10083" y="12052"/>
                  </a:lnTo>
                  <a:lnTo>
                    <a:pt x="10185" y="12509"/>
                  </a:lnTo>
                  <a:lnTo>
                    <a:pt x="10274" y="12636"/>
                  </a:lnTo>
                  <a:lnTo>
                    <a:pt x="10579" y="12509"/>
                  </a:lnTo>
                  <a:lnTo>
                    <a:pt x="10833" y="12509"/>
                  </a:lnTo>
                  <a:close/>
                </a:path>
                <a:path w="12065" h="13334">
                  <a:moveTo>
                    <a:pt x="12001" y="6426"/>
                  </a:moveTo>
                  <a:lnTo>
                    <a:pt x="11734" y="5092"/>
                  </a:lnTo>
                  <a:lnTo>
                    <a:pt x="11049" y="4203"/>
                  </a:lnTo>
                  <a:lnTo>
                    <a:pt x="10845" y="5562"/>
                  </a:lnTo>
                  <a:lnTo>
                    <a:pt x="11099" y="6807"/>
                  </a:lnTo>
                  <a:lnTo>
                    <a:pt x="11531" y="7353"/>
                  </a:lnTo>
                  <a:lnTo>
                    <a:pt x="12001" y="7162"/>
                  </a:lnTo>
                  <a:lnTo>
                    <a:pt x="12001" y="6426"/>
                  </a:lnTo>
                  <a:close/>
                </a:path>
              </a:pathLst>
            </a:custGeom>
            <a:solidFill>
              <a:srgbClr val="272324"/>
            </a:solidFill>
          </p:spPr>
          <p:txBody>
            <a:bodyPr wrap="square" lIns="0" tIns="0" rIns="0" bIns="0" rtlCol="0"/>
            <a:lstStyle/>
            <a:p>
              <a:endParaRPr/>
            </a:p>
          </p:txBody>
        </p:sp>
        <p:sp>
          <p:nvSpPr>
            <p:cNvPr id="146" name="object 146"/>
            <p:cNvSpPr/>
            <p:nvPr/>
          </p:nvSpPr>
          <p:spPr>
            <a:xfrm>
              <a:off x="11370437" y="10837093"/>
              <a:ext cx="19685" cy="16510"/>
            </a:xfrm>
            <a:custGeom>
              <a:avLst/>
              <a:gdLst/>
              <a:ahLst/>
              <a:cxnLst/>
              <a:rect l="l" t="t" r="r" b="b"/>
              <a:pathLst>
                <a:path w="19684" h="16509">
                  <a:moveTo>
                    <a:pt x="1917" y="1854"/>
                  </a:moveTo>
                  <a:lnTo>
                    <a:pt x="838" y="3708"/>
                  </a:lnTo>
                  <a:lnTo>
                    <a:pt x="0" y="5867"/>
                  </a:lnTo>
                  <a:lnTo>
                    <a:pt x="596" y="9271"/>
                  </a:lnTo>
                  <a:lnTo>
                    <a:pt x="596" y="6311"/>
                  </a:lnTo>
                  <a:lnTo>
                    <a:pt x="1397" y="3683"/>
                  </a:lnTo>
                  <a:lnTo>
                    <a:pt x="1917" y="1854"/>
                  </a:lnTo>
                  <a:close/>
                </a:path>
                <a:path w="19684" h="16509">
                  <a:moveTo>
                    <a:pt x="3581" y="723"/>
                  </a:moveTo>
                  <a:lnTo>
                    <a:pt x="2146" y="1028"/>
                  </a:lnTo>
                  <a:lnTo>
                    <a:pt x="1917" y="1854"/>
                  </a:lnTo>
                  <a:lnTo>
                    <a:pt x="2006" y="1689"/>
                  </a:lnTo>
                  <a:lnTo>
                    <a:pt x="3581" y="723"/>
                  </a:lnTo>
                  <a:close/>
                </a:path>
                <a:path w="19684" h="16509">
                  <a:moveTo>
                    <a:pt x="6273" y="139"/>
                  </a:moveTo>
                  <a:lnTo>
                    <a:pt x="5499" y="0"/>
                  </a:lnTo>
                  <a:lnTo>
                    <a:pt x="3873" y="533"/>
                  </a:lnTo>
                  <a:lnTo>
                    <a:pt x="3581" y="723"/>
                  </a:lnTo>
                  <a:lnTo>
                    <a:pt x="6273" y="139"/>
                  </a:lnTo>
                  <a:close/>
                </a:path>
                <a:path w="19684" h="16509">
                  <a:moveTo>
                    <a:pt x="19431" y="13169"/>
                  </a:moveTo>
                  <a:lnTo>
                    <a:pt x="18859" y="11061"/>
                  </a:lnTo>
                  <a:lnTo>
                    <a:pt x="18122" y="8813"/>
                  </a:lnTo>
                  <a:lnTo>
                    <a:pt x="16586" y="6299"/>
                  </a:lnTo>
                  <a:lnTo>
                    <a:pt x="14655" y="4089"/>
                  </a:lnTo>
                  <a:lnTo>
                    <a:pt x="17119" y="8356"/>
                  </a:lnTo>
                  <a:lnTo>
                    <a:pt x="18364" y="11595"/>
                  </a:lnTo>
                  <a:lnTo>
                    <a:pt x="19405" y="14439"/>
                  </a:lnTo>
                  <a:lnTo>
                    <a:pt x="19431" y="13169"/>
                  </a:lnTo>
                  <a:close/>
                </a:path>
                <a:path w="19684" h="16509">
                  <a:moveTo>
                    <a:pt x="19570" y="14909"/>
                  </a:moveTo>
                  <a:lnTo>
                    <a:pt x="19405" y="14439"/>
                  </a:lnTo>
                  <a:lnTo>
                    <a:pt x="19380" y="15240"/>
                  </a:lnTo>
                  <a:lnTo>
                    <a:pt x="19126" y="15913"/>
                  </a:lnTo>
                  <a:lnTo>
                    <a:pt x="19570" y="14909"/>
                  </a:lnTo>
                  <a:close/>
                </a:path>
              </a:pathLst>
            </a:custGeom>
            <a:solidFill>
              <a:srgbClr val="25544F"/>
            </a:solidFill>
          </p:spPr>
          <p:txBody>
            <a:bodyPr wrap="square" lIns="0" tIns="0" rIns="0" bIns="0" rtlCol="0"/>
            <a:lstStyle/>
            <a:p>
              <a:endParaRPr/>
            </a:p>
          </p:txBody>
        </p:sp>
        <p:sp>
          <p:nvSpPr>
            <p:cNvPr id="147" name="object 147"/>
            <p:cNvSpPr/>
            <p:nvPr/>
          </p:nvSpPr>
          <p:spPr>
            <a:xfrm>
              <a:off x="11387658" y="10847736"/>
              <a:ext cx="12700" cy="20320"/>
            </a:xfrm>
            <a:custGeom>
              <a:avLst/>
              <a:gdLst/>
              <a:ahLst/>
              <a:cxnLst/>
              <a:rect l="l" t="t" r="r" b="b"/>
              <a:pathLst>
                <a:path w="12700" h="20320">
                  <a:moveTo>
                    <a:pt x="3657" y="14643"/>
                  </a:moveTo>
                  <a:lnTo>
                    <a:pt x="3454" y="14363"/>
                  </a:lnTo>
                  <a:lnTo>
                    <a:pt x="3187" y="14058"/>
                  </a:lnTo>
                  <a:lnTo>
                    <a:pt x="2514" y="13970"/>
                  </a:lnTo>
                  <a:lnTo>
                    <a:pt x="1587" y="14503"/>
                  </a:lnTo>
                  <a:lnTo>
                    <a:pt x="698" y="14922"/>
                  </a:lnTo>
                  <a:lnTo>
                    <a:pt x="0" y="16192"/>
                  </a:lnTo>
                  <a:lnTo>
                    <a:pt x="1587" y="15773"/>
                  </a:lnTo>
                  <a:lnTo>
                    <a:pt x="2209" y="15519"/>
                  </a:lnTo>
                  <a:lnTo>
                    <a:pt x="2832" y="15303"/>
                  </a:lnTo>
                  <a:lnTo>
                    <a:pt x="3657" y="14643"/>
                  </a:lnTo>
                  <a:close/>
                </a:path>
                <a:path w="12700" h="20320">
                  <a:moveTo>
                    <a:pt x="7861" y="2146"/>
                  </a:moveTo>
                  <a:lnTo>
                    <a:pt x="7797" y="1828"/>
                  </a:lnTo>
                  <a:lnTo>
                    <a:pt x="7645" y="1447"/>
                  </a:lnTo>
                  <a:lnTo>
                    <a:pt x="7505" y="939"/>
                  </a:lnTo>
                  <a:lnTo>
                    <a:pt x="6057" y="0"/>
                  </a:lnTo>
                  <a:lnTo>
                    <a:pt x="6197" y="1028"/>
                  </a:lnTo>
                  <a:lnTo>
                    <a:pt x="6362" y="1447"/>
                  </a:lnTo>
                  <a:lnTo>
                    <a:pt x="6553" y="1828"/>
                  </a:lnTo>
                  <a:lnTo>
                    <a:pt x="7086" y="2438"/>
                  </a:lnTo>
                  <a:lnTo>
                    <a:pt x="7493" y="2260"/>
                  </a:lnTo>
                  <a:lnTo>
                    <a:pt x="7861" y="2146"/>
                  </a:lnTo>
                  <a:close/>
                </a:path>
                <a:path w="12700" h="20320">
                  <a:moveTo>
                    <a:pt x="12496" y="17627"/>
                  </a:moveTo>
                  <a:lnTo>
                    <a:pt x="12319" y="17462"/>
                  </a:lnTo>
                  <a:lnTo>
                    <a:pt x="12065" y="17246"/>
                  </a:lnTo>
                  <a:lnTo>
                    <a:pt x="11252" y="17627"/>
                  </a:lnTo>
                  <a:lnTo>
                    <a:pt x="11163" y="17767"/>
                  </a:lnTo>
                  <a:lnTo>
                    <a:pt x="11341" y="17272"/>
                  </a:lnTo>
                  <a:lnTo>
                    <a:pt x="10985" y="17018"/>
                  </a:lnTo>
                  <a:lnTo>
                    <a:pt x="10591" y="16802"/>
                  </a:lnTo>
                  <a:lnTo>
                    <a:pt x="10134" y="17018"/>
                  </a:lnTo>
                  <a:lnTo>
                    <a:pt x="9398" y="17843"/>
                  </a:lnTo>
                  <a:lnTo>
                    <a:pt x="9055" y="19151"/>
                  </a:lnTo>
                  <a:lnTo>
                    <a:pt x="10591" y="18465"/>
                  </a:lnTo>
                  <a:lnTo>
                    <a:pt x="10845" y="18148"/>
                  </a:lnTo>
                  <a:lnTo>
                    <a:pt x="11061" y="17932"/>
                  </a:lnTo>
                  <a:lnTo>
                    <a:pt x="10515" y="18770"/>
                  </a:lnTo>
                  <a:lnTo>
                    <a:pt x="10185" y="20116"/>
                  </a:lnTo>
                  <a:lnTo>
                    <a:pt x="11176" y="19621"/>
                  </a:lnTo>
                  <a:lnTo>
                    <a:pt x="12496" y="18211"/>
                  </a:lnTo>
                  <a:lnTo>
                    <a:pt x="12496" y="17627"/>
                  </a:lnTo>
                  <a:close/>
                </a:path>
              </a:pathLst>
            </a:custGeom>
            <a:solidFill>
              <a:srgbClr val="272324"/>
            </a:solidFill>
          </p:spPr>
          <p:txBody>
            <a:bodyPr wrap="square" lIns="0" tIns="0" rIns="0" bIns="0" rtlCol="0"/>
            <a:lstStyle/>
            <a:p>
              <a:endParaRPr/>
            </a:p>
          </p:txBody>
        </p:sp>
        <p:sp>
          <p:nvSpPr>
            <p:cNvPr id="148" name="object 148"/>
            <p:cNvSpPr/>
            <p:nvPr/>
          </p:nvSpPr>
          <p:spPr>
            <a:xfrm>
              <a:off x="11387210" y="10849128"/>
              <a:ext cx="27305" cy="17780"/>
            </a:xfrm>
            <a:custGeom>
              <a:avLst/>
              <a:gdLst/>
              <a:ahLst/>
              <a:cxnLst/>
              <a:rect l="l" t="t" r="r" b="b"/>
              <a:pathLst>
                <a:path w="27304" h="17779">
                  <a:moveTo>
                    <a:pt x="2513" y="0"/>
                  </a:moveTo>
                  <a:lnTo>
                    <a:pt x="0" y="7025"/>
                  </a:lnTo>
                  <a:lnTo>
                    <a:pt x="314" y="9141"/>
                  </a:lnTo>
                  <a:lnTo>
                    <a:pt x="529" y="11067"/>
                  </a:lnTo>
                  <a:lnTo>
                    <a:pt x="633" y="11339"/>
                  </a:lnTo>
                  <a:lnTo>
                    <a:pt x="3549" y="15811"/>
                  </a:lnTo>
                  <a:lnTo>
                    <a:pt x="24470" y="17329"/>
                  </a:lnTo>
                  <a:lnTo>
                    <a:pt x="26187" y="11654"/>
                  </a:lnTo>
                  <a:lnTo>
                    <a:pt x="26627" y="11339"/>
                  </a:lnTo>
                  <a:lnTo>
                    <a:pt x="27056" y="11067"/>
                  </a:lnTo>
                  <a:lnTo>
                    <a:pt x="26491" y="10031"/>
                  </a:lnTo>
                  <a:lnTo>
                    <a:pt x="20198" y="869"/>
                  </a:lnTo>
                  <a:lnTo>
                    <a:pt x="2513" y="0"/>
                  </a:lnTo>
                  <a:close/>
                </a:path>
              </a:pathLst>
            </a:custGeom>
            <a:solidFill>
              <a:srgbClr val="92BABA"/>
            </a:solidFill>
          </p:spPr>
          <p:txBody>
            <a:bodyPr wrap="square" lIns="0" tIns="0" rIns="0" bIns="0" rtlCol="0"/>
            <a:lstStyle/>
            <a:p>
              <a:endParaRPr/>
            </a:p>
          </p:txBody>
        </p:sp>
        <p:sp>
          <p:nvSpPr>
            <p:cNvPr id="149" name="object 149"/>
            <p:cNvSpPr/>
            <p:nvPr/>
          </p:nvSpPr>
          <p:spPr>
            <a:xfrm>
              <a:off x="11387259" y="10849180"/>
              <a:ext cx="27305" cy="17145"/>
            </a:xfrm>
            <a:custGeom>
              <a:avLst/>
              <a:gdLst/>
              <a:ahLst/>
              <a:cxnLst/>
              <a:rect l="l" t="t" r="r" b="b"/>
              <a:pathLst>
                <a:path w="27304" h="17145">
                  <a:moveTo>
                    <a:pt x="10096" y="0"/>
                  </a:moveTo>
                  <a:lnTo>
                    <a:pt x="6086" y="0"/>
                  </a:lnTo>
                  <a:lnTo>
                    <a:pt x="3646" y="1549"/>
                  </a:lnTo>
                  <a:lnTo>
                    <a:pt x="0" y="9507"/>
                  </a:lnTo>
                  <a:lnTo>
                    <a:pt x="218" y="11078"/>
                  </a:lnTo>
                  <a:lnTo>
                    <a:pt x="341" y="11528"/>
                  </a:lnTo>
                  <a:lnTo>
                    <a:pt x="3385" y="16062"/>
                  </a:lnTo>
                  <a:lnTo>
                    <a:pt x="14630" y="16900"/>
                  </a:lnTo>
                  <a:lnTo>
                    <a:pt x="15238" y="16931"/>
                  </a:lnTo>
                  <a:lnTo>
                    <a:pt x="20316" y="16931"/>
                  </a:lnTo>
                  <a:lnTo>
                    <a:pt x="21683" y="16250"/>
                  </a:lnTo>
                  <a:lnTo>
                    <a:pt x="15238" y="16250"/>
                  </a:lnTo>
                  <a:lnTo>
                    <a:pt x="14651" y="16177"/>
                  </a:lnTo>
                  <a:lnTo>
                    <a:pt x="13971" y="16177"/>
                  </a:lnTo>
                  <a:lnTo>
                    <a:pt x="3594" y="15402"/>
                  </a:lnTo>
                  <a:lnTo>
                    <a:pt x="798" y="10889"/>
                  </a:lnTo>
                  <a:lnTo>
                    <a:pt x="557" y="9182"/>
                  </a:lnTo>
                  <a:lnTo>
                    <a:pt x="560" y="8073"/>
                  </a:lnTo>
                  <a:lnTo>
                    <a:pt x="3856" y="2607"/>
                  </a:lnTo>
                  <a:lnTo>
                    <a:pt x="5259" y="1455"/>
                  </a:lnTo>
                  <a:lnTo>
                    <a:pt x="7144" y="659"/>
                  </a:lnTo>
                  <a:lnTo>
                    <a:pt x="16065" y="659"/>
                  </a:lnTo>
                  <a:lnTo>
                    <a:pt x="15332" y="209"/>
                  </a:lnTo>
                  <a:lnTo>
                    <a:pt x="10096" y="0"/>
                  </a:lnTo>
                  <a:close/>
                </a:path>
                <a:path w="27304" h="17145">
                  <a:moveTo>
                    <a:pt x="26745" y="9769"/>
                  </a:moveTo>
                  <a:lnTo>
                    <a:pt x="26350" y="10052"/>
                  </a:lnTo>
                  <a:lnTo>
                    <a:pt x="26296" y="10376"/>
                  </a:lnTo>
                  <a:lnTo>
                    <a:pt x="26420" y="11015"/>
                  </a:lnTo>
                  <a:lnTo>
                    <a:pt x="26274" y="11078"/>
                  </a:lnTo>
                  <a:lnTo>
                    <a:pt x="19426" y="16250"/>
                  </a:lnTo>
                  <a:lnTo>
                    <a:pt x="21683" y="16250"/>
                  </a:lnTo>
                  <a:lnTo>
                    <a:pt x="26536" y="11905"/>
                  </a:lnTo>
                  <a:lnTo>
                    <a:pt x="26672" y="11716"/>
                  </a:lnTo>
                  <a:lnTo>
                    <a:pt x="26672" y="11413"/>
                  </a:lnTo>
                  <a:lnTo>
                    <a:pt x="26931" y="11413"/>
                  </a:lnTo>
                  <a:lnTo>
                    <a:pt x="27040" y="11151"/>
                  </a:lnTo>
                  <a:lnTo>
                    <a:pt x="26938" y="10303"/>
                  </a:lnTo>
                  <a:lnTo>
                    <a:pt x="26745" y="9769"/>
                  </a:lnTo>
                  <a:close/>
                </a:path>
                <a:path w="27304" h="17145">
                  <a:moveTo>
                    <a:pt x="26745" y="11549"/>
                  </a:moveTo>
                  <a:close/>
                </a:path>
                <a:path w="27304" h="17145">
                  <a:moveTo>
                    <a:pt x="26835" y="11549"/>
                  </a:moveTo>
                  <a:close/>
                </a:path>
                <a:path w="27304" h="17145">
                  <a:moveTo>
                    <a:pt x="26931" y="11413"/>
                  </a:moveTo>
                  <a:lnTo>
                    <a:pt x="26672" y="11413"/>
                  </a:lnTo>
                  <a:lnTo>
                    <a:pt x="26725" y="11549"/>
                  </a:lnTo>
                  <a:lnTo>
                    <a:pt x="26931" y="11413"/>
                  </a:lnTo>
                  <a:close/>
                </a:path>
                <a:path w="27304" h="17145">
                  <a:moveTo>
                    <a:pt x="26441" y="9978"/>
                  </a:moveTo>
                  <a:lnTo>
                    <a:pt x="26300" y="10052"/>
                  </a:lnTo>
                  <a:lnTo>
                    <a:pt x="26180" y="10188"/>
                  </a:lnTo>
                  <a:lnTo>
                    <a:pt x="26441" y="9978"/>
                  </a:lnTo>
                  <a:close/>
                </a:path>
                <a:path w="27304" h="17145">
                  <a:moveTo>
                    <a:pt x="16065" y="659"/>
                  </a:moveTo>
                  <a:lnTo>
                    <a:pt x="10096" y="659"/>
                  </a:lnTo>
                  <a:lnTo>
                    <a:pt x="10285" y="701"/>
                  </a:lnTo>
                  <a:lnTo>
                    <a:pt x="15122" y="910"/>
                  </a:lnTo>
                  <a:lnTo>
                    <a:pt x="19070" y="3287"/>
                  </a:lnTo>
                  <a:lnTo>
                    <a:pt x="23227" y="6711"/>
                  </a:lnTo>
                  <a:lnTo>
                    <a:pt x="25478" y="9182"/>
                  </a:lnTo>
                  <a:lnTo>
                    <a:pt x="25719" y="9507"/>
                  </a:lnTo>
                  <a:lnTo>
                    <a:pt x="25876" y="9769"/>
                  </a:lnTo>
                  <a:lnTo>
                    <a:pt x="26023" y="9905"/>
                  </a:lnTo>
                  <a:lnTo>
                    <a:pt x="26180" y="10114"/>
                  </a:lnTo>
                  <a:lnTo>
                    <a:pt x="26441" y="9978"/>
                  </a:lnTo>
                  <a:lnTo>
                    <a:pt x="26703" y="9769"/>
                  </a:lnTo>
                  <a:lnTo>
                    <a:pt x="25133" y="7413"/>
                  </a:lnTo>
                  <a:lnTo>
                    <a:pt x="22243" y="5088"/>
                  </a:lnTo>
                  <a:lnTo>
                    <a:pt x="19426" y="2722"/>
                  </a:lnTo>
                  <a:lnTo>
                    <a:pt x="16065" y="659"/>
                  </a:lnTo>
                  <a:close/>
                </a:path>
              </a:pathLst>
            </a:custGeom>
            <a:solidFill>
              <a:srgbClr val="25544F"/>
            </a:solidFill>
          </p:spPr>
          <p:txBody>
            <a:bodyPr wrap="square" lIns="0" tIns="0" rIns="0" bIns="0" rtlCol="0"/>
            <a:lstStyle/>
            <a:p>
              <a:endParaRPr/>
            </a:p>
          </p:txBody>
        </p:sp>
        <p:sp>
          <p:nvSpPr>
            <p:cNvPr id="150" name="object 150"/>
            <p:cNvSpPr/>
            <p:nvPr/>
          </p:nvSpPr>
          <p:spPr>
            <a:xfrm>
              <a:off x="11389114" y="10852047"/>
              <a:ext cx="24130" cy="13335"/>
            </a:xfrm>
            <a:custGeom>
              <a:avLst/>
              <a:gdLst/>
              <a:ahLst/>
              <a:cxnLst/>
              <a:rect l="l" t="t" r="r" b="b"/>
              <a:pathLst>
                <a:path w="24129" h="13334">
                  <a:moveTo>
                    <a:pt x="5895" y="0"/>
                  </a:moveTo>
                  <a:lnTo>
                    <a:pt x="1832" y="1078"/>
                  </a:lnTo>
                  <a:lnTo>
                    <a:pt x="942" y="3308"/>
                  </a:lnTo>
                  <a:lnTo>
                    <a:pt x="0" y="5539"/>
                  </a:lnTo>
                  <a:lnTo>
                    <a:pt x="356" y="8900"/>
                  </a:lnTo>
                  <a:lnTo>
                    <a:pt x="4607" y="11664"/>
                  </a:lnTo>
                  <a:lnTo>
                    <a:pt x="14585" y="13287"/>
                  </a:lnTo>
                  <a:lnTo>
                    <a:pt x="19140" y="12627"/>
                  </a:lnTo>
                  <a:lnTo>
                    <a:pt x="19329" y="12586"/>
                  </a:lnTo>
                  <a:lnTo>
                    <a:pt x="22240" y="10942"/>
                  </a:lnTo>
                  <a:lnTo>
                    <a:pt x="23499" y="7528"/>
                  </a:lnTo>
                  <a:lnTo>
                    <a:pt x="20899" y="7528"/>
                  </a:lnTo>
                  <a:lnTo>
                    <a:pt x="15245" y="2303"/>
                  </a:lnTo>
                  <a:lnTo>
                    <a:pt x="10544" y="1172"/>
                  </a:lnTo>
                  <a:lnTo>
                    <a:pt x="5895" y="0"/>
                  </a:lnTo>
                  <a:close/>
                </a:path>
                <a:path w="24129" h="13334">
                  <a:moveTo>
                    <a:pt x="17119" y="795"/>
                  </a:moveTo>
                  <a:lnTo>
                    <a:pt x="19727" y="2816"/>
                  </a:lnTo>
                  <a:lnTo>
                    <a:pt x="20878" y="4408"/>
                  </a:lnTo>
                  <a:lnTo>
                    <a:pt x="21978" y="5989"/>
                  </a:lnTo>
                  <a:lnTo>
                    <a:pt x="22240" y="7109"/>
                  </a:lnTo>
                  <a:lnTo>
                    <a:pt x="20899" y="7528"/>
                  </a:lnTo>
                  <a:lnTo>
                    <a:pt x="23499" y="7528"/>
                  </a:lnTo>
                  <a:lnTo>
                    <a:pt x="23905" y="6429"/>
                  </a:lnTo>
                  <a:lnTo>
                    <a:pt x="21517" y="3779"/>
                  </a:lnTo>
                  <a:lnTo>
                    <a:pt x="17119" y="795"/>
                  </a:lnTo>
                  <a:close/>
                </a:path>
              </a:pathLst>
            </a:custGeom>
            <a:solidFill>
              <a:srgbClr val="3B8285"/>
            </a:solidFill>
          </p:spPr>
          <p:txBody>
            <a:bodyPr wrap="square" lIns="0" tIns="0" rIns="0" bIns="0" rtlCol="0"/>
            <a:lstStyle/>
            <a:p>
              <a:endParaRPr/>
            </a:p>
          </p:txBody>
        </p:sp>
        <p:sp>
          <p:nvSpPr>
            <p:cNvPr id="151" name="object 151"/>
            <p:cNvSpPr/>
            <p:nvPr/>
          </p:nvSpPr>
          <p:spPr>
            <a:xfrm>
              <a:off x="11392497" y="10853108"/>
              <a:ext cx="9525" cy="8255"/>
            </a:xfrm>
            <a:custGeom>
              <a:avLst/>
              <a:gdLst/>
              <a:ahLst/>
              <a:cxnLst/>
              <a:rect l="l" t="t" r="r" b="b"/>
              <a:pathLst>
                <a:path w="9525" h="8254">
                  <a:moveTo>
                    <a:pt x="2463" y="3022"/>
                  </a:moveTo>
                  <a:lnTo>
                    <a:pt x="1943" y="2514"/>
                  </a:lnTo>
                  <a:lnTo>
                    <a:pt x="0" y="2514"/>
                  </a:lnTo>
                  <a:lnTo>
                    <a:pt x="0" y="3124"/>
                  </a:lnTo>
                  <a:lnTo>
                    <a:pt x="0" y="3733"/>
                  </a:lnTo>
                  <a:lnTo>
                    <a:pt x="114" y="4343"/>
                  </a:lnTo>
                  <a:lnTo>
                    <a:pt x="838" y="4711"/>
                  </a:lnTo>
                  <a:lnTo>
                    <a:pt x="1447" y="5029"/>
                  </a:lnTo>
                  <a:lnTo>
                    <a:pt x="2463" y="4152"/>
                  </a:lnTo>
                  <a:lnTo>
                    <a:pt x="2463" y="3022"/>
                  </a:lnTo>
                  <a:close/>
                </a:path>
                <a:path w="9525" h="8254">
                  <a:moveTo>
                    <a:pt x="5727" y="469"/>
                  </a:moveTo>
                  <a:lnTo>
                    <a:pt x="5092" y="0"/>
                  </a:lnTo>
                  <a:lnTo>
                    <a:pt x="3898" y="0"/>
                  </a:lnTo>
                  <a:lnTo>
                    <a:pt x="3365" y="444"/>
                  </a:lnTo>
                  <a:lnTo>
                    <a:pt x="3365" y="1625"/>
                  </a:lnTo>
                  <a:lnTo>
                    <a:pt x="3911" y="1905"/>
                  </a:lnTo>
                  <a:lnTo>
                    <a:pt x="5092" y="1905"/>
                  </a:lnTo>
                  <a:lnTo>
                    <a:pt x="5727" y="1625"/>
                  </a:lnTo>
                  <a:lnTo>
                    <a:pt x="5727" y="1054"/>
                  </a:lnTo>
                  <a:lnTo>
                    <a:pt x="5727" y="469"/>
                  </a:lnTo>
                  <a:close/>
                </a:path>
                <a:path w="9525" h="8254">
                  <a:moveTo>
                    <a:pt x="8991" y="5765"/>
                  </a:moveTo>
                  <a:lnTo>
                    <a:pt x="8331" y="5156"/>
                  </a:lnTo>
                  <a:lnTo>
                    <a:pt x="6807" y="5156"/>
                  </a:lnTo>
                  <a:lnTo>
                    <a:pt x="6197" y="5765"/>
                  </a:lnTo>
                  <a:lnTo>
                    <a:pt x="6197" y="6502"/>
                  </a:lnTo>
                  <a:lnTo>
                    <a:pt x="6197" y="7239"/>
                  </a:lnTo>
                  <a:lnTo>
                    <a:pt x="6362" y="8077"/>
                  </a:lnTo>
                  <a:lnTo>
                    <a:pt x="7912" y="8077"/>
                  </a:lnTo>
                  <a:lnTo>
                    <a:pt x="8991" y="7239"/>
                  </a:lnTo>
                  <a:lnTo>
                    <a:pt x="8991" y="5765"/>
                  </a:lnTo>
                  <a:close/>
                </a:path>
              </a:pathLst>
            </a:custGeom>
            <a:solidFill>
              <a:srgbClr val="25544F"/>
            </a:solidFill>
          </p:spPr>
          <p:txBody>
            <a:bodyPr wrap="square" lIns="0" tIns="0" rIns="0" bIns="0" rtlCol="0"/>
            <a:lstStyle/>
            <a:p>
              <a:endParaRPr/>
            </a:p>
          </p:txBody>
        </p:sp>
        <p:sp>
          <p:nvSpPr>
            <p:cNvPr id="152" name="object 152"/>
            <p:cNvSpPr/>
            <p:nvPr/>
          </p:nvSpPr>
          <p:spPr>
            <a:xfrm>
              <a:off x="11394001" y="10860193"/>
              <a:ext cx="3175" cy="2540"/>
            </a:xfrm>
            <a:custGeom>
              <a:avLst/>
              <a:gdLst/>
              <a:ahLst/>
              <a:cxnLst/>
              <a:rect l="l" t="t" r="r" b="b"/>
              <a:pathLst>
                <a:path w="3175" h="2540">
                  <a:moveTo>
                    <a:pt x="1832" y="0"/>
                  </a:moveTo>
                  <a:lnTo>
                    <a:pt x="659" y="0"/>
                  </a:lnTo>
                  <a:lnTo>
                    <a:pt x="0" y="136"/>
                  </a:lnTo>
                  <a:lnTo>
                    <a:pt x="0" y="795"/>
                  </a:lnTo>
                  <a:lnTo>
                    <a:pt x="0" y="1476"/>
                  </a:lnTo>
                  <a:lnTo>
                    <a:pt x="659" y="2366"/>
                  </a:lnTo>
                  <a:lnTo>
                    <a:pt x="1832" y="2366"/>
                  </a:lnTo>
                  <a:lnTo>
                    <a:pt x="2565" y="1947"/>
                  </a:lnTo>
                  <a:lnTo>
                    <a:pt x="2565" y="607"/>
                  </a:lnTo>
                  <a:lnTo>
                    <a:pt x="1832" y="0"/>
                  </a:lnTo>
                  <a:close/>
                </a:path>
              </a:pathLst>
            </a:custGeom>
            <a:solidFill>
              <a:srgbClr val="92BABA"/>
            </a:solidFill>
          </p:spPr>
          <p:txBody>
            <a:bodyPr wrap="square" lIns="0" tIns="0" rIns="0" bIns="0" rtlCol="0"/>
            <a:lstStyle/>
            <a:p>
              <a:endParaRPr/>
            </a:p>
          </p:txBody>
        </p:sp>
        <p:sp>
          <p:nvSpPr>
            <p:cNvPr id="153" name="object 153"/>
            <p:cNvSpPr/>
            <p:nvPr/>
          </p:nvSpPr>
          <p:spPr>
            <a:xfrm>
              <a:off x="11402377" y="10859776"/>
              <a:ext cx="6350" cy="4445"/>
            </a:xfrm>
            <a:custGeom>
              <a:avLst/>
              <a:gdLst/>
              <a:ahLst/>
              <a:cxnLst/>
              <a:rect l="l" t="t" r="r" b="b"/>
              <a:pathLst>
                <a:path w="6350" h="4445">
                  <a:moveTo>
                    <a:pt x="2019" y="2794"/>
                  </a:moveTo>
                  <a:lnTo>
                    <a:pt x="1409" y="2514"/>
                  </a:lnTo>
                  <a:lnTo>
                    <a:pt x="304" y="2514"/>
                  </a:lnTo>
                  <a:lnTo>
                    <a:pt x="0" y="2959"/>
                  </a:lnTo>
                  <a:lnTo>
                    <a:pt x="0" y="3479"/>
                  </a:lnTo>
                  <a:lnTo>
                    <a:pt x="0" y="4013"/>
                  </a:lnTo>
                  <a:lnTo>
                    <a:pt x="419" y="4432"/>
                  </a:lnTo>
                  <a:lnTo>
                    <a:pt x="1511" y="4432"/>
                  </a:lnTo>
                  <a:lnTo>
                    <a:pt x="2019" y="3873"/>
                  </a:lnTo>
                  <a:lnTo>
                    <a:pt x="2019" y="2794"/>
                  </a:lnTo>
                  <a:close/>
                </a:path>
                <a:path w="6350" h="4445">
                  <a:moveTo>
                    <a:pt x="6134" y="419"/>
                  </a:moveTo>
                  <a:lnTo>
                    <a:pt x="5448" y="25"/>
                  </a:lnTo>
                  <a:lnTo>
                    <a:pt x="4114" y="25"/>
                  </a:lnTo>
                  <a:lnTo>
                    <a:pt x="3733" y="0"/>
                  </a:lnTo>
                  <a:lnTo>
                    <a:pt x="3733" y="609"/>
                  </a:lnTo>
                  <a:lnTo>
                    <a:pt x="3733" y="1308"/>
                  </a:lnTo>
                  <a:lnTo>
                    <a:pt x="3949" y="2133"/>
                  </a:lnTo>
                  <a:lnTo>
                    <a:pt x="5270" y="2133"/>
                  </a:lnTo>
                  <a:lnTo>
                    <a:pt x="6134" y="1778"/>
                  </a:lnTo>
                  <a:lnTo>
                    <a:pt x="6134" y="419"/>
                  </a:lnTo>
                  <a:close/>
                </a:path>
              </a:pathLst>
            </a:custGeom>
            <a:solidFill>
              <a:srgbClr val="25544F"/>
            </a:solidFill>
          </p:spPr>
          <p:txBody>
            <a:bodyPr wrap="square" lIns="0" tIns="0" rIns="0" bIns="0" rtlCol="0"/>
            <a:lstStyle/>
            <a:p>
              <a:endParaRPr/>
            </a:p>
          </p:txBody>
        </p:sp>
        <p:sp>
          <p:nvSpPr>
            <p:cNvPr id="154" name="object 154"/>
            <p:cNvSpPr/>
            <p:nvPr/>
          </p:nvSpPr>
          <p:spPr>
            <a:xfrm>
              <a:off x="11392560" y="10852918"/>
              <a:ext cx="16510" cy="11430"/>
            </a:xfrm>
            <a:custGeom>
              <a:avLst/>
              <a:gdLst/>
              <a:ahLst/>
              <a:cxnLst/>
              <a:rect l="l" t="t" r="r" b="b"/>
              <a:pathLst>
                <a:path w="16509" h="11429">
                  <a:moveTo>
                    <a:pt x="2324" y="2552"/>
                  </a:moveTo>
                  <a:lnTo>
                    <a:pt x="1511" y="2425"/>
                  </a:lnTo>
                  <a:lnTo>
                    <a:pt x="381" y="2425"/>
                  </a:lnTo>
                  <a:lnTo>
                    <a:pt x="0" y="2552"/>
                  </a:lnTo>
                  <a:lnTo>
                    <a:pt x="0" y="3695"/>
                  </a:lnTo>
                  <a:lnTo>
                    <a:pt x="330" y="4089"/>
                  </a:lnTo>
                  <a:lnTo>
                    <a:pt x="1460" y="4089"/>
                  </a:lnTo>
                  <a:lnTo>
                    <a:pt x="2324" y="3695"/>
                  </a:lnTo>
                  <a:lnTo>
                    <a:pt x="2324" y="3124"/>
                  </a:lnTo>
                  <a:lnTo>
                    <a:pt x="2324" y="2552"/>
                  </a:lnTo>
                  <a:close/>
                </a:path>
                <a:path w="16509" h="11429">
                  <a:moveTo>
                    <a:pt x="3594" y="7467"/>
                  </a:moveTo>
                  <a:lnTo>
                    <a:pt x="2933" y="7112"/>
                  </a:lnTo>
                  <a:lnTo>
                    <a:pt x="1727" y="7112"/>
                  </a:lnTo>
                  <a:lnTo>
                    <a:pt x="1511" y="7467"/>
                  </a:lnTo>
                  <a:lnTo>
                    <a:pt x="1511" y="8483"/>
                  </a:lnTo>
                  <a:lnTo>
                    <a:pt x="2273" y="8877"/>
                  </a:lnTo>
                  <a:lnTo>
                    <a:pt x="3429" y="8877"/>
                  </a:lnTo>
                  <a:lnTo>
                    <a:pt x="3594" y="8483"/>
                  </a:lnTo>
                  <a:lnTo>
                    <a:pt x="3594" y="8013"/>
                  </a:lnTo>
                  <a:lnTo>
                    <a:pt x="3594" y="7467"/>
                  </a:lnTo>
                  <a:close/>
                </a:path>
                <a:path w="16509" h="11429">
                  <a:moveTo>
                    <a:pt x="5283" y="215"/>
                  </a:moveTo>
                  <a:lnTo>
                    <a:pt x="4673" y="0"/>
                  </a:lnTo>
                  <a:lnTo>
                    <a:pt x="3695" y="0"/>
                  </a:lnTo>
                  <a:lnTo>
                    <a:pt x="3429" y="215"/>
                  </a:lnTo>
                  <a:lnTo>
                    <a:pt x="3429" y="1219"/>
                  </a:lnTo>
                  <a:lnTo>
                    <a:pt x="4038" y="1498"/>
                  </a:lnTo>
                  <a:lnTo>
                    <a:pt x="5054" y="1498"/>
                  </a:lnTo>
                  <a:lnTo>
                    <a:pt x="5283" y="1219"/>
                  </a:lnTo>
                  <a:lnTo>
                    <a:pt x="5283" y="723"/>
                  </a:lnTo>
                  <a:lnTo>
                    <a:pt x="5283" y="215"/>
                  </a:lnTo>
                  <a:close/>
                </a:path>
                <a:path w="16509" h="11429">
                  <a:moveTo>
                    <a:pt x="8623" y="5829"/>
                  </a:moveTo>
                  <a:lnTo>
                    <a:pt x="7810" y="5029"/>
                  </a:lnTo>
                  <a:lnTo>
                    <a:pt x="6743" y="5029"/>
                  </a:lnTo>
                  <a:lnTo>
                    <a:pt x="6273" y="5448"/>
                  </a:lnTo>
                  <a:lnTo>
                    <a:pt x="6273" y="6489"/>
                  </a:lnTo>
                  <a:lnTo>
                    <a:pt x="6540" y="7467"/>
                  </a:lnTo>
                  <a:lnTo>
                    <a:pt x="7632" y="7467"/>
                  </a:lnTo>
                  <a:lnTo>
                    <a:pt x="8623" y="6883"/>
                  </a:lnTo>
                  <a:lnTo>
                    <a:pt x="8623" y="6311"/>
                  </a:lnTo>
                  <a:lnTo>
                    <a:pt x="8623" y="5829"/>
                  </a:lnTo>
                  <a:close/>
                </a:path>
                <a:path w="16509" h="11429">
                  <a:moveTo>
                    <a:pt x="11633" y="9575"/>
                  </a:moveTo>
                  <a:lnTo>
                    <a:pt x="11176" y="9372"/>
                  </a:lnTo>
                  <a:lnTo>
                    <a:pt x="10121" y="9372"/>
                  </a:lnTo>
                  <a:lnTo>
                    <a:pt x="9715" y="9575"/>
                  </a:lnTo>
                  <a:lnTo>
                    <a:pt x="9715" y="10655"/>
                  </a:lnTo>
                  <a:lnTo>
                    <a:pt x="10121" y="11099"/>
                  </a:lnTo>
                  <a:lnTo>
                    <a:pt x="11176" y="11099"/>
                  </a:lnTo>
                  <a:lnTo>
                    <a:pt x="11633" y="10655"/>
                  </a:lnTo>
                  <a:lnTo>
                    <a:pt x="11633" y="10121"/>
                  </a:lnTo>
                  <a:lnTo>
                    <a:pt x="11633" y="9575"/>
                  </a:lnTo>
                  <a:close/>
                </a:path>
                <a:path w="16509" h="11429">
                  <a:moveTo>
                    <a:pt x="15925" y="7353"/>
                  </a:moveTo>
                  <a:lnTo>
                    <a:pt x="15468" y="6413"/>
                  </a:lnTo>
                  <a:lnTo>
                    <a:pt x="15011" y="6324"/>
                  </a:lnTo>
                  <a:lnTo>
                    <a:pt x="13766" y="6210"/>
                  </a:lnTo>
                  <a:lnTo>
                    <a:pt x="13576" y="6692"/>
                  </a:lnTo>
                  <a:lnTo>
                    <a:pt x="13576" y="7823"/>
                  </a:lnTo>
                  <a:lnTo>
                    <a:pt x="14020" y="8432"/>
                  </a:lnTo>
                  <a:lnTo>
                    <a:pt x="15925" y="8432"/>
                  </a:lnTo>
                  <a:lnTo>
                    <a:pt x="15925" y="7886"/>
                  </a:lnTo>
                  <a:lnTo>
                    <a:pt x="15925" y="7353"/>
                  </a:lnTo>
                  <a:close/>
                </a:path>
              </a:pathLst>
            </a:custGeom>
            <a:solidFill>
              <a:srgbClr val="92BABA"/>
            </a:solidFill>
          </p:spPr>
          <p:txBody>
            <a:bodyPr wrap="square" lIns="0" tIns="0" rIns="0" bIns="0" rtlCol="0"/>
            <a:lstStyle/>
            <a:p>
              <a:endParaRPr/>
            </a:p>
          </p:txBody>
        </p:sp>
        <p:sp>
          <p:nvSpPr>
            <p:cNvPr id="155" name="object 155"/>
            <p:cNvSpPr/>
            <p:nvPr/>
          </p:nvSpPr>
          <p:spPr>
            <a:xfrm>
              <a:off x="11391760" y="10851597"/>
              <a:ext cx="15875" cy="12700"/>
            </a:xfrm>
            <a:custGeom>
              <a:avLst/>
              <a:gdLst/>
              <a:ahLst/>
              <a:cxnLst/>
              <a:rect l="l" t="t" r="r" b="b"/>
              <a:pathLst>
                <a:path w="15875" h="12700">
                  <a:moveTo>
                    <a:pt x="2095" y="4864"/>
                  </a:moveTo>
                  <a:lnTo>
                    <a:pt x="1955" y="4533"/>
                  </a:lnTo>
                  <a:lnTo>
                    <a:pt x="952" y="3746"/>
                  </a:lnTo>
                  <a:lnTo>
                    <a:pt x="0" y="3746"/>
                  </a:lnTo>
                  <a:lnTo>
                    <a:pt x="241" y="4495"/>
                  </a:lnTo>
                  <a:lnTo>
                    <a:pt x="1295" y="5245"/>
                  </a:lnTo>
                  <a:lnTo>
                    <a:pt x="1841" y="5194"/>
                  </a:lnTo>
                  <a:lnTo>
                    <a:pt x="1955" y="5003"/>
                  </a:lnTo>
                  <a:lnTo>
                    <a:pt x="2095" y="4864"/>
                  </a:lnTo>
                  <a:close/>
                </a:path>
                <a:path w="15875" h="12700">
                  <a:moveTo>
                    <a:pt x="3543" y="9537"/>
                  </a:moveTo>
                  <a:lnTo>
                    <a:pt x="3441" y="9347"/>
                  </a:lnTo>
                  <a:lnTo>
                    <a:pt x="3505" y="8991"/>
                  </a:lnTo>
                  <a:lnTo>
                    <a:pt x="3149" y="8597"/>
                  </a:lnTo>
                  <a:lnTo>
                    <a:pt x="2768" y="8242"/>
                  </a:lnTo>
                  <a:lnTo>
                    <a:pt x="1295" y="8013"/>
                  </a:lnTo>
                  <a:lnTo>
                    <a:pt x="2095" y="9207"/>
                  </a:lnTo>
                  <a:lnTo>
                    <a:pt x="1651" y="9347"/>
                  </a:lnTo>
                  <a:lnTo>
                    <a:pt x="1206" y="9969"/>
                  </a:lnTo>
                  <a:lnTo>
                    <a:pt x="1104" y="10172"/>
                  </a:lnTo>
                  <a:lnTo>
                    <a:pt x="2616" y="10083"/>
                  </a:lnTo>
                  <a:lnTo>
                    <a:pt x="2984" y="9969"/>
                  </a:lnTo>
                  <a:lnTo>
                    <a:pt x="3543" y="9537"/>
                  </a:lnTo>
                  <a:close/>
                </a:path>
                <a:path w="15875" h="12700">
                  <a:moveTo>
                    <a:pt x="5638" y="1765"/>
                  </a:moveTo>
                  <a:lnTo>
                    <a:pt x="4648" y="406"/>
                  </a:lnTo>
                  <a:lnTo>
                    <a:pt x="3200" y="0"/>
                  </a:lnTo>
                  <a:lnTo>
                    <a:pt x="3835" y="1536"/>
                  </a:lnTo>
                  <a:lnTo>
                    <a:pt x="4178" y="1790"/>
                  </a:lnTo>
                  <a:lnTo>
                    <a:pt x="4533" y="2095"/>
                  </a:lnTo>
                  <a:lnTo>
                    <a:pt x="5105" y="2451"/>
                  </a:lnTo>
                  <a:lnTo>
                    <a:pt x="5295" y="2311"/>
                  </a:lnTo>
                  <a:lnTo>
                    <a:pt x="5562" y="2197"/>
                  </a:lnTo>
                  <a:lnTo>
                    <a:pt x="5638" y="1765"/>
                  </a:lnTo>
                  <a:close/>
                </a:path>
                <a:path w="15875" h="12700">
                  <a:moveTo>
                    <a:pt x="8750" y="8013"/>
                  </a:moveTo>
                  <a:lnTo>
                    <a:pt x="8572" y="7874"/>
                  </a:lnTo>
                  <a:lnTo>
                    <a:pt x="8178" y="7175"/>
                  </a:lnTo>
                  <a:lnTo>
                    <a:pt x="7848" y="6464"/>
                  </a:lnTo>
                  <a:lnTo>
                    <a:pt x="6083" y="5664"/>
                  </a:lnTo>
                  <a:lnTo>
                    <a:pt x="7073" y="7327"/>
                  </a:lnTo>
                  <a:lnTo>
                    <a:pt x="7264" y="7569"/>
                  </a:lnTo>
                  <a:lnTo>
                    <a:pt x="6972" y="7569"/>
                  </a:lnTo>
                  <a:lnTo>
                    <a:pt x="5588" y="7962"/>
                  </a:lnTo>
                  <a:lnTo>
                    <a:pt x="7277" y="8293"/>
                  </a:lnTo>
                  <a:lnTo>
                    <a:pt x="7797" y="8293"/>
                  </a:lnTo>
                  <a:lnTo>
                    <a:pt x="7962" y="8445"/>
                  </a:lnTo>
                  <a:lnTo>
                    <a:pt x="8216" y="8318"/>
                  </a:lnTo>
                  <a:lnTo>
                    <a:pt x="8356" y="8293"/>
                  </a:lnTo>
                  <a:lnTo>
                    <a:pt x="8750" y="8013"/>
                  </a:lnTo>
                  <a:close/>
                </a:path>
                <a:path w="15875" h="12700">
                  <a:moveTo>
                    <a:pt x="11341" y="11493"/>
                  </a:moveTo>
                  <a:lnTo>
                    <a:pt x="10833" y="11277"/>
                  </a:lnTo>
                  <a:lnTo>
                    <a:pt x="9588" y="11531"/>
                  </a:lnTo>
                  <a:lnTo>
                    <a:pt x="8839" y="12001"/>
                  </a:lnTo>
                  <a:lnTo>
                    <a:pt x="9791" y="12293"/>
                  </a:lnTo>
                  <a:lnTo>
                    <a:pt x="11049" y="12293"/>
                  </a:lnTo>
                  <a:lnTo>
                    <a:pt x="11277" y="12192"/>
                  </a:lnTo>
                  <a:lnTo>
                    <a:pt x="11341" y="11493"/>
                  </a:lnTo>
                  <a:close/>
                </a:path>
                <a:path w="15875" h="12700">
                  <a:moveTo>
                    <a:pt x="15684" y="8788"/>
                  </a:moveTo>
                  <a:lnTo>
                    <a:pt x="15646" y="8255"/>
                  </a:lnTo>
                  <a:lnTo>
                    <a:pt x="14084" y="8089"/>
                  </a:lnTo>
                  <a:lnTo>
                    <a:pt x="13081" y="8382"/>
                  </a:lnTo>
                  <a:lnTo>
                    <a:pt x="15087" y="9067"/>
                  </a:lnTo>
                  <a:lnTo>
                    <a:pt x="15684" y="8788"/>
                  </a:lnTo>
                  <a:close/>
                </a:path>
              </a:pathLst>
            </a:custGeom>
            <a:solidFill>
              <a:srgbClr val="272324"/>
            </a:solidFill>
          </p:spPr>
          <p:txBody>
            <a:bodyPr wrap="square" lIns="0" tIns="0" rIns="0" bIns="0" rtlCol="0"/>
            <a:lstStyle/>
            <a:p>
              <a:endParaRPr/>
            </a:p>
          </p:txBody>
        </p:sp>
        <p:sp>
          <p:nvSpPr>
            <p:cNvPr id="156" name="object 156"/>
            <p:cNvSpPr/>
            <p:nvPr/>
          </p:nvSpPr>
          <p:spPr>
            <a:xfrm>
              <a:off x="11387518" y="10850644"/>
              <a:ext cx="26034" cy="15240"/>
            </a:xfrm>
            <a:custGeom>
              <a:avLst/>
              <a:gdLst/>
              <a:ahLst/>
              <a:cxnLst/>
              <a:rect l="l" t="t" r="r" b="b"/>
              <a:pathLst>
                <a:path w="26034" h="15240">
                  <a:moveTo>
                    <a:pt x="1003" y="9702"/>
                  </a:moveTo>
                  <a:lnTo>
                    <a:pt x="0" y="7632"/>
                  </a:lnTo>
                  <a:lnTo>
                    <a:pt x="635" y="9207"/>
                  </a:lnTo>
                  <a:lnTo>
                    <a:pt x="1003" y="9702"/>
                  </a:lnTo>
                  <a:close/>
                </a:path>
                <a:path w="26034" h="15240">
                  <a:moveTo>
                    <a:pt x="1981" y="11023"/>
                  </a:moveTo>
                  <a:lnTo>
                    <a:pt x="1003" y="9702"/>
                  </a:lnTo>
                  <a:lnTo>
                    <a:pt x="1549" y="10820"/>
                  </a:lnTo>
                  <a:lnTo>
                    <a:pt x="1981" y="11023"/>
                  </a:lnTo>
                  <a:close/>
                </a:path>
                <a:path w="26034" h="15240">
                  <a:moveTo>
                    <a:pt x="20955" y="14211"/>
                  </a:moveTo>
                  <a:lnTo>
                    <a:pt x="7696" y="13741"/>
                  </a:lnTo>
                  <a:lnTo>
                    <a:pt x="1981" y="11023"/>
                  </a:lnTo>
                  <a:lnTo>
                    <a:pt x="2133" y="11239"/>
                  </a:lnTo>
                  <a:lnTo>
                    <a:pt x="6870" y="13677"/>
                  </a:lnTo>
                  <a:lnTo>
                    <a:pt x="12280" y="14884"/>
                  </a:lnTo>
                  <a:lnTo>
                    <a:pt x="16535" y="15138"/>
                  </a:lnTo>
                  <a:lnTo>
                    <a:pt x="20523" y="14414"/>
                  </a:lnTo>
                  <a:lnTo>
                    <a:pt x="20955" y="14211"/>
                  </a:lnTo>
                  <a:close/>
                </a:path>
                <a:path w="26034" h="15240">
                  <a:moveTo>
                    <a:pt x="22009" y="13716"/>
                  </a:moveTo>
                  <a:lnTo>
                    <a:pt x="20955" y="14211"/>
                  </a:lnTo>
                  <a:lnTo>
                    <a:pt x="21412" y="14224"/>
                  </a:lnTo>
                  <a:lnTo>
                    <a:pt x="22009" y="13716"/>
                  </a:lnTo>
                  <a:close/>
                </a:path>
                <a:path w="26034" h="15240">
                  <a:moveTo>
                    <a:pt x="24409" y="11645"/>
                  </a:moveTo>
                  <a:lnTo>
                    <a:pt x="22009" y="13716"/>
                  </a:lnTo>
                  <a:lnTo>
                    <a:pt x="23660" y="12928"/>
                  </a:lnTo>
                  <a:lnTo>
                    <a:pt x="23825" y="12865"/>
                  </a:lnTo>
                  <a:lnTo>
                    <a:pt x="24117" y="12192"/>
                  </a:lnTo>
                  <a:lnTo>
                    <a:pt x="24409" y="11645"/>
                  </a:lnTo>
                  <a:close/>
                </a:path>
                <a:path w="26034" h="15240">
                  <a:moveTo>
                    <a:pt x="25501" y="7696"/>
                  </a:moveTo>
                  <a:lnTo>
                    <a:pt x="23101" y="5080"/>
                  </a:lnTo>
                  <a:lnTo>
                    <a:pt x="19812" y="2273"/>
                  </a:lnTo>
                  <a:lnTo>
                    <a:pt x="14770" y="0"/>
                  </a:lnTo>
                  <a:lnTo>
                    <a:pt x="20980" y="4013"/>
                  </a:lnTo>
                  <a:lnTo>
                    <a:pt x="22593" y="5511"/>
                  </a:lnTo>
                  <a:lnTo>
                    <a:pt x="24155" y="7023"/>
                  </a:lnTo>
                  <a:lnTo>
                    <a:pt x="25311" y="8407"/>
                  </a:lnTo>
                  <a:lnTo>
                    <a:pt x="25501" y="7696"/>
                  </a:lnTo>
                  <a:close/>
                </a:path>
              </a:pathLst>
            </a:custGeom>
            <a:solidFill>
              <a:srgbClr val="25544F"/>
            </a:solidFill>
          </p:spPr>
          <p:txBody>
            <a:bodyPr wrap="square" lIns="0" tIns="0" rIns="0" bIns="0" rtlCol="0"/>
            <a:lstStyle/>
            <a:p>
              <a:endParaRPr/>
            </a:p>
          </p:txBody>
        </p:sp>
        <p:sp>
          <p:nvSpPr>
            <p:cNvPr id="157" name="object 157"/>
            <p:cNvSpPr/>
            <p:nvPr/>
          </p:nvSpPr>
          <p:spPr>
            <a:xfrm>
              <a:off x="11413134" y="10849908"/>
              <a:ext cx="21590" cy="24765"/>
            </a:xfrm>
            <a:custGeom>
              <a:avLst/>
              <a:gdLst/>
              <a:ahLst/>
              <a:cxnLst/>
              <a:rect l="l" t="t" r="r" b="b"/>
              <a:pathLst>
                <a:path w="21590" h="24765">
                  <a:moveTo>
                    <a:pt x="2654" y="4953"/>
                  </a:moveTo>
                  <a:lnTo>
                    <a:pt x="2273" y="4533"/>
                  </a:lnTo>
                  <a:lnTo>
                    <a:pt x="1739" y="3759"/>
                  </a:lnTo>
                  <a:lnTo>
                    <a:pt x="0" y="3098"/>
                  </a:lnTo>
                  <a:lnTo>
                    <a:pt x="393" y="3937"/>
                  </a:lnTo>
                  <a:lnTo>
                    <a:pt x="850" y="4584"/>
                  </a:lnTo>
                  <a:lnTo>
                    <a:pt x="1295" y="5143"/>
                  </a:lnTo>
                  <a:lnTo>
                    <a:pt x="1803" y="5664"/>
                  </a:lnTo>
                  <a:lnTo>
                    <a:pt x="2209" y="6057"/>
                  </a:lnTo>
                  <a:lnTo>
                    <a:pt x="2654" y="4953"/>
                  </a:lnTo>
                  <a:close/>
                </a:path>
                <a:path w="21590" h="24765">
                  <a:moveTo>
                    <a:pt x="4762" y="20993"/>
                  </a:moveTo>
                  <a:lnTo>
                    <a:pt x="4673" y="20243"/>
                  </a:lnTo>
                  <a:lnTo>
                    <a:pt x="4597" y="20053"/>
                  </a:lnTo>
                  <a:lnTo>
                    <a:pt x="4241" y="19659"/>
                  </a:lnTo>
                  <a:lnTo>
                    <a:pt x="3733" y="20243"/>
                  </a:lnTo>
                  <a:lnTo>
                    <a:pt x="3187" y="20777"/>
                  </a:lnTo>
                  <a:lnTo>
                    <a:pt x="3505" y="20993"/>
                  </a:lnTo>
                  <a:lnTo>
                    <a:pt x="3048" y="21209"/>
                  </a:lnTo>
                  <a:lnTo>
                    <a:pt x="2209" y="21729"/>
                  </a:lnTo>
                  <a:lnTo>
                    <a:pt x="2882" y="22009"/>
                  </a:lnTo>
                  <a:lnTo>
                    <a:pt x="4292" y="21539"/>
                  </a:lnTo>
                  <a:lnTo>
                    <a:pt x="4762" y="20993"/>
                  </a:lnTo>
                  <a:close/>
                </a:path>
                <a:path w="21590" h="24765">
                  <a:moveTo>
                    <a:pt x="9182" y="2806"/>
                  </a:moveTo>
                  <a:lnTo>
                    <a:pt x="8712" y="2120"/>
                  </a:lnTo>
                  <a:lnTo>
                    <a:pt x="8204" y="1130"/>
                  </a:lnTo>
                  <a:lnTo>
                    <a:pt x="6692" y="0"/>
                  </a:lnTo>
                  <a:lnTo>
                    <a:pt x="7124" y="1460"/>
                  </a:lnTo>
                  <a:lnTo>
                    <a:pt x="7277" y="1765"/>
                  </a:lnTo>
                  <a:lnTo>
                    <a:pt x="6680" y="990"/>
                  </a:lnTo>
                  <a:lnTo>
                    <a:pt x="5092" y="355"/>
                  </a:lnTo>
                  <a:lnTo>
                    <a:pt x="5867" y="1816"/>
                  </a:lnTo>
                  <a:lnTo>
                    <a:pt x="6172" y="2489"/>
                  </a:lnTo>
                  <a:lnTo>
                    <a:pt x="7251" y="3429"/>
                  </a:lnTo>
                  <a:lnTo>
                    <a:pt x="7721" y="3263"/>
                  </a:lnTo>
                  <a:lnTo>
                    <a:pt x="7759" y="2654"/>
                  </a:lnTo>
                  <a:lnTo>
                    <a:pt x="8204" y="3149"/>
                  </a:lnTo>
                  <a:lnTo>
                    <a:pt x="8712" y="2933"/>
                  </a:lnTo>
                  <a:lnTo>
                    <a:pt x="9182" y="2806"/>
                  </a:lnTo>
                  <a:close/>
                </a:path>
                <a:path w="21590" h="24765">
                  <a:moveTo>
                    <a:pt x="13728" y="21577"/>
                  </a:moveTo>
                  <a:lnTo>
                    <a:pt x="13169" y="21412"/>
                  </a:lnTo>
                  <a:lnTo>
                    <a:pt x="12649" y="21183"/>
                  </a:lnTo>
                  <a:lnTo>
                    <a:pt x="11976" y="21412"/>
                  </a:lnTo>
                  <a:lnTo>
                    <a:pt x="11836" y="22059"/>
                  </a:lnTo>
                  <a:lnTo>
                    <a:pt x="11722" y="22733"/>
                  </a:lnTo>
                  <a:lnTo>
                    <a:pt x="10680" y="24003"/>
                  </a:lnTo>
                  <a:lnTo>
                    <a:pt x="11836" y="23863"/>
                  </a:lnTo>
                  <a:lnTo>
                    <a:pt x="12585" y="23012"/>
                  </a:lnTo>
                  <a:lnTo>
                    <a:pt x="13385" y="22174"/>
                  </a:lnTo>
                  <a:lnTo>
                    <a:pt x="13728" y="21577"/>
                  </a:lnTo>
                  <a:close/>
                </a:path>
                <a:path w="21590" h="24765">
                  <a:moveTo>
                    <a:pt x="16764" y="4457"/>
                  </a:moveTo>
                  <a:lnTo>
                    <a:pt x="16535" y="2451"/>
                  </a:lnTo>
                  <a:lnTo>
                    <a:pt x="15379" y="2095"/>
                  </a:lnTo>
                  <a:lnTo>
                    <a:pt x="15608" y="2946"/>
                  </a:lnTo>
                  <a:lnTo>
                    <a:pt x="15697" y="4457"/>
                  </a:lnTo>
                  <a:lnTo>
                    <a:pt x="16535" y="5156"/>
                  </a:lnTo>
                  <a:lnTo>
                    <a:pt x="16764" y="4457"/>
                  </a:lnTo>
                  <a:close/>
                </a:path>
                <a:path w="21590" h="24765">
                  <a:moveTo>
                    <a:pt x="18973" y="5461"/>
                  </a:moveTo>
                  <a:lnTo>
                    <a:pt x="18808" y="4978"/>
                  </a:lnTo>
                  <a:lnTo>
                    <a:pt x="18567" y="3784"/>
                  </a:lnTo>
                  <a:lnTo>
                    <a:pt x="17627" y="2794"/>
                  </a:lnTo>
                  <a:lnTo>
                    <a:pt x="17614" y="5029"/>
                  </a:lnTo>
                  <a:lnTo>
                    <a:pt x="17894" y="5664"/>
                  </a:lnTo>
                  <a:lnTo>
                    <a:pt x="18389" y="5537"/>
                  </a:lnTo>
                  <a:lnTo>
                    <a:pt x="18973" y="5461"/>
                  </a:lnTo>
                  <a:close/>
                </a:path>
                <a:path w="21590" h="24765">
                  <a:moveTo>
                    <a:pt x="21259" y="21132"/>
                  </a:moveTo>
                  <a:lnTo>
                    <a:pt x="20828" y="21183"/>
                  </a:lnTo>
                  <a:lnTo>
                    <a:pt x="20434" y="21209"/>
                  </a:lnTo>
                  <a:lnTo>
                    <a:pt x="19939" y="21767"/>
                  </a:lnTo>
                  <a:lnTo>
                    <a:pt x="19773" y="21717"/>
                  </a:lnTo>
                  <a:lnTo>
                    <a:pt x="19304" y="21209"/>
                  </a:lnTo>
                  <a:lnTo>
                    <a:pt x="18961" y="21539"/>
                  </a:lnTo>
                  <a:lnTo>
                    <a:pt x="18783" y="21767"/>
                  </a:lnTo>
                  <a:lnTo>
                    <a:pt x="18567" y="21983"/>
                  </a:lnTo>
                  <a:lnTo>
                    <a:pt x="18783" y="21983"/>
                  </a:lnTo>
                  <a:lnTo>
                    <a:pt x="18262" y="23304"/>
                  </a:lnTo>
                  <a:lnTo>
                    <a:pt x="17678" y="24282"/>
                  </a:lnTo>
                  <a:lnTo>
                    <a:pt x="18529" y="23774"/>
                  </a:lnTo>
                  <a:lnTo>
                    <a:pt x="19227" y="23139"/>
                  </a:lnTo>
                  <a:lnTo>
                    <a:pt x="19812" y="22491"/>
                  </a:lnTo>
                  <a:lnTo>
                    <a:pt x="19773" y="24218"/>
                  </a:lnTo>
                  <a:lnTo>
                    <a:pt x="20726" y="23075"/>
                  </a:lnTo>
                  <a:lnTo>
                    <a:pt x="21145" y="21869"/>
                  </a:lnTo>
                  <a:lnTo>
                    <a:pt x="21259" y="21132"/>
                  </a:lnTo>
                  <a:close/>
                </a:path>
              </a:pathLst>
            </a:custGeom>
            <a:solidFill>
              <a:srgbClr val="272324"/>
            </a:solidFill>
          </p:spPr>
          <p:txBody>
            <a:bodyPr wrap="square" lIns="0" tIns="0" rIns="0" bIns="0" rtlCol="0"/>
            <a:lstStyle/>
            <a:p>
              <a:endParaRPr/>
            </a:p>
          </p:txBody>
        </p:sp>
        <p:sp>
          <p:nvSpPr>
            <p:cNvPr id="158" name="object 158"/>
            <p:cNvSpPr/>
            <p:nvPr/>
          </p:nvSpPr>
          <p:spPr>
            <a:xfrm>
              <a:off x="11411562" y="10852611"/>
              <a:ext cx="35560" cy="20955"/>
            </a:xfrm>
            <a:custGeom>
              <a:avLst/>
              <a:gdLst/>
              <a:ahLst/>
              <a:cxnLst/>
              <a:rect l="l" t="t" r="r" b="b"/>
              <a:pathLst>
                <a:path w="35559" h="20954">
                  <a:moveTo>
                    <a:pt x="4554" y="0"/>
                  </a:moveTo>
                  <a:lnTo>
                    <a:pt x="125" y="7088"/>
                  </a:lnTo>
                  <a:lnTo>
                    <a:pt x="0" y="14271"/>
                  </a:lnTo>
                  <a:lnTo>
                    <a:pt x="4020" y="17538"/>
                  </a:lnTo>
                  <a:lnTo>
                    <a:pt x="10805" y="19182"/>
                  </a:lnTo>
                  <a:lnTo>
                    <a:pt x="18344" y="20470"/>
                  </a:lnTo>
                  <a:lnTo>
                    <a:pt x="27266" y="16952"/>
                  </a:lnTo>
                  <a:lnTo>
                    <a:pt x="28836" y="13915"/>
                  </a:lnTo>
                  <a:lnTo>
                    <a:pt x="30574" y="12387"/>
                  </a:lnTo>
                  <a:lnTo>
                    <a:pt x="34797" y="6219"/>
                  </a:lnTo>
                  <a:lnTo>
                    <a:pt x="26438" y="6219"/>
                  </a:lnTo>
                  <a:lnTo>
                    <a:pt x="24617" y="5748"/>
                  </a:lnTo>
                  <a:lnTo>
                    <a:pt x="22753" y="5329"/>
                  </a:lnTo>
                  <a:lnTo>
                    <a:pt x="21863" y="3937"/>
                  </a:lnTo>
                  <a:lnTo>
                    <a:pt x="19067" y="2722"/>
                  </a:lnTo>
                  <a:lnTo>
                    <a:pt x="15758" y="1214"/>
                  </a:lnTo>
                  <a:lnTo>
                    <a:pt x="11675" y="94"/>
                  </a:lnTo>
                  <a:lnTo>
                    <a:pt x="9559" y="94"/>
                  </a:lnTo>
                  <a:lnTo>
                    <a:pt x="4554" y="0"/>
                  </a:lnTo>
                  <a:close/>
                </a:path>
                <a:path w="35559" h="20954">
                  <a:moveTo>
                    <a:pt x="35506" y="5183"/>
                  </a:moveTo>
                  <a:lnTo>
                    <a:pt x="29234" y="5863"/>
                  </a:lnTo>
                  <a:lnTo>
                    <a:pt x="26438" y="6219"/>
                  </a:lnTo>
                  <a:lnTo>
                    <a:pt x="34797" y="6219"/>
                  </a:lnTo>
                  <a:lnTo>
                    <a:pt x="35506" y="5183"/>
                  </a:lnTo>
                  <a:close/>
                </a:path>
              </a:pathLst>
            </a:custGeom>
            <a:solidFill>
              <a:srgbClr val="92BABA"/>
            </a:solidFill>
          </p:spPr>
          <p:txBody>
            <a:bodyPr wrap="square" lIns="0" tIns="0" rIns="0" bIns="0" rtlCol="0"/>
            <a:lstStyle/>
            <a:p>
              <a:endParaRPr/>
            </a:p>
          </p:txBody>
        </p:sp>
        <p:sp>
          <p:nvSpPr>
            <p:cNvPr id="159" name="object 159"/>
            <p:cNvSpPr/>
            <p:nvPr/>
          </p:nvSpPr>
          <p:spPr>
            <a:xfrm>
              <a:off x="11411352" y="10852350"/>
              <a:ext cx="36830" cy="20320"/>
            </a:xfrm>
            <a:custGeom>
              <a:avLst/>
              <a:gdLst/>
              <a:ahLst/>
              <a:cxnLst/>
              <a:rect l="l" t="t" r="r" b="b"/>
              <a:pathLst>
                <a:path w="36829" h="20320">
                  <a:moveTo>
                    <a:pt x="0" y="10418"/>
                  </a:moveTo>
                  <a:lnTo>
                    <a:pt x="13570" y="20219"/>
                  </a:lnTo>
                  <a:lnTo>
                    <a:pt x="19371" y="20219"/>
                  </a:lnTo>
                  <a:lnTo>
                    <a:pt x="21412" y="19936"/>
                  </a:lnTo>
                  <a:lnTo>
                    <a:pt x="22495" y="19538"/>
                  </a:lnTo>
                  <a:lnTo>
                    <a:pt x="13664" y="19538"/>
                  </a:lnTo>
                  <a:lnTo>
                    <a:pt x="9863" y="18826"/>
                  </a:lnTo>
                  <a:lnTo>
                    <a:pt x="7727" y="18292"/>
                  </a:lnTo>
                  <a:lnTo>
                    <a:pt x="6083" y="17936"/>
                  </a:lnTo>
                  <a:lnTo>
                    <a:pt x="4272" y="16931"/>
                  </a:lnTo>
                  <a:lnTo>
                    <a:pt x="1581" y="14177"/>
                  </a:lnTo>
                  <a:lnTo>
                    <a:pt x="638" y="12439"/>
                  </a:lnTo>
                  <a:lnTo>
                    <a:pt x="638" y="10470"/>
                  </a:lnTo>
                  <a:lnTo>
                    <a:pt x="282" y="10470"/>
                  </a:lnTo>
                  <a:lnTo>
                    <a:pt x="0" y="10418"/>
                  </a:lnTo>
                  <a:close/>
                </a:path>
                <a:path w="36829" h="20320">
                  <a:moveTo>
                    <a:pt x="35843" y="5874"/>
                  </a:moveTo>
                  <a:lnTo>
                    <a:pt x="35014" y="5874"/>
                  </a:lnTo>
                  <a:lnTo>
                    <a:pt x="30478" y="12439"/>
                  </a:lnTo>
                  <a:lnTo>
                    <a:pt x="28763" y="14020"/>
                  </a:lnTo>
                  <a:lnTo>
                    <a:pt x="27140" y="16994"/>
                  </a:lnTo>
                  <a:lnTo>
                    <a:pt x="21339" y="19297"/>
                  </a:lnTo>
                  <a:lnTo>
                    <a:pt x="19329" y="19538"/>
                  </a:lnTo>
                  <a:lnTo>
                    <a:pt x="22495" y="19538"/>
                  </a:lnTo>
                  <a:lnTo>
                    <a:pt x="27705" y="17517"/>
                  </a:lnTo>
                  <a:lnTo>
                    <a:pt x="29226" y="14575"/>
                  </a:lnTo>
                  <a:lnTo>
                    <a:pt x="29188" y="14345"/>
                  </a:lnTo>
                  <a:lnTo>
                    <a:pt x="29046" y="14177"/>
                  </a:lnTo>
                  <a:lnTo>
                    <a:pt x="29599" y="14177"/>
                  </a:lnTo>
                  <a:lnTo>
                    <a:pt x="31046" y="12868"/>
                  </a:lnTo>
                  <a:lnTo>
                    <a:pt x="35843" y="5874"/>
                  </a:lnTo>
                  <a:close/>
                </a:path>
                <a:path w="36829" h="20320">
                  <a:moveTo>
                    <a:pt x="29599" y="14177"/>
                  </a:moveTo>
                  <a:lnTo>
                    <a:pt x="29046" y="14177"/>
                  </a:lnTo>
                  <a:lnTo>
                    <a:pt x="29308" y="14345"/>
                  </a:lnTo>
                  <a:lnTo>
                    <a:pt x="29599" y="14177"/>
                  </a:lnTo>
                  <a:close/>
                </a:path>
                <a:path w="36829" h="20320">
                  <a:moveTo>
                    <a:pt x="29046" y="14177"/>
                  </a:moveTo>
                  <a:lnTo>
                    <a:pt x="29286" y="14459"/>
                  </a:lnTo>
                  <a:lnTo>
                    <a:pt x="29046" y="14177"/>
                  </a:lnTo>
                  <a:close/>
                </a:path>
                <a:path w="36829" h="20320">
                  <a:moveTo>
                    <a:pt x="9769" y="0"/>
                  </a:moveTo>
                  <a:lnTo>
                    <a:pt x="8355" y="0"/>
                  </a:lnTo>
                  <a:lnTo>
                    <a:pt x="7067" y="492"/>
                  </a:lnTo>
                  <a:lnTo>
                    <a:pt x="0" y="10418"/>
                  </a:lnTo>
                  <a:lnTo>
                    <a:pt x="282" y="10470"/>
                  </a:lnTo>
                  <a:lnTo>
                    <a:pt x="638" y="10470"/>
                  </a:lnTo>
                  <a:lnTo>
                    <a:pt x="638" y="9769"/>
                  </a:lnTo>
                  <a:lnTo>
                    <a:pt x="890" y="8732"/>
                  </a:lnTo>
                  <a:lnTo>
                    <a:pt x="1434" y="7727"/>
                  </a:lnTo>
                  <a:lnTo>
                    <a:pt x="2094" y="6125"/>
                  </a:lnTo>
                  <a:lnTo>
                    <a:pt x="3287" y="4345"/>
                  </a:lnTo>
                  <a:lnTo>
                    <a:pt x="4764" y="2984"/>
                  </a:lnTo>
                  <a:lnTo>
                    <a:pt x="6219" y="1591"/>
                  </a:lnTo>
                  <a:lnTo>
                    <a:pt x="7915" y="701"/>
                  </a:lnTo>
                  <a:lnTo>
                    <a:pt x="13749" y="701"/>
                  </a:lnTo>
                  <a:lnTo>
                    <a:pt x="12418" y="324"/>
                  </a:lnTo>
                  <a:lnTo>
                    <a:pt x="10826" y="41"/>
                  </a:lnTo>
                  <a:lnTo>
                    <a:pt x="9769" y="0"/>
                  </a:lnTo>
                  <a:close/>
                </a:path>
                <a:path w="36829" h="20320">
                  <a:moveTo>
                    <a:pt x="13749" y="701"/>
                  </a:moveTo>
                  <a:lnTo>
                    <a:pt x="10753" y="701"/>
                  </a:lnTo>
                  <a:lnTo>
                    <a:pt x="12303" y="984"/>
                  </a:lnTo>
                  <a:lnTo>
                    <a:pt x="15685" y="1905"/>
                  </a:lnTo>
                  <a:lnTo>
                    <a:pt x="17517" y="2513"/>
                  </a:lnTo>
                  <a:lnTo>
                    <a:pt x="20522" y="3874"/>
                  </a:lnTo>
                  <a:lnTo>
                    <a:pt x="21424" y="4554"/>
                  </a:lnTo>
                  <a:lnTo>
                    <a:pt x="22219" y="5067"/>
                  </a:lnTo>
                  <a:lnTo>
                    <a:pt x="23737" y="6125"/>
                  </a:lnTo>
                  <a:lnTo>
                    <a:pt x="24774" y="6334"/>
                  </a:lnTo>
                  <a:lnTo>
                    <a:pt x="25548" y="6544"/>
                  </a:lnTo>
                  <a:lnTo>
                    <a:pt x="26438" y="6596"/>
                  </a:lnTo>
                  <a:lnTo>
                    <a:pt x="28512" y="6596"/>
                  </a:lnTo>
                  <a:lnTo>
                    <a:pt x="33978" y="5989"/>
                  </a:lnTo>
                  <a:lnTo>
                    <a:pt x="26491" y="5989"/>
                  </a:lnTo>
                  <a:lnTo>
                    <a:pt x="25590" y="5916"/>
                  </a:lnTo>
                  <a:lnTo>
                    <a:pt x="24920" y="5706"/>
                  </a:lnTo>
                  <a:lnTo>
                    <a:pt x="24041" y="5518"/>
                  </a:lnTo>
                  <a:lnTo>
                    <a:pt x="22557" y="4533"/>
                  </a:lnTo>
                  <a:lnTo>
                    <a:pt x="20826" y="3266"/>
                  </a:lnTo>
                  <a:lnTo>
                    <a:pt x="17748" y="1905"/>
                  </a:lnTo>
                  <a:lnTo>
                    <a:pt x="15894" y="1246"/>
                  </a:lnTo>
                  <a:lnTo>
                    <a:pt x="13749" y="701"/>
                  </a:lnTo>
                  <a:close/>
                </a:path>
                <a:path w="36829" h="20320">
                  <a:moveTo>
                    <a:pt x="36396" y="5067"/>
                  </a:moveTo>
                  <a:lnTo>
                    <a:pt x="29402" y="5842"/>
                  </a:lnTo>
                  <a:lnTo>
                    <a:pt x="29234" y="5842"/>
                  </a:lnTo>
                  <a:lnTo>
                    <a:pt x="28156" y="5989"/>
                  </a:lnTo>
                  <a:lnTo>
                    <a:pt x="33978" y="5989"/>
                  </a:lnTo>
                  <a:lnTo>
                    <a:pt x="35014" y="5874"/>
                  </a:lnTo>
                  <a:lnTo>
                    <a:pt x="35843" y="5874"/>
                  </a:lnTo>
                  <a:lnTo>
                    <a:pt x="36396" y="5067"/>
                  </a:lnTo>
                  <a:close/>
                </a:path>
              </a:pathLst>
            </a:custGeom>
            <a:solidFill>
              <a:srgbClr val="25544F"/>
            </a:solidFill>
          </p:spPr>
          <p:txBody>
            <a:bodyPr wrap="square" lIns="0" tIns="0" rIns="0" bIns="0" rtlCol="0"/>
            <a:lstStyle/>
            <a:p>
              <a:endParaRPr/>
            </a:p>
          </p:txBody>
        </p:sp>
        <p:sp>
          <p:nvSpPr>
            <p:cNvPr id="160" name="object 160"/>
            <p:cNvSpPr/>
            <p:nvPr/>
          </p:nvSpPr>
          <p:spPr>
            <a:xfrm>
              <a:off x="11412640" y="10855614"/>
              <a:ext cx="29845" cy="16510"/>
            </a:xfrm>
            <a:custGeom>
              <a:avLst/>
              <a:gdLst/>
              <a:ahLst/>
              <a:cxnLst/>
              <a:rect l="l" t="t" r="r" b="b"/>
              <a:pathLst>
                <a:path w="29845" h="16509">
                  <a:moveTo>
                    <a:pt x="13088" y="0"/>
                  </a:moveTo>
                  <a:lnTo>
                    <a:pt x="8690" y="397"/>
                  </a:lnTo>
                  <a:lnTo>
                    <a:pt x="4376" y="743"/>
                  </a:lnTo>
                  <a:lnTo>
                    <a:pt x="240" y="2649"/>
                  </a:lnTo>
                  <a:lnTo>
                    <a:pt x="110" y="8146"/>
                  </a:lnTo>
                  <a:lnTo>
                    <a:pt x="0" y="11507"/>
                  </a:lnTo>
                  <a:lnTo>
                    <a:pt x="1109" y="11570"/>
                  </a:lnTo>
                  <a:lnTo>
                    <a:pt x="2889" y="14062"/>
                  </a:lnTo>
                  <a:lnTo>
                    <a:pt x="11444" y="15936"/>
                  </a:lnTo>
                  <a:lnTo>
                    <a:pt x="16627" y="15821"/>
                  </a:lnTo>
                  <a:lnTo>
                    <a:pt x="20784" y="15402"/>
                  </a:lnTo>
                  <a:lnTo>
                    <a:pt x="24470" y="13360"/>
                  </a:lnTo>
                  <a:lnTo>
                    <a:pt x="26491" y="11779"/>
                  </a:lnTo>
                  <a:lnTo>
                    <a:pt x="29100" y="8523"/>
                  </a:lnTo>
                  <a:lnTo>
                    <a:pt x="27004" y="8523"/>
                  </a:lnTo>
                  <a:lnTo>
                    <a:pt x="13088" y="0"/>
                  </a:lnTo>
                  <a:close/>
                </a:path>
                <a:path w="29845" h="16509">
                  <a:moveTo>
                    <a:pt x="29402" y="8146"/>
                  </a:moveTo>
                  <a:lnTo>
                    <a:pt x="28889" y="8523"/>
                  </a:lnTo>
                  <a:lnTo>
                    <a:pt x="29100" y="8523"/>
                  </a:lnTo>
                  <a:lnTo>
                    <a:pt x="29402" y="8146"/>
                  </a:lnTo>
                  <a:close/>
                </a:path>
              </a:pathLst>
            </a:custGeom>
            <a:solidFill>
              <a:srgbClr val="3B8285"/>
            </a:solidFill>
          </p:spPr>
          <p:txBody>
            <a:bodyPr wrap="square" lIns="0" tIns="0" rIns="0" bIns="0" rtlCol="0"/>
            <a:lstStyle/>
            <a:p>
              <a:endParaRPr/>
            </a:p>
          </p:txBody>
        </p:sp>
        <p:sp>
          <p:nvSpPr>
            <p:cNvPr id="161" name="object 161"/>
            <p:cNvSpPr/>
            <p:nvPr/>
          </p:nvSpPr>
          <p:spPr>
            <a:xfrm>
              <a:off x="11417338" y="10856550"/>
              <a:ext cx="17145" cy="13335"/>
            </a:xfrm>
            <a:custGeom>
              <a:avLst/>
              <a:gdLst/>
              <a:ahLst/>
              <a:cxnLst/>
              <a:rect l="l" t="t" r="r" b="b"/>
              <a:pathLst>
                <a:path w="17145" h="13334">
                  <a:moveTo>
                    <a:pt x="2679" y="4051"/>
                  </a:moveTo>
                  <a:lnTo>
                    <a:pt x="2133" y="4000"/>
                  </a:lnTo>
                  <a:lnTo>
                    <a:pt x="495" y="4000"/>
                  </a:lnTo>
                  <a:lnTo>
                    <a:pt x="0" y="4330"/>
                  </a:lnTo>
                  <a:lnTo>
                    <a:pt x="0" y="6019"/>
                  </a:lnTo>
                  <a:lnTo>
                    <a:pt x="647" y="6413"/>
                  </a:lnTo>
                  <a:lnTo>
                    <a:pt x="2324" y="6413"/>
                  </a:lnTo>
                  <a:lnTo>
                    <a:pt x="2679" y="5803"/>
                  </a:lnTo>
                  <a:lnTo>
                    <a:pt x="2679" y="4940"/>
                  </a:lnTo>
                  <a:lnTo>
                    <a:pt x="2679" y="4051"/>
                  </a:lnTo>
                  <a:close/>
                </a:path>
                <a:path w="17145" h="13334">
                  <a:moveTo>
                    <a:pt x="4876" y="9753"/>
                  </a:moveTo>
                  <a:lnTo>
                    <a:pt x="4343" y="9194"/>
                  </a:lnTo>
                  <a:lnTo>
                    <a:pt x="3009" y="9194"/>
                  </a:lnTo>
                  <a:lnTo>
                    <a:pt x="2438" y="9753"/>
                  </a:lnTo>
                  <a:lnTo>
                    <a:pt x="2438" y="10388"/>
                  </a:lnTo>
                  <a:lnTo>
                    <a:pt x="2438" y="11087"/>
                  </a:lnTo>
                  <a:lnTo>
                    <a:pt x="3009" y="11557"/>
                  </a:lnTo>
                  <a:lnTo>
                    <a:pt x="4343" y="11557"/>
                  </a:lnTo>
                  <a:lnTo>
                    <a:pt x="4876" y="11087"/>
                  </a:lnTo>
                  <a:lnTo>
                    <a:pt x="4876" y="9753"/>
                  </a:lnTo>
                  <a:close/>
                </a:path>
                <a:path w="17145" h="13334">
                  <a:moveTo>
                    <a:pt x="7035" y="292"/>
                  </a:moveTo>
                  <a:lnTo>
                    <a:pt x="6426" y="0"/>
                  </a:lnTo>
                  <a:lnTo>
                    <a:pt x="4787" y="0"/>
                  </a:lnTo>
                  <a:lnTo>
                    <a:pt x="4127" y="355"/>
                  </a:lnTo>
                  <a:lnTo>
                    <a:pt x="4127" y="1041"/>
                  </a:lnTo>
                  <a:lnTo>
                    <a:pt x="4127" y="1790"/>
                  </a:lnTo>
                  <a:lnTo>
                    <a:pt x="4787" y="2286"/>
                  </a:lnTo>
                  <a:lnTo>
                    <a:pt x="6375" y="2286"/>
                  </a:lnTo>
                  <a:lnTo>
                    <a:pt x="7035" y="1790"/>
                  </a:lnTo>
                  <a:lnTo>
                    <a:pt x="7035" y="292"/>
                  </a:lnTo>
                  <a:close/>
                </a:path>
                <a:path w="17145" h="13334">
                  <a:moveTo>
                    <a:pt x="12865" y="11099"/>
                  </a:moveTo>
                  <a:lnTo>
                    <a:pt x="12230" y="10452"/>
                  </a:lnTo>
                  <a:lnTo>
                    <a:pt x="10718" y="10452"/>
                  </a:lnTo>
                  <a:lnTo>
                    <a:pt x="10121" y="11099"/>
                  </a:lnTo>
                  <a:lnTo>
                    <a:pt x="10121" y="11696"/>
                  </a:lnTo>
                  <a:lnTo>
                    <a:pt x="10121" y="12433"/>
                  </a:lnTo>
                  <a:lnTo>
                    <a:pt x="10820" y="12877"/>
                  </a:lnTo>
                  <a:lnTo>
                    <a:pt x="12331" y="12877"/>
                  </a:lnTo>
                  <a:lnTo>
                    <a:pt x="12865" y="12433"/>
                  </a:lnTo>
                  <a:lnTo>
                    <a:pt x="12865" y="11099"/>
                  </a:lnTo>
                  <a:close/>
                </a:path>
                <a:path w="17145" h="13334">
                  <a:moveTo>
                    <a:pt x="14922" y="2679"/>
                  </a:moveTo>
                  <a:lnTo>
                    <a:pt x="14376" y="2146"/>
                  </a:lnTo>
                  <a:lnTo>
                    <a:pt x="13030" y="2146"/>
                  </a:lnTo>
                  <a:lnTo>
                    <a:pt x="12471" y="2679"/>
                  </a:lnTo>
                  <a:lnTo>
                    <a:pt x="12471" y="3340"/>
                  </a:lnTo>
                  <a:lnTo>
                    <a:pt x="12471" y="3924"/>
                  </a:lnTo>
                  <a:lnTo>
                    <a:pt x="13030" y="4445"/>
                  </a:lnTo>
                  <a:lnTo>
                    <a:pt x="14376" y="4445"/>
                  </a:lnTo>
                  <a:lnTo>
                    <a:pt x="14922" y="3924"/>
                  </a:lnTo>
                  <a:lnTo>
                    <a:pt x="14922" y="2679"/>
                  </a:lnTo>
                  <a:close/>
                </a:path>
                <a:path w="17145" h="13334">
                  <a:moveTo>
                    <a:pt x="16903" y="7327"/>
                  </a:moveTo>
                  <a:lnTo>
                    <a:pt x="16179" y="6985"/>
                  </a:lnTo>
                  <a:lnTo>
                    <a:pt x="14757" y="6985"/>
                  </a:lnTo>
                  <a:lnTo>
                    <a:pt x="14160" y="7594"/>
                  </a:lnTo>
                  <a:lnTo>
                    <a:pt x="14160" y="8458"/>
                  </a:lnTo>
                  <a:lnTo>
                    <a:pt x="14160" y="9232"/>
                  </a:lnTo>
                  <a:lnTo>
                    <a:pt x="15163" y="9702"/>
                  </a:lnTo>
                  <a:lnTo>
                    <a:pt x="16598" y="9702"/>
                  </a:lnTo>
                  <a:lnTo>
                    <a:pt x="16903" y="8928"/>
                  </a:lnTo>
                  <a:lnTo>
                    <a:pt x="16903" y="7327"/>
                  </a:lnTo>
                  <a:close/>
                </a:path>
              </a:pathLst>
            </a:custGeom>
            <a:solidFill>
              <a:srgbClr val="25544F"/>
            </a:solidFill>
          </p:spPr>
          <p:txBody>
            <a:bodyPr wrap="square" lIns="0" tIns="0" rIns="0" bIns="0" rtlCol="0"/>
            <a:lstStyle/>
            <a:p>
              <a:endParaRPr/>
            </a:p>
          </p:txBody>
        </p:sp>
        <p:sp>
          <p:nvSpPr>
            <p:cNvPr id="162" name="object 162"/>
            <p:cNvSpPr/>
            <p:nvPr/>
          </p:nvSpPr>
          <p:spPr>
            <a:xfrm>
              <a:off x="11417338" y="10856169"/>
              <a:ext cx="15240" cy="6985"/>
            </a:xfrm>
            <a:custGeom>
              <a:avLst/>
              <a:gdLst/>
              <a:ahLst/>
              <a:cxnLst/>
              <a:rect l="l" t="t" r="r" b="b"/>
              <a:pathLst>
                <a:path w="15240" h="6984">
                  <a:moveTo>
                    <a:pt x="2628" y="4419"/>
                  </a:moveTo>
                  <a:lnTo>
                    <a:pt x="2019" y="4165"/>
                  </a:lnTo>
                  <a:lnTo>
                    <a:pt x="609" y="4165"/>
                  </a:lnTo>
                  <a:lnTo>
                    <a:pt x="0" y="4419"/>
                  </a:lnTo>
                  <a:lnTo>
                    <a:pt x="0" y="5842"/>
                  </a:lnTo>
                  <a:lnTo>
                    <a:pt x="609" y="6375"/>
                  </a:lnTo>
                  <a:lnTo>
                    <a:pt x="2019" y="6375"/>
                  </a:lnTo>
                  <a:lnTo>
                    <a:pt x="2628" y="5842"/>
                  </a:lnTo>
                  <a:lnTo>
                    <a:pt x="2628" y="5156"/>
                  </a:lnTo>
                  <a:lnTo>
                    <a:pt x="2628" y="4419"/>
                  </a:lnTo>
                  <a:close/>
                </a:path>
                <a:path w="15240" h="6984">
                  <a:moveTo>
                    <a:pt x="6692" y="533"/>
                  </a:moveTo>
                  <a:lnTo>
                    <a:pt x="6083" y="0"/>
                  </a:lnTo>
                  <a:lnTo>
                    <a:pt x="4724" y="0"/>
                  </a:lnTo>
                  <a:lnTo>
                    <a:pt x="4127" y="533"/>
                  </a:lnTo>
                  <a:lnTo>
                    <a:pt x="4127" y="1866"/>
                  </a:lnTo>
                  <a:lnTo>
                    <a:pt x="5067" y="2286"/>
                  </a:lnTo>
                  <a:lnTo>
                    <a:pt x="6477" y="2286"/>
                  </a:lnTo>
                  <a:lnTo>
                    <a:pt x="6692" y="1866"/>
                  </a:lnTo>
                  <a:lnTo>
                    <a:pt x="6692" y="1193"/>
                  </a:lnTo>
                  <a:lnTo>
                    <a:pt x="6692" y="533"/>
                  </a:lnTo>
                  <a:close/>
                </a:path>
                <a:path w="15240" h="6984">
                  <a:moveTo>
                    <a:pt x="14770" y="2768"/>
                  </a:moveTo>
                  <a:lnTo>
                    <a:pt x="14224" y="2311"/>
                  </a:lnTo>
                  <a:lnTo>
                    <a:pt x="12954" y="2311"/>
                  </a:lnTo>
                  <a:lnTo>
                    <a:pt x="12395" y="2768"/>
                  </a:lnTo>
                  <a:lnTo>
                    <a:pt x="12395" y="3898"/>
                  </a:lnTo>
                  <a:lnTo>
                    <a:pt x="12954" y="4381"/>
                  </a:lnTo>
                  <a:lnTo>
                    <a:pt x="14224" y="4381"/>
                  </a:lnTo>
                  <a:lnTo>
                    <a:pt x="14770" y="3898"/>
                  </a:lnTo>
                  <a:lnTo>
                    <a:pt x="14770" y="3365"/>
                  </a:lnTo>
                  <a:lnTo>
                    <a:pt x="14770" y="2768"/>
                  </a:lnTo>
                  <a:close/>
                </a:path>
              </a:pathLst>
            </a:custGeom>
            <a:solidFill>
              <a:srgbClr val="92BABA"/>
            </a:solidFill>
          </p:spPr>
          <p:txBody>
            <a:bodyPr wrap="square" lIns="0" tIns="0" rIns="0" bIns="0" rtlCol="0"/>
            <a:lstStyle/>
            <a:p>
              <a:endParaRPr/>
            </a:p>
          </p:txBody>
        </p:sp>
        <p:sp>
          <p:nvSpPr>
            <p:cNvPr id="163" name="object 163"/>
            <p:cNvSpPr/>
            <p:nvPr/>
          </p:nvSpPr>
          <p:spPr>
            <a:xfrm>
              <a:off x="11425154" y="10861948"/>
              <a:ext cx="3175" cy="2540"/>
            </a:xfrm>
            <a:custGeom>
              <a:avLst/>
              <a:gdLst/>
              <a:ahLst/>
              <a:cxnLst/>
              <a:rect l="l" t="t" r="r" b="b"/>
              <a:pathLst>
                <a:path w="3175" h="2540">
                  <a:moveTo>
                    <a:pt x="2167" y="0"/>
                  </a:moveTo>
                  <a:lnTo>
                    <a:pt x="523" y="0"/>
                  </a:lnTo>
                  <a:lnTo>
                    <a:pt x="0" y="335"/>
                  </a:lnTo>
                  <a:lnTo>
                    <a:pt x="0" y="2073"/>
                  </a:lnTo>
                  <a:lnTo>
                    <a:pt x="638" y="2450"/>
                  </a:lnTo>
                  <a:lnTo>
                    <a:pt x="2355" y="2450"/>
                  </a:lnTo>
                  <a:lnTo>
                    <a:pt x="2659" y="1832"/>
                  </a:lnTo>
                  <a:lnTo>
                    <a:pt x="2659" y="942"/>
                  </a:lnTo>
                  <a:lnTo>
                    <a:pt x="2659" y="146"/>
                  </a:lnTo>
                  <a:lnTo>
                    <a:pt x="2167" y="0"/>
                  </a:lnTo>
                  <a:close/>
                </a:path>
              </a:pathLst>
            </a:custGeom>
            <a:solidFill>
              <a:srgbClr val="25544F"/>
            </a:solidFill>
          </p:spPr>
          <p:txBody>
            <a:bodyPr wrap="square" lIns="0" tIns="0" rIns="0" bIns="0" rtlCol="0"/>
            <a:lstStyle/>
            <a:p>
              <a:endParaRPr/>
            </a:p>
          </p:txBody>
        </p:sp>
        <p:sp>
          <p:nvSpPr>
            <p:cNvPr id="164" name="object 164"/>
            <p:cNvSpPr/>
            <p:nvPr/>
          </p:nvSpPr>
          <p:spPr>
            <a:xfrm>
              <a:off x="11419306" y="10861554"/>
              <a:ext cx="15240" cy="7620"/>
            </a:xfrm>
            <a:custGeom>
              <a:avLst/>
              <a:gdLst/>
              <a:ahLst/>
              <a:cxnLst/>
              <a:rect l="l" t="t" r="r" b="b"/>
              <a:pathLst>
                <a:path w="15240" h="7620">
                  <a:moveTo>
                    <a:pt x="2654" y="4419"/>
                  </a:moveTo>
                  <a:lnTo>
                    <a:pt x="2273" y="4076"/>
                  </a:lnTo>
                  <a:lnTo>
                    <a:pt x="876" y="4076"/>
                  </a:lnTo>
                  <a:lnTo>
                    <a:pt x="0" y="4419"/>
                  </a:lnTo>
                  <a:lnTo>
                    <a:pt x="0" y="5803"/>
                  </a:lnTo>
                  <a:lnTo>
                    <a:pt x="609" y="6324"/>
                  </a:lnTo>
                  <a:lnTo>
                    <a:pt x="2070" y="6324"/>
                  </a:lnTo>
                  <a:lnTo>
                    <a:pt x="2654" y="5803"/>
                  </a:lnTo>
                  <a:lnTo>
                    <a:pt x="2654" y="5080"/>
                  </a:lnTo>
                  <a:lnTo>
                    <a:pt x="2654" y="4419"/>
                  </a:lnTo>
                  <a:close/>
                </a:path>
                <a:path w="15240" h="7620">
                  <a:moveTo>
                    <a:pt x="8242" y="546"/>
                  </a:moveTo>
                  <a:lnTo>
                    <a:pt x="7696" y="0"/>
                  </a:lnTo>
                  <a:lnTo>
                    <a:pt x="6311" y="0"/>
                  </a:lnTo>
                  <a:lnTo>
                    <a:pt x="5753" y="546"/>
                  </a:lnTo>
                  <a:lnTo>
                    <a:pt x="5753" y="1930"/>
                  </a:lnTo>
                  <a:lnTo>
                    <a:pt x="6311" y="2463"/>
                  </a:lnTo>
                  <a:lnTo>
                    <a:pt x="7696" y="2463"/>
                  </a:lnTo>
                  <a:lnTo>
                    <a:pt x="8242" y="1930"/>
                  </a:lnTo>
                  <a:lnTo>
                    <a:pt x="8242" y="1270"/>
                  </a:lnTo>
                  <a:lnTo>
                    <a:pt x="8242" y="546"/>
                  </a:lnTo>
                  <a:close/>
                </a:path>
                <a:path w="15240" h="7620">
                  <a:moveTo>
                    <a:pt x="10642" y="5715"/>
                  </a:moveTo>
                  <a:lnTo>
                    <a:pt x="10096" y="5435"/>
                  </a:lnTo>
                  <a:lnTo>
                    <a:pt x="8674" y="5435"/>
                  </a:lnTo>
                  <a:lnTo>
                    <a:pt x="8013" y="5715"/>
                  </a:lnTo>
                  <a:lnTo>
                    <a:pt x="8013" y="7124"/>
                  </a:lnTo>
                  <a:lnTo>
                    <a:pt x="8712" y="7569"/>
                  </a:lnTo>
                  <a:lnTo>
                    <a:pt x="10172" y="7569"/>
                  </a:lnTo>
                  <a:lnTo>
                    <a:pt x="10642" y="7124"/>
                  </a:lnTo>
                  <a:lnTo>
                    <a:pt x="10642" y="6438"/>
                  </a:lnTo>
                  <a:lnTo>
                    <a:pt x="10642" y="5715"/>
                  </a:lnTo>
                  <a:close/>
                </a:path>
                <a:path w="15240" h="7620">
                  <a:moveTo>
                    <a:pt x="14884" y="2222"/>
                  </a:moveTo>
                  <a:lnTo>
                    <a:pt x="13995" y="1930"/>
                  </a:lnTo>
                  <a:lnTo>
                    <a:pt x="12446" y="1930"/>
                  </a:lnTo>
                  <a:lnTo>
                    <a:pt x="12192" y="2222"/>
                  </a:lnTo>
                  <a:lnTo>
                    <a:pt x="12192" y="3695"/>
                  </a:lnTo>
                  <a:lnTo>
                    <a:pt x="12827" y="4330"/>
                  </a:lnTo>
                  <a:lnTo>
                    <a:pt x="14414" y="4330"/>
                  </a:lnTo>
                  <a:lnTo>
                    <a:pt x="14884" y="3708"/>
                  </a:lnTo>
                  <a:lnTo>
                    <a:pt x="14884" y="2921"/>
                  </a:lnTo>
                  <a:lnTo>
                    <a:pt x="14884" y="2222"/>
                  </a:lnTo>
                  <a:close/>
                </a:path>
              </a:pathLst>
            </a:custGeom>
            <a:solidFill>
              <a:srgbClr val="92BABA"/>
            </a:solidFill>
          </p:spPr>
          <p:txBody>
            <a:bodyPr wrap="square" lIns="0" tIns="0" rIns="0" bIns="0" rtlCol="0"/>
            <a:lstStyle/>
            <a:p>
              <a:endParaRPr/>
            </a:p>
          </p:txBody>
        </p:sp>
        <p:sp>
          <p:nvSpPr>
            <p:cNvPr id="165" name="object 165"/>
            <p:cNvSpPr/>
            <p:nvPr/>
          </p:nvSpPr>
          <p:spPr>
            <a:xfrm>
              <a:off x="11415433" y="10855623"/>
              <a:ext cx="18415" cy="13335"/>
            </a:xfrm>
            <a:custGeom>
              <a:avLst/>
              <a:gdLst/>
              <a:ahLst/>
              <a:cxnLst/>
              <a:rect l="l" t="t" r="r" b="b"/>
              <a:pathLst>
                <a:path w="18415" h="13334">
                  <a:moveTo>
                    <a:pt x="3594" y="5943"/>
                  </a:moveTo>
                  <a:lnTo>
                    <a:pt x="3327" y="5511"/>
                  </a:lnTo>
                  <a:lnTo>
                    <a:pt x="3289" y="5334"/>
                  </a:lnTo>
                  <a:lnTo>
                    <a:pt x="2984" y="5054"/>
                  </a:lnTo>
                  <a:lnTo>
                    <a:pt x="2400" y="4165"/>
                  </a:lnTo>
                  <a:lnTo>
                    <a:pt x="406" y="3263"/>
                  </a:lnTo>
                  <a:lnTo>
                    <a:pt x="1841" y="4813"/>
                  </a:lnTo>
                  <a:lnTo>
                    <a:pt x="1955" y="5511"/>
                  </a:lnTo>
                  <a:lnTo>
                    <a:pt x="1219" y="5511"/>
                  </a:lnTo>
                  <a:lnTo>
                    <a:pt x="0" y="5765"/>
                  </a:lnTo>
                  <a:lnTo>
                    <a:pt x="1701" y="6070"/>
                  </a:lnTo>
                  <a:lnTo>
                    <a:pt x="2209" y="6286"/>
                  </a:lnTo>
                  <a:lnTo>
                    <a:pt x="2387" y="6337"/>
                  </a:lnTo>
                  <a:lnTo>
                    <a:pt x="2565" y="6375"/>
                  </a:lnTo>
                  <a:lnTo>
                    <a:pt x="3327" y="6286"/>
                  </a:lnTo>
                  <a:lnTo>
                    <a:pt x="3314" y="6045"/>
                  </a:lnTo>
                  <a:lnTo>
                    <a:pt x="3594" y="5943"/>
                  </a:lnTo>
                  <a:close/>
                </a:path>
                <a:path w="18415" h="13334">
                  <a:moveTo>
                    <a:pt x="5308" y="11264"/>
                  </a:moveTo>
                  <a:lnTo>
                    <a:pt x="5207" y="11010"/>
                  </a:lnTo>
                  <a:lnTo>
                    <a:pt x="5143" y="10744"/>
                  </a:lnTo>
                  <a:lnTo>
                    <a:pt x="4902" y="10744"/>
                  </a:lnTo>
                  <a:lnTo>
                    <a:pt x="4292" y="10845"/>
                  </a:lnTo>
                  <a:lnTo>
                    <a:pt x="3759" y="10883"/>
                  </a:lnTo>
                  <a:lnTo>
                    <a:pt x="3238" y="11709"/>
                  </a:lnTo>
                  <a:lnTo>
                    <a:pt x="4699" y="11734"/>
                  </a:lnTo>
                  <a:lnTo>
                    <a:pt x="5308" y="11264"/>
                  </a:lnTo>
                  <a:close/>
                </a:path>
                <a:path w="18415" h="13334">
                  <a:moveTo>
                    <a:pt x="8077" y="1968"/>
                  </a:moveTo>
                  <a:lnTo>
                    <a:pt x="7988" y="1054"/>
                  </a:lnTo>
                  <a:lnTo>
                    <a:pt x="7594" y="698"/>
                  </a:lnTo>
                  <a:lnTo>
                    <a:pt x="7137" y="355"/>
                  </a:lnTo>
                  <a:lnTo>
                    <a:pt x="5003" y="0"/>
                  </a:lnTo>
                  <a:lnTo>
                    <a:pt x="6248" y="1219"/>
                  </a:lnTo>
                  <a:lnTo>
                    <a:pt x="6578" y="1968"/>
                  </a:lnTo>
                  <a:lnTo>
                    <a:pt x="7099" y="2527"/>
                  </a:lnTo>
                  <a:lnTo>
                    <a:pt x="7632" y="2273"/>
                  </a:lnTo>
                  <a:lnTo>
                    <a:pt x="8077" y="1968"/>
                  </a:lnTo>
                  <a:close/>
                </a:path>
                <a:path w="18415" h="13334">
                  <a:moveTo>
                    <a:pt x="10922" y="6921"/>
                  </a:moveTo>
                  <a:lnTo>
                    <a:pt x="10071" y="5727"/>
                  </a:lnTo>
                  <a:lnTo>
                    <a:pt x="8216" y="4711"/>
                  </a:lnTo>
                  <a:lnTo>
                    <a:pt x="9118" y="6375"/>
                  </a:lnTo>
                  <a:lnTo>
                    <a:pt x="7404" y="6146"/>
                  </a:lnTo>
                  <a:lnTo>
                    <a:pt x="8991" y="7607"/>
                  </a:lnTo>
                  <a:lnTo>
                    <a:pt x="9931" y="7975"/>
                  </a:lnTo>
                  <a:lnTo>
                    <a:pt x="10591" y="8089"/>
                  </a:lnTo>
                  <a:lnTo>
                    <a:pt x="10782" y="7861"/>
                  </a:lnTo>
                  <a:lnTo>
                    <a:pt x="10820" y="7607"/>
                  </a:lnTo>
                  <a:lnTo>
                    <a:pt x="10922" y="6921"/>
                  </a:lnTo>
                  <a:close/>
                </a:path>
                <a:path w="18415" h="13334">
                  <a:moveTo>
                    <a:pt x="13728" y="12230"/>
                  </a:moveTo>
                  <a:lnTo>
                    <a:pt x="13525" y="12230"/>
                  </a:lnTo>
                  <a:lnTo>
                    <a:pt x="12839" y="12065"/>
                  </a:lnTo>
                  <a:lnTo>
                    <a:pt x="12141" y="11950"/>
                  </a:lnTo>
                  <a:lnTo>
                    <a:pt x="10820" y="12814"/>
                  </a:lnTo>
                  <a:lnTo>
                    <a:pt x="12471" y="12915"/>
                  </a:lnTo>
                  <a:lnTo>
                    <a:pt x="12979" y="12915"/>
                  </a:lnTo>
                  <a:lnTo>
                    <a:pt x="13728" y="13004"/>
                  </a:lnTo>
                  <a:lnTo>
                    <a:pt x="13728" y="12230"/>
                  </a:lnTo>
                  <a:close/>
                </a:path>
                <a:path w="18415" h="13334">
                  <a:moveTo>
                    <a:pt x="15849" y="3213"/>
                  </a:moveTo>
                  <a:lnTo>
                    <a:pt x="15189" y="2578"/>
                  </a:lnTo>
                  <a:lnTo>
                    <a:pt x="14554" y="1879"/>
                  </a:lnTo>
                  <a:lnTo>
                    <a:pt x="12979" y="1498"/>
                  </a:lnTo>
                  <a:lnTo>
                    <a:pt x="14046" y="3276"/>
                  </a:lnTo>
                  <a:lnTo>
                    <a:pt x="14909" y="4267"/>
                  </a:lnTo>
                  <a:lnTo>
                    <a:pt x="15519" y="4152"/>
                  </a:lnTo>
                  <a:lnTo>
                    <a:pt x="15633" y="3987"/>
                  </a:lnTo>
                  <a:lnTo>
                    <a:pt x="15786" y="3911"/>
                  </a:lnTo>
                  <a:lnTo>
                    <a:pt x="15849" y="3213"/>
                  </a:lnTo>
                  <a:close/>
                </a:path>
                <a:path w="18415" h="13334">
                  <a:moveTo>
                    <a:pt x="17868" y="8750"/>
                  </a:moveTo>
                  <a:lnTo>
                    <a:pt x="17068" y="7975"/>
                  </a:lnTo>
                  <a:lnTo>
                    <a:pt x="14986" y="8166"/>
                  </a:lnTo>
                  <a:lnTo>
                    <a:pt x="16230" y="9055"/>
                  </a:lnTo>
                  <a:lnTo>
                    <a:pt x="16471" y="9436"/>
                  </a:lnTo>
                  <a:lnTo>
                    <a:pt x="16662" y="9639"/>
                  </a:lnTo>
                  <a:lnTo>
                    <a:pt x="17475" y="9626"/>
                  </a:lnTo>
                  <a:lnTo>
                    <a:pt x="17780" y="9296"/>
                  </a:lnTo>
                  <a:lnTo>
                    <a:pt x="17868" y="8750"/>
                  </a:lnTo>
                  <a:close/>
                </a:path>
              </a:pathLst>
            </a:custGeom>
            <a:solidFill>
              <a:srgbClr val="272324"/>
            </a:solidFill>
          </p:spPr>
          <p:txBody>
            <a:bodyPr wrap="square" lIns="0" tIns="0" rIns="0" bIns="0" rtlCol="0"/>
            <a:lstStyle/>
            <a:p>
              <a:endParaRPr/>
            </a:p>
          </p:txBody>
        </p:sp>
        <p:sp>
          <p:nvSpPr>
            <p:cNvPr id="166" name="object 166"/>
            <p:cNvSpPr/>
            <p:nvPr/>
          </p:nvSpPr>
          <p:spPr>
            <a:xfrm>
              <a:off x="11411674" y="10852854"/>
              <a:ext cx="33020" cy="19685"/>
            </a:xfrm>
            <a:custGeom>
              <a:avLst/>
              <a:gdLst/>
              <a:ahLst/>
              <a:cxnLst/>
              <a:rect l="l" t="t" r="r" b="b"/>
              <a:pathLst>
                <a:path w="33020" h="19684">
                  <a:moveTo>
                    <a:pt x="2895" y="3987"/>
                  </a:moveTo>
                  <a:lnTo>
                    <a:pt x="1803" y="5346"/>
                  </a:lnTo>
                  <a:lnTo>
                    <a:pt x="2235" y="5016"/>
                  </a:lnTo>
                  <a:lnTo>
                    <a:pt x="2540" y="4737"/>
                  </a:lnTo>
                  <a:lnTo>
                    <a:pt x="2895" y="3987"/>
                  </a:lnTo>
                  <a:close/>
                </a:path>
                <a:path w="33020" h="19684">
                  <a:moveTo>
                    <a:pt x="6223" y="901"/>
                  </a:moveTo>
                  <a:lnTo>
                    <a:pt x="4356" y="889"/>
                  </a:lnTo>
                  <a:lnTo>
                    <a:pt x="2895" y="3987"/>
                  </a:lnTo>
                  <a:lnTo>
                    <a:pt x="4724" y="1701"/>
                  </a:lnTo>
                  <a:lnTo>
                    <a:pt x="6223" y="901"/>
                  </a:lnTo>
                  <a:close/>
                </a:path>
                <a:path w="33020" h="19684">
                  <a:moveTo>
                    <a:pt x="14541" y="965"/>
                  </a:moveTo>
                  <a:lnTo>
                    <a:pt x="13741" y="711"/>
                  </a:lnTo>
                  <a:lnTo>
                    <a:pt x="11252" y="63"/>
                  </a:lnTo>
                  <a:lnTo>
                    <a:pt x="9309" y="0"/>
                  </a:lnTo>
                  <a:lnTo>
                    <a:pt x="7302" y="317"/>
                  </a:lnTo>
                  <a:lnTo>
                    <a:pt x="6223" y="901"/>
                  </a:lnTo>
                  <a:lnTo>
                    <a:pt x="14541" y="965"/>
                  </a:lnTo>
                  <a:close/>
                </a:path>
                <a:path w="33020" h="19684">
                  <a:moveTo>
                    <a:pt x="16649" y="1651"/>
                  </a:moveTo>
                  <a:lnTo>
                    <a:pt x="15646" y="977"/>
                  </a:lnTo>
                  <a:lnTo>
                    <a:pt x="14541" y="965"/>
                  </a:lnTo>
                  <a:lnTo>
                    <a:pt x="16649" y="1651"/>
                  </a:lnTo>
                  <a:close/>
                </a:path>
                <a:path w="33020" h="19684">
                  <a:moveTo>
                    <a:pt x="24752" y="5626"/>
                  </a:moveTo>
                  <a:lnTo>
                    <a:pt x="23672" y="5016"/>
                  </a:lnTo>
                  <a:lnTo>
                    <a:pt x="20878" y="3530"/>
                  </a:lnTo>
                  <a:lnTo>
                    <a:pt x="18630" y="2298"/>
                  </a:lnTo>
                  <a:lnTo>
                    <a:pt x="16649" y="1651"/>
                  </a:lnTo>
                  <a:lnTo>
                    <a:pt x="18669" y="2984"/>
                  </a:lnTo>
                  <a:lnTo>
                    <a:pt x="23622" y="6045"/>
                  </a:lnTo>
                  <a:lnTo>
                    <a:pt x="24752" y="5626"/>
                  </a:lnTo>
                  <a:close/>
                </a:path>
                <a:path w="33020" h="19684">
                  <a:moveTo>
                    <a:pt x="28676" y="13042"/>
                  </a:moveTo>
                  <a:lnTo>
                    <a:pt x="26555" y="15582"/>
                  </a:lnTo>
                  <a:lnTo>
                    <a:pt x="20751" y="18046"/>
                  </a:lnTo>
                  <a:lnTo>
                    <a:pt x="18580" y="18491"/>
                  </a:lnTo>
                  <a:lnTo>
                    <a:pt x="10452" y="17995"/>
                  </a:lnTo>
                  <a:lnTo>
                    <a:pt x="8458" y="17373"/>
                  </a:lnTo>
                  <a:lnTo>
                    <a:pt x="5765" y="15963"/>
                  </a:lnTo>
                  <a:lnTo>
                    <a:pt x="3009" y="14554"/>
                  </a:lnTo>
                  <a:lnTo>
                    <a:pt x="825" y="12509"/>
                  </a:lnTo>
                  <a:lnTo>
                    <a:pt x="457" y="11607"/>
                  </a:lnTo>
                  <a:lnTo>
                    <a:pt x="0" y="10744"/>
                  </a:lnTo>
                  <a:lnTo>
                    <a:pt x="14833" y="19265"/>
                  </a:lnTo>
                  <a:lnTo>
                    <a:pt x="18034" y="19177"/>
                  </a:lnTo>
                  <a:lnTo>
                    <a:pt x="21793" y="18618"/>
                  </a:lnTo>
                  <a:lnTo>
                    <a:pt x="22123" y="18491"/>
                  </a:lnTo>
                  <a:lnTo>
                    <a:pt x="24193" y="17716"/>
                  </a:lnTo>
                  <a:lnTo>
                    <a:pt x="25882" y="16713"/>
                  </a:lnTo>
                  <a:lnTo>
                    <a:pt x="27127" y="15722"/>
                  </a:lnTo>
                  <a:lnTo>
                    <a:pt x="28676" y="13042"/>
                  </a:lnTo>
                  <a:close/>
                </a:path>
                <a:path w="33020" h="19684">
                  <a:moveTo>
                    <a:pt x="32575" y="6515"/>
                  </a:moveTo>
                  <a:lnTo>
                    <a:pt x="30124" y="5626"/>
                  </a:lnTo>
                  <a:lnTo>
                    <a:pt x="25615" y="6248"/>
                  </a:lnTo>
                  <a:lnTo>
                    <a:pt x="26631" y="8470"/>
                  </a:lnTo>
                  <a:lnTo>
                    <a:pt x="26835" y="8089"/>
                  </a:lnTo>
                  <a:lnTo>
                    <a:pt x="26987" y="7886"/>
                  </a:lnTo>
                  <a:lnTo>
                    <a:pt x="27114" y="7607"/>
                  </a:lnTo>
                  <a:lnTo>
                    <a:pt x="27152" y="7416"/>
                  </a:lnTo>
                  <a:lnTo>
                    <a:pt x="29019" y="7264"/>
                  </a:lnTo>
                  <a:lnTo>
                    <a:pt x="32334" y="7340"/>
                  </a:lnTo>
                  <a:lnTo>
                    <a:pt x="32575" y="6515"/>
                  </a:lnTo>
                  <a:close/>
                </a:path>
              </a:pathLst>
            </a:custGeom>
            <a:solidFill>
              <a:srgbClr val="25544F"/>
            </a:solidFill>
          </p:spPr>
          <p:txBody>
            <a:bodyPr wrap="square" lIns="0" tIns="0" rIns="0" bIns="0" rtlCol="0"/>
            <a:lstStyle/>
            <a:p>
              <a:endParaRPr/>
            </a:p>
          </p:txBody>
        </p:sp>
        <p:sp>
          <p:nvSpPr>
            <p:cNvPr id="167" name="object 167"/>
            <p:cNvSpPr/>
            <p:nvPr/>
          </p:nvSpPr>
          <p:spPr>
            <a:xfrm>
              <a:off x="11437745" y="10858945"/>
              <a:ext cx="29845" cy="26034"/>
            </a:xfrm>
            <a:custGeom>
              <a:avLst/>
              <a:gdLst/>
              <a:ahLst/>
              <a:cxnLst/>
              <a:rect l="l" t="t" r="r" b="b"/>
              <a:pathLst>
                <a:path w="29845" h="26034">
                  <a:moveTo>
                    <a:pt x="21786" y="0"/>
                  </a:moveTo>
                  <a:lnTo>
                    <a:pt x="18288" y="0"/>
                  </a:lnTo>
                  <a:lnTo>
                    <a:pt x="14393" y="1434"/>
                  </a:lnTo>
                  <a:lnTo>
                    <a:pt x="7441" y="3057"/>
                  </a:lnTo>
                  <a:lnTo>
                    <a:pt x="3661" y="4743"/>
                  </a:lnTo>
                  <a:lnTo>
                    <a:pt x="2069" y="7675"/>
                  </a:lnTo>
                  <a:lnTo>
                    <a:pt x="488" y="10680"/>
                  </a:lnTo>
                  <a:lnTo>
                    <a:pt x="383" y="13245"/>
                  </a:lnTo>
                  <a:lnTo>
                    <a:pt x="0" y="19392"/>
                  </a:lnTo>
                  <a:lnTo>
                    <a:pt x="163" y="24397"/>
                  </a:lnTo>
                  <a:lnTo>
                    <a:pt x="446" y="25004"/>
                  </a:lnTo>
                  <a:lnTo>
                    <a:pt x="917" y="25548"/>
                  </a:lnTo>
                  <a:lnTo>
                    <a:pt x="2257" y="25569"/>
                  </a:lnTo>
                  <a:lnTo>
                    <a:pt x="3661" y="25548"/>
                  </a:lnTo>
                  <a:lnTo>
                    <a:pt x="8100" y="25245"/>
                  </a:lnTo>
                  <a:lnTo>
                    <a:pt x="9702" y="23454"/>
                  </a:lnTo>
                  <a:lnTo>
                    <a:pt x="10687" y="19392"/>
                  </a:lnTo>
                  <a:lnTo>
                    <a:pt x="11901" y="17968"/>
                  </a:lnTo>
                  <a:lnTo>
                    <a:pt x="16037" y="15570"/>
                  </a:lnTo>
                  <a:lnTo>
                    <a:pt x="19650" y="14554"/>
                  </a:lnTo>
                  <a:lnTo>
                    <a:pt x="21953" y="14282"/>
                  </a:lnTo>
                  <a:lnTo>
                    <a:pt x="25147" y="13245"/>
                  </a:lnTo>
                  <a:lnTo>
                    <a:pt x="27492" y="11978"/>
                  </a:lnTo>
                  <a:lnTo>
                    <a:pt x="28581" y="10470"/>
                  </a:lnTo>
                  <a:lnTo>
                    <a:pt x="29513" y="8167"/>
                  </a:lnTo>
                  <a:lnTo>
                    <a:pt x="28581" y="5046"/>
                  </a:lnTo>
                  <a:lnTo>
                    <a:pt x="26037" y="1717"/>
                  </a:lnTo>
                  <a:lnTo>
                    <a:pt x="21786" y="0"/>
                  </a:lnTo>
                  <a:close/>
                </a:path>
              </a:pathLst>
            </a:custGeom>
            <a:solidFill>
              <a:srgbClr val="3B8285"/>
            </a:solidFill>
          </p:spPr>
          <p:txBody>
            <a:bodyPr wrap="square" lIns="0" tIns="0" rIns="0" bIns="0" rtlCol="0"/>
            <a:lstStyle/>
            <a:p>
              <a:endParaRPr/>
            </a:p>
          </p:txBody>
        </p:sp>
        <p:sp>
          <p:nvSpPr>
            <p:cNvPr id="168" name="object 168"/>
            <p:cNvSpPr/>
            <p:nvPr/>
          </p:nvSpPr>
          <p:spPr>
            <a:xfrm>
              <a:off x="11437626" y="10858621"/>
              <a:ext cx="30480" cy="26670"/>
            </a:xfrm>
            <a:custGeom>
              <a:avLst/>
              <a:gdLst/>
              <a:ahLst/>
              <a:cxnLst/>
              <a:rect l="l" t="t" r="r" b="b"/>
              <a:pathLst>
                <a:path w="30479" h="26670">
                  <a:moveTo>
                    <a:pt x="607" y="24585"/>
                  </a:moveTo>
                  <a:lnTo>
                    <a:pt x="102" y="24795"/>
                  </a:lnTo>
                  <a:lnTo>
                    <a:pt x="89" y="25098"/>
                  </a:lnTo>
                  <a:lnTo>
                    <a:pt x="285" y="25423"/>
                  </a:lnTo>
                  <a:lnTo>
                    <a:pt x="607" y="25779"/>
                  </a:lnTo>
                  <a:lnTo>
                    <a:pt x="890" y="26009"/>
                  </a:lnTo>
                  <a:lnTo>
                    <a:pt x="1287" y="26229"/>
                  </a:lnTo>
                  <a:lnTo>
                    <a:pt x="3779" y="26229"/>
                  </a:lnTo>
                  <a:lnTo>
                    <a:pt x="8408" y="25894"/>
                  </a:lnTo>
                  <a:lnTo>
                    <a:pt x="3779" y="25873"/>
                  </a:lnTo>
                  <a:lnTo>
                    <a:pt x="3779" y="25548"/>
                  </a:lnTo>
                  <a:lnTo>
                    <a:pt x="1507" y="25548"/>
                  </a:lnTo>
                  <a:lnTo>
                    <a:pt x="1246" y="25423"/>
                  </a:lnTo>
                  <a:lnTo>
                    <a:pt x="1078" y="25234"/>
                  </a:lnTo>
                  <a:lnTo>
                    <a:pt x="869" y="25098"/>
                  </a:lnTo>
                  <a:lnTo>
                    <a:pt x="676" y="24721"/>
                  </a:lnTo>
                  <a:lnTo>
                    <a:pt x="607" y="24585"/>
                  </a:lnTo>
                  <a:close/>
                </a:path>
                <a:path w="30479" h="26670">
                  <a:moveTo>
                    <a:pt x="12020" y="18219"/>
                  </a:moveTo>
                  <a:lnTo>
                    <a:pt x="11586" y="18219"/>
                  </a:lnTo>
                  <a:lnTo>
                    <a:pt x="10523" y="19580"/>
                  </a:lnTo>
                  <a:lnTo>
                    <a:pt x="9507" y="23622"/>
                  </a:lnTo>
                  <a:lnTo>
                    <a:pt x="8104" y="25234"/>
                  </a:lnTo>
                  <a:lnTo>
                    <a:pt x="3779" y="25496"/>
                  </a:lnTo>
                  <a:lnTo>
                    <a:pt x="3779" y="25873"/>
                  </a:lnTo>
                  <a:lnTo>
                    <a:pt x="8426" y="25873"/>
                  </a:lnTo>
                  <a:lnTo>
                    <a:pt x="10125" y="23925"/>
                  </a:lnTo>
                  <a:lnTo>
                    <a:pt x="11064" y="19978"/>
                  </a:lnTo>
                  <a:lnTo>
                    <a:pt x="10805" y="19716"/>
                  </a:lnTo>
                  <a:lnTo>
                    <a:pt x="11222" y="19716"/>
                  </a:lnTo>
                  <a:lnTo>
                    <a:pt x="11926" y="18826"/>
                  </a:lnTo>
                  <a:lnTo>
                    <a:pt x="12072" y="18669"/>
                  </a:lnTo>
                  <a:lnTo>
                    <a:pt x="12167" y="18449"/>
                  </a:lnTo>
                  <a:lnTo>
                    <a:pt x="12020" y="18219"/>
                  </a:lnTo>
                  <a:close/>
                </a:path>
                <a:path w="30479" h="26670">
                  <a:moveTo>
                    <a:pt x="3779" y="25496"/>
                  </a:moveTo>
                  <a:lnTo>
                    <a:pt x="2816" y="25548"/>
                  </a:lnTo>
                  <a:lnTo>
                    <a:pt x="3779" y="25548"/>
                  </a:lnTo>
                  <a:close/>
                </a:path>
                <a:path w="30479" h="26670">
                  <a:moveTo>
                    <a:pt x="21957" y="0"/>
                  </a:moveTo>
                  <a:lnTo>
                    <a:pt x="18365" y="0"/>
                  </a:lnTo>
                  <a:lnTo>
                    <a:pt x="14418" y="1455"/>
                  </a:lnTo>
                  <a:lnTo>
                    <a:pt x="7423" y="3067"/>
                  </a:lnTo>
                  <a:lnTo>
                    <a:pt x="0" y="24836"/>
                  </a:lnTo>
                  <a:lnTo>
                    <a:pt x="607" y="24585"/>
                  </a:lnTo>
                  <a:lnTo>
                    <a:pt x="733" y="14931"/>
                  </a:lnTo>
                  <a:lnTo>
                    <a:pt x="907" y="12512"/>
                  </a:lnTo>
                  <a:lnTo>
                    <a:pt x="1340" y="10565"/>
                  </a:lnTo>
                  <a:lnTo>
                    <a:pt x="1664" y="9643"/>
                  </a:lnTo>
                  <a:lnTo>
                    <a:pt x="2492" y="8188"/>
                  </a:lnTo>
                  <a:lnTo>
                    <a:pt x="3214" y="6732"/>
                  </a:lnTo>
                  <a:lnTo>
                    <a:pt x="4533" y="5633"/>
                  </a:lnTo>
                  <a:lnTo>
                    <a:pt x="6219" y="4502"/>
                  </a:lnTo>
                  <a:lnTo>
                    <a:pt x="7423" y="3821"/>
                  </a:lnTo>
                  <a:lnTo>
                    <a:pt x="7672" y="3727"/>
                  </a:lnTo>
                  <a:lnTo>
                    <a:pt x="7559" y="3382"/>
                  </a:lnTo>
                  <a:lnTo>
                    <a:pt x="9094" y="3382"/>
                  </a:lnTo>
                  <a:lnTo>
                    <a:pt x="14585" y="2083"/>
                  </a:lnTo>
                  <a:lnTo>
                    <a:pt x="18481" y="649"/>
                  </a:lnTo>
                  <a:lnTo>
                    <a:pt x="23584" y="649"/>
                  </a:lnTo>
                  <a:lnTo>
                    <a:pt x="21957" y="0"/>
                  </a:lnTo>
                  <a:close/>
                </a:path>
                <a:path w="30479" h="26670">
                  <a:moveTo>
                    <a:pt x="607" y="24585"/>
                  </a:moveTo>
                  <a:lnTo>
                    <a:pt x="607" y="24721"/>
                  </a:lnTo>
                  <a:lnTo>
                    <a:pt x="607" y="24585"/>
                  </a:lnTo>
                  <a:close/>
                </a:path>
                <a:path w="30479" h="26670">
                  <a:moveTo>
                    <a:pt x="10805" y="19716"/>
                  </a:moveTo>
                  <a:lnTo>
                    <a:pt x="11015" y="19978"/>
                  </a:lnTo>
                  <a:lnTo>
                    <a:pt x="11109" y="19789"/>
                  </a:lnTo>
                  <a:lnTo>
                    <a:pt x="10805" y="19716"/>
                  </a:lnTo>
                  <a:close/>
                </a:path>
                <a:path w="30479" h="26670">
                  <a:moveTo>
                    <a:pt x="11086" y="19889"/>
                  </a:moveTo>
                  <a:close/>
                </a:path>
                <a:path w="30479" h="26670">
                  <a:moveTo>
                    <a:pt x="11222" y="19716"/>
                  </a:moveTo>
                  <a:lnTo>
                    <a:pt x="10805" y="19716"/>
                  </a:lnTo>
                  <a:lnTo>
                    <a:pt x="11109" y="19789"/>
                  </a:lnTo>
                  <a:close/>
                </a:path>
                <a:path w="30479" h="26670">
                  <a:moveTo>
                    <a:pt x="12261" y="18390"/>
                  </a:moveTo>
                  <a:close/>
                </a:path>
                <a:path w="30479" h="26670">
                  <a:moveTo>
                    <a:pt x="12124" y="18334"/>
                  </a:moveTo>
                  <a:close/>
                </a:path>
                <a:path w="30479" h="26670">
                  <a:moveTo>
                    <a:pt x="12020" y="18219"/>
                  </a:moveTo>
                  <a:lnTo>
                    <a:pt x="12206" y="18425"/>
                  </a:lnTo>
                  <a:lnTo>
                    <a:pt x="12132" y="18292"/>
                  </a:lnTo>
                  <a:close/>
                </a:path>
                <a:path w="30479" h="26670">
                  <a:moveTo>
                    <a:pt x="23584" y="649"/>
                  </a:moveTo>
                  <a:lnTo>
                    <a:pt x="21863" y="649"/>
                  </a:lnTo>
                  <a:lnTo>
                    <a:pt x="25946" y="2324"/>
                  </a:lnTo>
                  <a:lnTo>
                    <a:pt x="28344" y="5518"/>
                  </a:lnTo>
                  <a:lnTo>
                    <a:pt x="29287" y="8491"/>
                  </a:lnTo>
                  <a:lnTo>
                    <a:pt x="28344" y="10659"/>
                  </a:lnTo>
                  <a:lnTo>
                    <a:pt x="27402" y="12062"/>
                  </a:lnTo>
                  <a:lnTo>
                    <a:pt x="25172" y="13266"/>
                  </a:lnTo>
                  <a:lnTo>
                    <a:pt x="21999" y="14292"/>
                  </a:lnTo>
                  <a:lnTo>
                    <a:pt x="19727" y="14512"/>
                  </a:lnTo>
                  <a:lnTo>
                    <a:pt x="16009" y="15591"/>
                  </a:lnTo>
                  <a:lnTo>
                    <a:pt x="13905" y="16711"/>
                  </a:lnTo>
                  <a:lnTo>
                    <a:pt x="13360" y="17025"/>
                  </a:lnTo>
                  <a:lnTo>
                    <a:pt x="12114" y="17695"/>
                  </a:lnTo>
                  <a:lnTo>
                    <a:pt x="11926" y="17842"/>
                  </a:lnTo>
                  <a:lnTo>
                    <a:pt x="11759" y="18081"/>
                  </a:lnTo>
                  <a:lnTo>
                    <a:pt x="11978" y="18219"/>
                  </a:lnTo>
                  <a:lnTo>
                    <a:pt x="12303" y="18219"/>
                  </a:lnTo>
                  <a:lnTo>
                    <a:pt x="12261" y="18390"/>
                  </a:lnTo>
                  <a:lnTo>
                    <a:pt x="13300" y="17821"/>
                  </a:lnTo>
                  <a:lnTo>
                    <a:pt x="13852" y="17486"/>
                  </a:lnTo>
                  <a:lnTo>
                    <a:pt x="15570" y="16596"/>
                  </a:lnTo>
                  <a:lnTo>
                    <a:pt x="16292" y="16177"/>
                  </a:lnTo>
                  <a:lnTo>
                    <a:pt x="16156" y="15894"/>
                  </a:lnTo>
                  <a:lnTo>
                    <a:pt x="17244" y="15894"/>
                  </a:lnTo>
                  <a:lnTo>
                    <a:pt x="19821" y="15161"/>
                  </a:lnTo>
                  <a:lnTo>
                    <a:pt x="22114" y="14931"/>
                  </a:lnTo>
                  <a:lnTo>
                    <a:pt x="25381" y="13894"/>
                  </a:lnTo>
                  <a:lnTo>
                    <a:pt x="27852" y="12586"/>
                  </a:lnTo>
                  <a:lnTo>
                    <a:pt x="28951" y="10942"/>
                  </a:lnTo>
                  <a:lnTo>
                    <a:pt x="30009" y="8491"/>
                  </a:lnTo>
                  <a:lnTo>
                    <a:pt x="28951" y="5214"/>
                  </a:lnTo>
                  <a:lnTo>
                    <a:pt x="26365" y="1759"/>
                  </a:lnTo>
                  <a:lnTo>
                    <a:pt x="23584" y="649"/>
                  </a:lnTo>
                  <a:close/>
                </a:path>
                <a:path w="30479" h="26670">
                  <a:moveTo>
                    <a:pt x="12303" y="18219"/>
                  </a:moveTo>
                  <a:lnTo>
                    <a:pt x="12020" y="18219"/>
                  </a:lnTo>
                  <a:lnTo>
                    <a:pt x="12261" y="18376"/>
                  </a:lnTo>
                  <a:lnTo>
                    <a:pt x="12303" y="18219"/>
                  </a:lnTo>
                  <a:close/>
                </a:path>
                <a:path w="30479" h="26670">
                  <a:moveTo>
                    <a:pt x="11675" y="18105"/>
                  </a:moveTo>
                  <a:close/>
                </a:path>
                <a:path w="30479" h="26670">
                  <a:moveTo>
                    <a:pt x="11693" y="18081"/>
                  </a:moveTo>
                  <a:lnTo>
                    <a:pt x="11675" y="18219"/>
                  </a:lnTo>
                  <a:lnTo>
                    <a:pt x="11978" y="18219"/>
                  </a:lnTo>
                  <a:lnTo>
                    <a:pt x="11693" y="18081"/>
                  </a:lnTo>
                  <a:close/>
                </a:path>
                <a:path w="30479" h="26670">
                  <a:moveTo>
                    <a:pt x="11693" y="18081"/>
                  </a:moveTo>
                  <a:lnTo>
                    <a:pt x="11870" y="18166"/>
                  </a:lnTo>
                  <a:lnTo>
                    <a:pt x="11693" y="18081"/>
                  </a:lnTo>
                  <a:close/>
                </a:path>
                <a:path w="30479" h="26670">
                  <a:moveTo>
                    <a:pt x="11716" y="18051"/>
                  </a:moveTo>
                  <a:lnTo>
                    <a:pt x="11884" y="18166"/>
                  </a:lnTo>
                  <a:lnTo>
                    <a:pt x="11716" y="18051"/>
                  </a:lnTo>
                  <a:close/>
                </a:path>
                <a:path w="30479" h="26670">
                  <a:moveTo>
                    <a:pt x="11716" y="18051"/>
                  </a:moveTo>
                  <a:close/>
                </a:path>
                <a:path w="30479" h="26670">
                  <a:moveTo>
                    <a:pt x="16156" y="15894"/>
                  </a:moveTo>
                  <a:lnTo>
                    <a:pt x="16250" y="16177"/>
                  </a:lnTo>
                  <a:lnTo>
                    <a:pt x="16156" y="15894"/>
                  </a:lnTo>
                  <a:close/>
                </a:path>
                <a:path w="30479" h="26670">
                  <a:moveTo>
                    <a:pt x="16287" y="16167"/>
                  </a:moveTo>
                  <a:close/>
                </a:path>
                <a:path w="30479" h="26670">
                  <a:moveTo>
                    <a:pt x="17244" y="15894"/>
                  </a:moveTo>
                  <a:lnTo>
                    <a:pt x="16156" y="15894"/>
                  </a:lnTo>
                  <a:lnTo>
                    <a:pt x="16287" y="16167"/>
                  </a:lnTo>
                  <a:lnTo>
                    <a:pt x="17244" y="15894"/>
                  </a:lnTo>
                  <a:close/>
                </a:path>
                <a:path w="30479" h="26670">
                  <a:moveTo>
                    <a:pt x="9094" y="3382"/>
                  </a:moveTo>
                  <a:lnTo>
                    <a:pt x="7559" y="3382"/>
                  </a:lnTo>
                  <a:lnTo>
                    <a:pt x="7726" y="3705"/>
                  </a:lnTo>
                  <a:lnTo>
                    <a:pt x="9094" y="3382"/>
                  </a:lnTo>
                  <a:close/>
                </a:path>
              </a:pathLst>
            </a:custGeom>
            <a:solidFill>
              <a:srgbClr val="25544F"/>
            </a:solidFill>
          </p:spPr>
          <p:txBody>
            <a:bodyPr wrap="square" lIns="0" tIns="0" rIns="0" bIns="0" rtlCol="0"/>
            <a:lstStyle/>
            <a:p>
              <a:endParaRPr/>
            </a:p>
          </p:txBody>
        </p:sp>
        <p:sp>
          <p:nvSpPr>
            <p:cNvPr id="169" name="object 169"/>
            <p:cNvSpPr/>
            <p:nvPr/>
          </p:nvSpPr>
          <p:spPr>
            <a:xfrm>
              <a:off x="11438179" y="10859560"/>
              <a:ext cx="28575" cy="22860"/>
            </a:xfrm>
            <a:custGeom>
              <a:avLst/>
              <a:gdLst/>
              <a:ahLst/>
              <a:cxnLst/>
              <a:rect l="l" t="t" r="r" b="b"/>
              <a:pathLst>
                <a:path w="28575" h="22859">
                  <a:moveTo>
                    <a:pt x="8051" y="16979"/>
                  </a:moveTo>
                  <a:lnTo>
                    <a:pt x="7658" y="16840"/>
                  </a:lnTo>
                  <a:lnTo>
                    <a:pt x="7340" y="16738"/>
                  </a:lnTo>
                  <a:lnTo>
                    <a:pt x="6184" y="16205"/>
                  </a:lnTo>
                  <a:lnTo>
                    <a:pt x="5829" y="16294"/>
                  </a:lnTo>
                  <a:lnTo>
                    <a:pt x="5308" y="16624"/>
                  </a:lnTo>
                  <a:lnTo>
                    <a:pt x="5105" y="16840"/>
                  </a:lnTo>
                  <a:lnTo>
                    <a:pt x="4724" y="17487"/>
                  </a:lnTo>
                  <a:lnTo>
                    <a:pt x="4889" y="17983"/>
                  </a:lnTo>
                  <a:lnTo>
                    <a:pt x="5016" y="18453"/>
                  </a:lnTo>
                  <a:lnTo>
                    <a:pt x="5765" y="18910"/>
                  </a:lnTo>
                  <a:lnTo>
                    <a:pt x="6388" y="18948"/>
                  </a:lnTo>
                  <a:lnTo>
                    <a:pt x="7569" y="18630"/>
                  </a:lnTo>
                  <a:lnTo>
                    <a:pt x="7962" y="18173"/>
                  </a:lnTo>
                  <a:lnTo>
                    <a:pt x="8051" y="16979"/>
                  </a:lnTo>
                  <a:close/>
                </a:path>
                <a:path w="28575" h="22859">
                  <a:moveTo>
                    <a:pt x="15544" y="11696"/>
                  </a:moveTo>
                  <a:lnTo>
                    <a:pt x="15506" y="10452"/>
                  </a:lnTo>
                  <a:lnTo>
                    <a:pt x="14655" y="10172"/>
                  </a:lnTo>
                  <a:lnTo>
                    <a:pt x="13982" y="9791"/>
                  </a:lnTo>
                  <a:lnTo>
                    <a:pt x="13296" y="9550"/>
                  </a:lnTo>
                  <a:lnTo>
                    <a:pt x="12941" y="10007"/>
                  </a:lnTo>
                  <a:lnTo>
                    <a:pt x="12839" y="10172"/>
                  </a:lnTo>
                  <a:lnTo>
                    <a:pt x="12750" y="10947"/>
                  </a:lnTo>
                  <a:lnTo>
                    <a:pt x="12877" y="11696"/>
                  </a:lnTo>
                  <a:lnTo>
                    <a:pt x="12979" y="11938"/>
                  </a:lnTo>
                  <a:lnTo>
                    <a:pt x="13296" y="12103"/>
                  </a:lnTo>
                  <a:lnTo>
                    <a:pt x="13627" y="12230"/>
                  </a:lnTo>
                  <a:lnTo>
                    <a:pt x="14617" y="12573"/>
                  </a:lnTo>
                  <a:lnTo>
                    <a:pt x="15227" y="11938"/>
                  </a:lnTo>
                  <a:lnTo>
                    <a:pt x="15544" y="11696"/>
                  </a:lnTo>
                  <a:close/>
                </a:path>
                <a:path w="28575" h="22859">
                  <a:moveTo>
                    <a:pt x="20599" y="12890"/>
                  </a:moveTo>
                  <a:lnTo>
                    <a:pt x="20497" y="12331"/>
                  </a:lnTo>
                  <a:lnTo>
                    <a:pt x="20459" y="11785"/>
                  </a:lnTo>
                  <a:lnTo>
                    <a:pt x="20243" y="11303"/>
                  </a:lnTo>
                  <a:lnTo>
                    <a:pt x="20205" y="11061"/>
                  </a:lnTo>
                  <a:lnTo>
                    <a:pt x="19583" y="10896"/>
                  </a:lnTo>
                  <a:lnTo>
                    <a:pt x="19215" y="10972"/>
                  </a:lnTo>
                  <a:lnTo>
                    <a:pt x="18796" y="11010"/>
                  </a:lnTo>
                  <a:lnTo>
                    <a:pt x="18249" y="11557"/>
                  </a:lnTo>
                  <a:lnTo>
                    <a:pt x="18440" y="12331"/>
                  </a:lnTo>
                  <a:lnTo>
                    <a:pt x="18605" y="13169"/>
                  </a:lnTo>
                  <a:lnTo>
                    <a:pt x="19392" y="13220"/>
                  </a:lnTo>
                  <a:lnTo>
                    <a:pt x="19989" y="13030"/>
                  </a:lnTo>
                  <a:lnTo>
                    <a:pt x="20599" y="12890"/>
                  </a:lnTo>
                  <a:close/>
                </a:path>
                <a:path w="28575" h="22859">
                  <a:moveTo>
                    <a:pt x="27952" y="5118"/>
                  </a:moveTo>
                  <a:lnTo>
                    <a:pt x="25247" y="1320"/>
                  </a:lnTo>
                  <a:lnTo>
                    <a:pt x="21386" y="0"/>
                  </a:lnTo>
                  <a:lnTo>
                    <a:pt x="16306" y="381"/>
                  </a:lnTo>
                  <a:lnTo>
                    <a:pt x="11315" y="3213"/>
                  </a:lnTo>
                  <a:lnTo>
                    <a:pt x="6819" y="5638"/>
                  </a:lnTo>
                  <a:lnTo>
                    <a:pt x="6553" y="9347"/>
                  </a:lnTo>
                  <a:lnTo>
                    <a:pt x="5765" y="8674"/>
                  </a:lnTo>
                  <a:lnTo>
                    <a:pt x="4914" y="8013"/>
                  </a:lnTo>
                  <a:lnTo>
                    <a:pt x="3759" y="6172"/>
                  </a:lnTo>
                  <a:lnTo>
                    <a:pt x="3060" y="7366"/>
                  </a:lnTo>
                  <a:lnTo>
                    <a:pt x="2260" y="10121"/>
                  </a:lnTo>
                  <a:lnTo>
                    <a:pt x="1320" y="12852"/>
                  </a:lnTo>
                  <a:lnTo>
                    <a:pt x="0" y="16979"/>
                  </a:lnTo>
                  <a:lnTo>
                    <a:pt x="317" y="20104"/>
                  </a:lnTo>
                  <a:lnTo>
                    <a:pt x="1104" y="22237"/>
                  </a:lnTo>
                  <a:lnTo>
                    <a:pt x="2921" y="22237"/>
                  </a:lnTo>
                  <a:lnTo>
                    <a:pt x="1943" y="20015"/>
                  </a:lnTo>
                  <a:lnTo>
                    <a:pt x="4914" y="14871"/>
                  </a:lnTo>
                  <a:lnTo>
                    <a:pt x="6718" y="11671"/>
                  </a:lnTo>
                  <a:lnTo>
                    <a:pt x="7670" y="11671"/>
                  </a:lnTo>
                  <a:lnTo>
                    <a:pt x="7759" y="12128"/>
                  </a:lnTo>
                  <a:lnTo>
                    <a:pt x="8267" y="12001"/>
                  </a:lnTo>
                  <a:lnTo>
                    <a:pt x="8839" y="11785"/>
                  </a:lnTo>
                  <a:lnTo>
                    <a:pt x="8966" y="11671"/>
                  </a:lnTo>
                  <a:lnTo>
                    <a:pt x="9766" y="10972"/>
                  </a:lnTo>
                  <a:lnTo>
                    <a:pt x="9817" y="10782"/>
                  </a:lnTo>
                  <a:lnTo>
                    <a:pt x="9918" y="9347"/>
                  </a:lnTo>
                  <a:lnTo>
                    <a:pt x="9918" y="9067"/>
                  </a:lnTo>
                  <a:lnTo>
                    <a:pt x="11010" y="8128"/>
                  </a:lnTo>
                  <a:lnTo>
                    <a:pt x="13766" y="5880"/>
                  </a:lnTo>
                  <a:lnTo>
                    <a:pt x="15316" y="5537"/>
                  </a:lnTo>
                  <a:lnTo>
                    <a:pt x="15646" y="5422"/>
                  </a:lnTo>
                  <a:lnTo>
                    <a:pt x="15760" y="5689"/>
                  </a:lnTo>
                  <a:lnTo>
                    <a:pt x="15862" y="6172"/>
                  </a:lnTo>
                  <a:lnTo>
                    <a:pt x="15341" y="6654"/>
                  </a:lnTo>
                  <a:lnTo>
                    <a:pt x="16002" y="6819"/>
                  </a:lnTo>
                  <a:lnTo>
                    <a:pt x="16421" y="6946"/>
                  </a:lnTo>
                  <a:lnTo>
                    <a:pt x="17576" y="6908"/>
                  </a:lnTo>
                  <a:lnTo>
                    <a:pt x="18199" y="5422"/>
                  </a:lnTo>
                  <a:lnTo>
                    <a:pt x="18211" y="4838"/>
                  </a:lnTo>
                  <a:lnTo>
                    <a:pt x="18910" y="4152"/>
                  </a:lnTo>
                  <a:lnTo>
                    <a:pt x="20408" y="4457"/>
                  </a:lnTo>
                  <a:lnTo>
                    <a:pt x="21920" y="4838"/>
                  </a:lnTo>
                  <a:lnTo>
                    <a:pt x="22123" y="4699"/>
                  </a:lnTo>
                  <a:lnTo>
                    <a:pt x="22275" y="5422"/>
                  </a:lnTo>
                  <a:lnTo>
                    <a:pt x="22390" y="5892"/>
                  </a:lnTo>
                  <a:lnTo>
                    <a:pt x="21564" y="5969"/>
                  </a:lnTo>
                  <a:lnTo>
                    <a:pt x="21920" y="6819"/>
                  </a:lnTo>
                  <a:lnTo>
                    <a:pt x="21615" y="6769"/>
                  </a:lnTo>
                  <a:lnTo>
                    <a:pt x="21805" y="7073"/>
                  </a:lnTo>
                  <a:lnTo>
                    <a:pt x="21920" y="7366"/>
                  </a:lnTo>
                  <a:lnTo>
                    <a:pt x="22148" y="8293"/>
                  </a:lnTo>
                  <a:lnTo>
                    <a:pt x="23164" y="8293"/>
                  </a:lnTo>
                  <a:lnTo>
                    <a:pt x="24193" y="8204"/>
                  </a:lnTo>
                  <a:lnTo>
                    <a:pt x="24612" y="7658"/>
                  </a:lnTo>
                  <a:lnTo>
                    <a:pt x="25031" y="6819"/>
                  </a:lnTo>
                  <a:lnTo>
                    <a:pt x="25184" y="6477"/>
                  </a:lnTo>
                  <a:lnTo>
                    <a:pt x="24549" y="6045"/>
                  </a:lnTo>
                  <a:lnTo>
                    <a:pt x="24561" y="5689"/>
                  </a:lnTo>
                  <a:lnTo>
                    <a:pt x="24904" y="5803"/>
                  </a:lnTo>
                  <a:lnTo>
                    <a:pt x="25336" y="6045"/>
                  </a:lnTo>
                  <a:lnTo>
                    <a:pt x="26847" y="8128"/>
                  </a:lnTo>
                  <a:lnTo>
                    <a:pt x="27813" y="6477"/>
                  </a:lnTo>
                  <a:lnTo>
                    <a:pt x="27914" y="5689"/>
                  </a:lnTo>
                  <a:lnTo>
                    <a:pt x="27952" y="5118"/>
                  </a:lnTo>
                  <a:close/>
                </a:path>
              </a:pathLst>
            </a:custGeom>
            <a:solidFill>
              <a:srgbClr val="92BABA"/>
            </a:solidFill>
          </p:spPr>
          <p:txBody>
            <a:bodyPr wrap="square" lIns="0" tIns="0" rIns="0" bIns="0" rtlCol="0"/>
            <a:lstStyle/>
            <a:p>
              <a:endParaRPr/>
            </a:p>
          </p:txBody>
        </p:sp>
        <p:sp>
          <p:nvSpPr>
            <p:cNvPr id="170" name="object 170"/>
            <p:cNvSpPr/>
            <p:nvPr/>
          </p:nvSpPr>
          <p:spPr>
            <a:xfrm>
              <a:off x="11439195" y="10857121"/>
              <a:ext cx="29209" cy="27940"/>
            </a:xfrm>
            <a:custGeom>
              <a:avLst/>
              <a:gdLst/>
              <a:ahLst/>
              <a:cxnLst/>
              <a:rect l="l" t="t" r="r" b="b"/>
              <a:pathLst>
                <a:path w="29209" h="27940">
                  <a:moveTo>
                    <a:pt x="4470" y="21437"/>
                  </a:moveTo>
                  <a:lnTo>
                    <a:pt x="3873" y="20421"/>
                  </a:lnTo>
                  <a:lnTo>
                    <a:pt x="4038" y="20891"/>
                  </a:lnTo>
                  <a:lnTo>
                    <a:pt x="4470" y="21437"/>
                  </a:lnTo>
                  <a:close/>
                </a:path>
                <a:path w="29209" h="27940">
                  <a:moveTo>
                    <a:pt x="7035" y="20891"/>
                  </a:moveTo>
                  <a:lnTo>
                    <a:pt x="6997" y="20002"/>
                  </a:lnTo>
                  <a:lnTo>
                    <a:pt x="6527" y="20891"/>
                  </a:lnTo>
                  <a:lnTo>
                    <a:pt x="4673" y="21437"/>
                  </a:lnTo>
                  <a:lnTo>
                    <a:pt x="4914" y="21590"/>
                  </a:lnTo>
                  <a:lnTo>
                    <a:pt x="5588" y="21590"/>
                  </a:lnTo>
                  <a:lnTo>
                    <a:pt x="5943" y="21653"/>
                  </a:lnTo>
                  <a:lnTo>
                    <a:pt x="7035" y="20891"/>
                  </a:lnTo>
                  <a:close/>
                </a:path>
                <a:path w="29209" h="27940">
                  <a:moveTo>
                    <a:pt x="8801" y="13169"/>
                  </a:moveTo>
                  <a:lnTo>
                    <a:pt x="7823" y="14173"/>
                  </a:lnTo>
                  <a:lnTo>
                    <a:pt x="7353" y="14325"/>
                  </a:lnTo>
                  <a:lnTo>
                    <a:pt x="6883" y="14439"/>
                  </a:lnTo>
                  <a:lnTo>
                    <a:pt x="6527" y="14058"/>
                  </a:lnTo>
                  <a:lnTo>
                    <a:pt x="6362" y="14325"/>
                  </a:lnTo>
                  <a:lnTo>
                    <a:pt x="6273" y="14719"/>
                  </a:lnTo>
                  <a:lnTo>
                    <a:pt x="8331" y="14719"/>
                  </a:lnTo>
                  <a:lnTo>
                    <a:pt x="8420" y="14439"/>
                  </a:lnTo>
                  <a:lnTo>
                    <a:pt x="8801" y="13169"/>
                  </a:lnTo>
                  <a:close/>
                </a:path>
                <a:path w="29209" h="27940">
                  <a:moveTo>
                    <a:pt x="14605" y="14084"/>
                  </a:moveTo>
                  <a:lnTo>
                    <a:pt x="14490" y="13525"/>
                  </a:lnTo>
                  <a:lnTo>
                    <a:pt x="14490" y="13741"/>
                  </a:lnTo>
                  <a:lnTo>
                    <a:pt x="14211" y="14084"/>
                  </a:lnTo>
                  <a:lnTo>
                    <a:pt x="13881" y="14439"/>
                  </a:lnTo>
                  <a:lnTo>
                    <a:pt x="13589" y="14516"/>
                  </a:lnTo>
                  <a:lnTo>
                    <a:pt x="12966" y="14516"/>
                  </a:lnTo>
                  <a:lnTo>
                    <a:pt x="12344" y="14439"/>
                  </a:lnTo>
                  <a:lnTo>
                    <a:pt x="12204" y="13995"/>
                  </a:lnTo>
                  <a:lnTo>
                    <a:pt x="11988" y="13525"/>
                  </a:lnTo>
                  <a:lnTo>
                    <a:pt x="11747" y="12890"/>
                  </a:lnTo>
                  <a:lnTo>
                    <a:pt x="11734" y="14084"/>
                  </a:lnTo>
                  <a:lnTo>
                    <a:pt x="12395" y="14770"/>
                  </a:lnTo>
                  <a:lnTo>
                    <a:pt x="12839" y="14947"/>
                  </a:lnTo>
                  <a:lnTo>
                    <a:pt x="13741" y="14947"/>
                  </a:lnTo>
                  <a:lnTo>
                    <a:pt x="14046" y="14833"/>
                  </a:lnTo>
                  <a:lnTo>
                    <a:pt x="14312" y="14516"/>
                  </a:lnTo>
                  <a:lnTo>
                    <a:pt x="14605" y="14084"/>
                  </a:lnTo>
                  <a:close/>
                </a:path>
                <a:path w="29209" h="27940">
                  <a:moveTo>
                    <a:pt x="17424" y="8216"/>
                  </a:moveTo>
                  <a:lnTo>
                    <a:pt x="17119" y="7353"/>
                  </a:lnTo>
                  <a:lnTo>
                    <a:pt x="16891" y="8356"/>
                  </a:lnTo>
                  <a:lnTo>
                    <a:pt x="15875" y="9448"/>
                  </a:lnTo>
                  <a:lnTo>
                    <a:pt x="14884" y="9220"/>
                  </a:lnTo>
                  <a:lnTo>
                    <a:pt x="16129" y="9626"/>
                  </a:lnTo>
                  <a:lnTo>
                    <a:pt x="16294" y="9448"/>
                  </a:lnTo>
                  <a:lnTo>
                    <a:pt x="17424" y="8216"/>
                  </a:lnTo>
                  <a:close/>
                </a:path>
                <a:path w="29209" h="27940">
                  <a:moveTo>
                    <a:pt x="23876" y="9563"/>
                  </a:moveTo>
                  <a:lnTo>
                    <a:pt x="23329" y="10350"/>
                  </a:lnTo>
                  <a:lnTo>
                    <a:pt x="22263" y="10515"/>
                  </a:lnTo>
                  <a:lnTo>
                    <a:pt x="21234" y="10629"/>
                  </a:lnTo>
                  <a:lnTo>
                    <a:pt x="20726" y="8648"/>
                  </a:lnTo>
                  <a:lnTo>
                    <a:pt x="20231" y="9385"/>
                  </a:lnTo>
                  <a:lnTo>
                    <a:pt x="21018" y="10515"/>
                  </a:lnTo>
                  <a:lnTo>
                    <a:pt x="21234" y="10896"/>
                  </a:lnTo>
                  <a:lnTo>
                    <a:pt x="22009" y="11087"/>
                  </a:lnTo>
                  <a:lnTo>
                    <a:pt x="22326" y="11125"/>
                  </a:lnTo>
                  <a:lnTo>
                    <a:pt x="23279" y="10731"/>
                  </a:lnTo>
                  <a:lnTo>
                    <a:pt x="23406" y="10629"/>
                  </a:lnTo>
                  <a:lnTo>
                    <a:pt x="23825" y="10350"/>
                  </a:lnTo>
                  <a:lnTo>
                    <a:pt x="23876" y="9563"/>
                  </a:lnTo>
                  <a:close/>
                </a:path>
                <a:path w="29209" h="27940">
                  <a:moveTo>
                    <a:pt x="24333" y="15963"/>
                  </a:moveTo>
                  <a:lnTo>
                    <a:pt x="17780" y="15963"/>
                  </a:lnTo>
                  <a:lnTo>
                    <a:pt x="14566" y="15963"/>
                  </a:lnTo>
                  <a:lnTo>
                    <a:pt x="6642" y="21551"/>
                  </a:lnTo>
                  <a:lnTo>
                    <a:pt x="7747" y="25120"/>
                  </a:lnTo>
                  <a:lnTo>
                    <a:pt x="7162" y="26073"/>
                  </a:lnTo>
                  <a:lnTo>
                    <a:pt x="6642" y="27000"/>
                  </a:lnTo>
                  <a:lnTo>
                    <a:pt x="0" y="27076"/>
                  </a:lnTo>
                  <a:lnTo>
                    <a:pt x="139" y="27381"/>
                  </a:lnTo>
                  <a:lnTo>
                    <a:pt x="8382" y="27825"/>
                  </a:lnTo>
                  <a:lnTo>
                    <a:pt x="8496" y="26073"/>
                  </a:lnTo>
                  <a:lnTo>
                    <a:pt x="9271" y="20967"/>
                  </a:lnTo>
                  <a:lnTo>
                    <a:pt x="12750" y="18478"/>
                  </a:lnTo>
                  <a:lnTo>
                    <a:pt x="16179" y="16764"/>
                  </a:lnTo>
                  <a:lnTo>
                    <a:pt x="23710" y="16395"/>
                  </a:lnTo>
                  <a:lnTo>
                    <a:pt x="24333" y="15963"/>
                  </a:lnTo>
                  <a:close/>
                </a:path>
                <a:path w="29209" h="27940">
                  <a:moveTo>
                    <a:pt x="28625" y="9512"/>
                  </a:moveTo>
                  <a:lnTo>
                    <a:pt x="21856" y="241"/>
                  </a:lnTo>
                  <a:lnTo>
                    <a:pt x="21577" y="88"/>
                  </a:lnTo>
                  <a:lnTo>
                    <a:pt x="21412" y="139"/>
                  </a:lnTo>
                  <a:lnTo>
                    <a:pt x="21221" y="241"/>
                  </a:lnTo>
                  <a:lnTo>
                    <a:pt x="17030" y="0"/>
                  </a:lnTo>
                  <a:lnTo>
                    <a:pt x="10617" y="3581"/>
                  </a:lnTo>
                  <a:lnTo>
                    <a:pt x="5092" y="6807"/>
                  </a:lnTo>
                  <a:lnTo>
                    <a:pt x="4686" y="10350"/>
                  </a:lnTo>
                  <a:lnTo>
                    <a:pt x="5753" y="11671"/>
                  </a:lnTo>
                  <a:lnTo>
                    <a:pt x="6413" y="10972"/>
                  </a:lnTo>
                  <a:lnTo>
                    <a:pt x="5803" y="9461"/>
                  </a:lnTo>
                  <a:lnTo>
                    <a:pt x="6781" y="8077"/>
                  </a:lnTo>
                  <a:lnTo>
                    <a:pt x="11150" y="8661"/>
                  </a:lnTo>
                  <a:lnTo>
                    <a:pt x="11645" y="8077"/>
                  </a:lnTo>
                  <a:lnTo>
                    <a:pt x="12039" y="7632"/>
                  </a:lnTo>
                  <a:lnTo>
                    <a:pt x="12014" y="6248"/>
                  </a:lnTo>
                  <a:lnTo>
                    <a:pt x="14770" y="3581"/>
                  </a:lnTo>
                  <a:lnTo>
                    <a:pt x="18745" y="3683"/>
                  </a:lnTo>
                  <a:lnTo>
                    <a:pt x="19062" y="3581"/>
                  </a:lnTo>
                  <a:lnTo>
                    <a:pt x="21996" y="2730"/>
                  </a:lnTo>
                  <a:lnTo>
                    <a:pt x="23291" y="5118"/>
                  </a:lnTo>
                  <a:lnTo>
                    <a:pt x="24536" y="7442"/>
                  </a:lnTo>
                  <a:lnTo>
                    <a:pt x="27927" y="7632"/>
                  </a:lnTo>
                  <a:lnTo>
                    <a:pt x="26606" y="14198"/>
                  </a:lnTo>
                  <a:lnTo>
                    <a:pt x="21996" y="15621"/>
                  </a:lnTo>
                  <a:lnTo>
                    <a:pt x="19862" y="15811"/>
                  </a:lnTo>
                  <a:lnTo>
                    <a:pt x="18300" y="15925"/>
                  </a:lnTo>
                  <a:lnTo>
                    <a:pt x="24396" y="15925"/>
                  </a:lnTo>
                  <a:lnTo>
                    <a:pt x="27330" y="13906"/>
                  </a:lnTo>
                  <a:lnTo>
                    <a:pt x="28359" y="10236"/>
                  </a:lnTo>
                  <a:lnTo>
                    <a:pt x="28625" y="9512"/>
                  </a:lnTo>
                  <a:close/>
                </a:path>
              </a:pathLst>
            </a:custGeom>
            <a:solidFill>
              <a:srgbClr val="25544F"/>
            </a:solidFill>
          </p:spPr>
          <p:txBody>
            <a:bodyPr wrap="square" lIns="0" tIns="0" rIns="0" bIns="0" rtlCol="0"/>
            <a:lstStyle/>
            <a:p>
              <a:endParaRPr/>
            </a:p>
          </p:txBody>
        </p:sp>
        <p:sp>
          <p:nvSpPr>
            <p:cNvPr id="171" name="object 171"/>
            <p:cNvSpPr/>
            <p:nvPr/>
          </p:nvSpPr>
          <p:spPr>
            <a:xfrm>
              <a:off x="11440795" y="10862151"/>
              <a:ext cx="22225" cy="15240"/>
            </a:xfrm>
            <a:custGeom>
              <a:avLst/>
              <a:gdLst/>
              <a:ahLst/>
              <a:cxnLst/>
              <a:rect l="l" t="t" r="r" b="b"/>
              <a:pathLst>
                <a:path w="22225" h="15240">
                  <a:moveTo>
                    <a:pt x="1409" y="8953"/>
                  </a:moveTo>
                  <a:lnTo>
                    <a:pt x="1346" y="8712"/>
                  </a:lnTo>
                  <a:lnTo>
                    <a:pt x="1206" y="8547"/>
                  </a:lnTo>
                  <a:lnTo>
                    <a:pt x="863" y="8547"/>
                  </a:lnTo>
                  <a:lnTo>
                    <a:pt x="723" y="8280"/>
                  </a:lnTo>
                  <a:lnTo>
                    <a:pt x="609" y="6286"/>
                  </a:lnTo>
                  <a:lnTo>
                    <a:pt x="0" y="7937"/>
                  </a:lnTo>
                  <a:lnTo>
                    <a:pt x="317" y="9105"/>
                  </a:lnTo>
                  <a:lnTo>
                    <a:pt x="393" y="9334"/>
                  </a:lnTo>
                  <a:lnTo>
                    <a:pt x="914" y="9385"/>
                  </a:lnTo>
                  <a:lnTo>
                    <a:pt x="1193" y="9105"/>
                  </a:lnTo>
                  <a:lnTo>
                    <a:pt x="1409" y="8953"/>
                  </a:lnTo>
                  <a:close/>
                </a:path>
                <a:path w="22225" h="15240">
                  <a:moveTo>
                    <a:pt x="6858" y="13119"/>
                  </a:moveTo>
                  <a:lnTo>
                    <a:pt x="5397" y="13449"/>
                  </a:lnTo>
                  <a:lnTo>
                    <a:pt x="4381" y="13868"/>
                  </a:lnTo>
                  <a:lnTo>
                    <a:pt x="4191" y="13589"/>
                  </a:lnTo>
                  <a:lnTo>
                    <a:pt x="4292" y="12865"/>
                  </a:lnTo>
                  <a:lnTo>
                    <a:pt x="4673" y="11709"/>
                  </a:lnTo>
                  <a:lnTo>
                    <a:pt x="3619" y="12865"/>
                  </a:lnTo>
                  <a:lnTo>
                    <a:pt x="3530" y="14643"/>
                  </a:lnTo>
                  <a:lnTo>
                    <a:pt x="3352" y="14897"/>
                  </a:lnTo>
                  <a:lnTo>
                    <a:pt x="3517" y="14935"/>
                  </a:lnTo>
                  <a:lnTo>
                    <a:pt x="3771" y="14973"/>
                  </a:lnTo>
                  <a:lnTo>
                    <a:pt x="4152" y="15138"/>
                  </a:lnTo>
                  <a:lnTo>
                    <a:pt x="4927" y="14554"/>
                  </a:lnTo>
                  <a:lnTo>
                    <a:pt x="5562" y="14173"/>
                  </a:lnTo>
                  <a:lnTo>
                    <a:pt x="6261" y="13804"/>
                  </a:lnTo>
                  <a:lnTo>
                    <a:pt x="6858" y="13119"/>
                  </a:lnTo>
                  <a:close/>
                </a:path>
                <a:path w="22225" h="15240">
                  <a:moveTo>
                    <a:pt x="7442" y="4876"/>
                  </a:moveTo>
                  <a:lnTo>
                    <a:pt x="5600" y="6286"/>
                  </a:lnTo>
                  <a:lnTo>
                    <a:pt x="5321" y="6756"/>
                  </a:lnTo>
                  <a:lnTo>
                    <a:pt x="5130" y="7150"/>
                  </a:lnTo>
                  <a:lnTo>
                    <a:pt x="5054" y="8191"/>
                  </a:lnTo>
                  <a:lnTo>
                    <a:pt x="5842" y="8382"/>
                  </a:lnTo>
                  <a:lnTo>
                    <a:pt x="6426" y="7277"/>
                  </a:lnTo>
                  <a:lnTo>
                    <a:pt x="6680" y="6692"/>
                  </a:lnTo>
                  <a:lnTo>
                    <a:pt x="6908" y="6286"/>
                  </a:lnTo>
                  <a:lnTo>
                    <a:pt x="7442" y="4876"/>
                  </a:lnTo>
                  <a:close/>
                </a:path>
                <a:path w="22225" h="15240">
                  <a:moveTo>
                    <a:pt x="14630" y="7861"/>
                  </a:moveTo>
                  <a:lnTo>
                    <a:pt x="14376" y="7632"/>
                  </a:lnTo>
                  <a:lnTo>
                    <a:pt x="14109" y="7391"/>
                  </a:lnTo>
                  <a:lnTo>
                    <a:pt x="13055" y="7137"/>
                  </a:lnTo>
                  <a:lnTo>
                    <a:pt x="12230" y="6896"/>
                  </a:lnTo>
                  <a:lnTo>
                    <a:pt x="12268" y="6527"/>
                  </a:lnTo>
                  <a:lnTo>
                    <a:pt x="12534" y="5003"/>
                  </a:lnTo>
                  <a:lnTo>
                    <a:pt x="11785" y="5702"/>
                  </a:lnTo>
                  <a:lnTo>
                    <a:pt x="11010" y="7416"/>
                  </a:lnTo>
                  <a:lnTo>
                    <a:pt x="10909" y="8064"/>
                  </a:lnTo>
                  <a:lnTo>
                    <a:pt x="11252" y="8305"/>
                  </a:lnTo>
                  <a:lnTo>
                    <a:pt x="11404" y="8394"/>
                  </a:lnTo>
                  <a:lnTo>
                    <a:pt x="11582" y="8496"/>
                  </a:lnTo>
                  <a:lnTo>
                    <a:pt x="12001" y="7950"/>
                  </a:lnTo>
                  <a:lnTo>
                    <a:pt x="12280" y="7861"/>
                  </a:lnTo>
                  <a:lnTo>
                    <a:pt x="12560" y="7823"/>
                  </a:lnTo>
                  <a:lnTo>
                    <a:pt x="12839" y="7632"/>
                  </a:lnTo>
                  <a:lnTo>
                    <a:pt x="13373" y="7658"/>
                  </a:lnTo>
                  <a:lnTo>
                    <a:pt x="14630" y="7861"/>
                  </a:lnTo>
                  <a:close/>
                </a:path>
                <a:path w="22225" h="15240">
                  <a:moveTo>
                    <a:pt x="15519" y="0"/>
                  </a:moveTo>
                  <a:lnTo>
                    <a:pt x="14579" y="508"/>
                  </a:lnTo>
                  <a:lnTo>
                    <a:pt x="13779" y="1168"/>
                  </a:lnTo>
                  <a:lnTo>
                    <a:pt x="13195" y="2108"/>
                  </a:lnTo>
                  <a:lnTo>
                    <a:pt x="13423" y="2273"/>
                  </a:lnTo>
                  <a:lnTo>
                    <a:pt x="13728" y="2603"/>
                  </a:lnTo>
                  <a:lnTo>
                    <a:pt x="14224" y="1993"/>
                  </a:lnTo>
                  <a:lnTo>
                    <a:pt x="14693" y="1524"/>
                  </a:lnTo>
                  <a:lnTo>
                    <a:pt x="15189" y="990"/>
                  </a:lnTo>
                  <a:lnTo>
                    <a:pt x="15519" y="0"/>
                  </a:lnTo>
                  <a:close/>
                </a:path>
                <a:path w="22225" h="15240">
                  <a:moveTo>
                    <a:pt x="19278" y="8559"/>
                  </a:moveTo>
                  <a:lnTo>
                    <a:pt x="17627" y="8559"/>
                  </a:lnTo>
                  <a:lnTo>
                    <a:pt x="17411" y="8559"/>
                  </a:lnTo>
                  <a:lnTo>
                    <a:pt x="16916" y="8826"/>
                  </a:lnTo>
                  <a:lnTo>
                    <a:pt x="16802" y="9575"/>
                  </a:lnTo>
                  <a:lnTo>
                    <a:pt x="16967" y="9804"/>
                  </a:lnTo>
                  <a:lnTo>
                    <a:pt x="17805" y="9613"/>
                  </a:lnTo>
                  <a:lnTo>
                    <a:pt x="18529" y="9182"/>
                  </a:lnTo>
                  <a:lnTo>
                    <a:pt x="19227" y="8686"/>
                  </a:lnTo>
                  <a:lnTo>
                    <a:pt x="19278" y="8559"/>
                  </a:lnTo>
                  <a:close/>
                </a:path>
                <a:path w="22225" h="15240">
                  <a:moveTo>
                    <a:pt x="19583" y="7937"/>
                  </a:moveTo>
                  <a:lnTo>
                    <a:pt x="18897" y="8293"/>
                  </a:lnTo>
                  <a:lnTo>
                    <a:pt x="18262" y="8369"/>
                  </a:lnTo>
                  <a:lnTo>
                    <a:pt x="17665" y="8547"/>
                  </a:lnTo>
                  <a:lnTo>
                    <a:pt x="19291" y="8547"/>
                  </a:lnTo>
                  <a:lnTo>
                    <a:pt x="19583" y="7937"/>
                  </a:lnTo>
                  <a:close/>
                </a:path>
                <a:path w="22225" h="15240">
                  <a:moveTo>
                    <a:pt x="22098" y="2057"/>
                  </a:moveTo>
                  <a:lnTo>
                    <a:pt x="20967" y="2628"/>
                  </a:lnTo>
                  <a:lnTo>
                    <a:pt x="20193" y="3632"/>
                  </a:lnTo>
                  <a:lnTo>
                    <a:pt x="19710" y="4178"/>
                  </a:lnTo>
                  <a:lnTo>
                    <a:pt x="20066" y="4406"/>
                  </a:lnTo>
                  <a:lnTo>
                    <a:pt x="20497" y="4724"/>
                  </a:lnTo>
                  <a:lnTo>
                    <a:pt x="20789" y="4178"/>
                  </a:lnTo>
                  <a:lnTo>
                    <a:pt x="21132" y="3797"/>
                  </a:lnTo>
                  <a:lnTo>
                    <a:pt x="21386" y="3378"/>
                  </a:lnTo>
                  <a:lnTo>
                    <a:pt x="22098" y="2057"/>
                  </a:lnTo>
                  <a:close/>
                </a:path>
              </a:pathLst>
            </a:custGeom>
            <a:solidFill>
              <a:srgbClr val="272324"/>
            </a:solidFill>
          </p:spPr>
          <p:txBody>
            <a:bodyPr wrap="square" lIns="0" tIns="0" rIns="0" bIns="0" rtlCol="0"/>
            <a:lstStyle/>
            <a:p>
              <a:endParaRPr/>
            </a:p>
          </p:txBody>
        </p:sp>
        <p:sp>
          <p:nvSpPr>
            <p:cNvPr id="172" name="object 172"/>
            <p:cNvSpPr/>
            <p:nvPr/>
          </p:nvSpPr>
          <p:spPr>
            <a:xfrm>
              <a:off x="11403844" y="10841102"/>
              <a:ext cx="3175" cy="5715"/>
            </a:xfrm>
            <a:custGeom>
              <a:avLst/>
              <a:gdLst/>
              <a:ahLst/>
              <a:cxnLst/>
              <a:rect l="l" t="t" r="r" b="b"/>
              <a:pathLst>
                <a:path w="3175" h="5715">
                  <a:moveTo>
                    <a:pt x="2157" y="0"/>
                  </a:moveTo>
                  <a:lnTo>
                    <a:pt x="0" y="5402"/>
                  </a:lnTo>
                  <a:lnTo>
                    <a:pt x="1759" y="5120"/>
                  </a:lnTo>
                  <a:lnTo>
                    <a:pt x="2785" y="376"/>
                  </a:lnTo>
                  <a:lnTo>
                    <a:pt x="2157" y="0"/>
                  </a:lnTo>
                  <a:close/>
                </a:path>
              </a:pathLst>
            </a:custGeom>
            <a:solidFill>
              <a:srgbClr val="F0C748"/>
            </a:solidFill>
          </p:spPr>
          <p:txBody>
            <a:bodyPr wrap="square" lIns="0" tIns="0" rIns="0" bIns="0" rtlCol="0"/>
            <a:lstStyle/>
            <a:p>
              <a:endParaRPr/>
            </a:p>
          </p:txBody>
        </p:sp>
        <p:sp>
          <p:nvSpPr>
            <p:cNvPr id="173" name="object 173"/>
            <p:cNvSpPr/>
            <p:nvPr/>
          </p:nvSpPr>
          <p:spPr>
            <a:xfrm>
              <a:off x="11403582" y="10840819"/>
              <a:ext cx="3175" cy="6350"/>
            </a:xfrm>
            <a:custGeom>
              <a:avLst/>
              <a:gdLst/>
              <a:ahLst/>
              <a:cxnLst/>
              <a:rect l="l" t="t" r="r" b="b"/>
              <a:pathLst>
                <a:path w="3175" h="6350">
                  <a:moveTo>
                    <a:pt x="2272" y="230"/>
                  </a:moveTo>
                  <a:lnTo>
                    <a:pt x="0" y="5842"/>
                  </a:lnTo>
                  <a:lnTo>
                    <a:pt x="2157" y="5560"/>
                  </a:lnTo>
                  <a:lnTo>
                    <a:pt x="513" y="5444"/>
                  </a:lnTo>
                  <a:lnTo>
                    <a:pt x="2462" y="535"/>
                  </a:lnTo>
                  <a:lnTo>
                    <a:pt x="2418" y="282"/>
                  </a:lnTo>
                  <a:lnTo>
                    <a:pt x="2272" y="230"/>
                  </a:lnTo>
                  <a:close/>
                </a:path>
                <a:path w="3175" h="6350">
                  <a:moveTo>
                    <a:pt x="2324" y="0"/>
                  </a:moveTo>
                  <a:lnTo>
                    <a:pt x="2272" y="230"/>
                  </a:lnTo>
                  <a:lnTo>
                    <a:pt x="2418" y="282"/>
                  </a:lnTo>
                  <a:lnTo>
                    <a:pt x="2511" y="565"/>
                  </a:lnTo>
                  <a:lnTo>
                    <a:pt x="2816" y="753"/>
                  </a:lnTo>
                  <a:lnTo>
                    <a:pt x="1905" y="5287"/>
                  </a:lnTo>
                  <a:lnTo>
                    <a:pt x="513" y="5444"/>
                  </a:lnTo>
                  <a:lnTo>
                    <a:pt x="2181" y="5444"/>
                  </a:lnTo>
                  <a:lnTo>
                    <a:pt x="3174" y="753"/>
                  </a:lnTo>
                  <a:lnTo>
                    <a:pt x="3167" y="535"/>
                  </a:lnTo>
                  <a:lnTo>
                    <a:pt x="2324" y="0"/>
                  </a:lnTo>
                  <a:close/>
                </a:path>
                <a:path w="3175" h="6350">
                  <a:moveTo>
                    <a:pt x="2418" y="282"/>
                  </a:moveTo>
                  <a:lnTo>
                    <a:pt x="2324" y="450"/>
                  </a:lnTo>
                  <a:lnTo>
                    <a:pt x="2462" y="535"/>
                  </a:lnTo>
                  <a:lnTo>
                    <a:pt x="2418" y="282"/>
                  </a:lnTo>
                  <a:close/>
                </a:path>
              </a:pathLst>
            </a:custGeom>
            <a:solidFill>
              <a:srgbClr val="A08938"/>
            </a:solidFill>
          </p:spPr>
          <p:txBody>
            <a:bodyPr wrap="square" lIns="0" tIns="0" rIns="0" bIns="0" rtlCol="0"/>
            <a:lstStyle/>
            <a:p>
              <a:endParaRPr/>
            </a:p>
          </p:txBody>
        </p:sp>
        <p:sp>
          <p:nvSpPr>
            <p:cNvPr id="174" name="object 174"/>
            <p:cNvSpPr/>
            <p:nvPr/>
          </p:nvSpPr>
          <p:spPr>
            <a:xfrm>
              <a:off x="11405345" y="10838679"/>
              <a:ext cx="3175" cy="3175"/>
            </a:xfrm>
            <a:custGeom>
              <a:avLst/>
              <a:gdLst/>
              <a:ahLst/>
              <a:cxnLst/>
              <a:rect l="l" t="t" r="r" b="b"/>
              <a:pathLst>
                <a:path w="3175" h="3175">
                  <a:moveTo>
                    <a:pt x="848" y="0"/>
                  </a:moveTo>
                  <a:lnTo>
                    <a:pt x="167" y="586"/>
                  </a:lnTo>
                  <a:lnTo>
                    <a:pt x="94" y="1455"/>
                  </a:lnTo>
                  <a:lnTo>
                    <a:pt x="0" y="2261"/>
                  </a:lnTo>
                  <a:lnTo>
                    <a:pt x="513" y="2984"/>
                  </a:lnTo>
                  <a:lnTo>
                    <a:pt x="1287" y="3099"/>
                  </a:lnTo>
                  <a:lnTo>
                    <a:pt x="2062" y="3151"/>
                  </a:lnTo>
                  <a:lnTo>
                    <a:pt x="2743" y="2638"/>
                  </a:lnTo>
                  <a:lnTo>
                    <a:pt x="2837" y="1769"/>
                  </a:lnTo>
                  <a:lnTo>
                    <a:pt x="2952" y="1015"/>
                  </a:lnTo>
                  <a:lnTo>
                    <a:pt x="2387" y="240"/>
                  </a:lnTo>
                  <a:lnTo>
                    <a:pt x="1664" y="146"/>
                  </a:lnTo>
                  <a:lnTo>
                    <a:pt x="848" y="0"/>
                  </a:lnTo>
                  <a:close/>
                </a:path>
              </a:pathLst>
            </a:custGeom>
            <a:solidFill>
              <a:srgbClr val="F0C748"/>
            </a:solidFill>
          </p:spPr>
          <p:txBody>
            <a:bodyPr wrap="square" lIns="0" tIns="0" rIns="0" bIns="0" rtlCol="0"/>
            <a:lstStyle/>
            <a:p>
              <a:endParaRPr/>
            </a:p>
          </p:txBody>
        </p:sp>
        <p:sp>
          <p:nvSpPr>
            <p:cNvPr id="175" name="object 175"/>
            <p:cNvSpPr/>
            <p:nvPr/>
          </p:nvSpPr>
          <p:spPr>
            <a:xfrm>
              <a:off x="11404752" y="10838668"/>
              <a:ext cx="3810" cy="5715"/>
            </a:xfrm>
            <a:custGeom>
              <a:avLst/>
              <a:gdLst/>
              <a:ahLst/>
              <a:cxnLst/>
              <a:rect l="l" t="t" r="r" b="b"/>
              <a:pathLst>
                <a:path w="3809" h="5715">
                  <a:moveTo>
                    <a:pt x="3568" y="787"/>
                  </a:moveTo>
                  <a:lnTo>
                    <a:pt x="3200" y="342"/>
                  </a:lnTo>
                  <a:lnTo>
                    <a:pt x="3200" y="2489"/>
                  </a:lnTo>
                  <a:lnTo>
                    <a:pt x="2654" y="2959"/>
                  </a:lnTo>
                  <a:lnTo>
                    <a:pt x="1879" y="2959"/>
                  </a:lnTo>
                  <a:lnTo>
                    <a:pt x="1549" y="2921"/>
                  </a:lnTo>
                  <a:lnTo>
                    <a:pt x="1028" y="2501"/>
                  </a:lnTo>
                  <a:lnTo>
                    <a:pt x="1028" y="838"/>
                  </a:lnTo>
                  <a:lnTo>
                    <a:pt x="2222" y="279"/>
                  </a:lnTo>
                  <a:lnTo>
                    <a:pt x="2692" y="393"/>
                  </a:lnTo>
                  <a:lnTo>
                    <a:pt x="2971" y="520"/>
                  </a:lnTo>
                  <a:lnTo>
                    <a:pt x="3187" y="787"/>
                  </a:lnTo>
                  <a:lnTo>
                    <a:pt x="3200" y="2489"/>
                  </a:lnTo>
                  <a:lnTo>
                    <a:pt x="3200" y="342"/>
                  </a:lnTo>
                  <a:lnTo>
                    <a:pt x="3022" y="114"/>
                  </a:lnTo>
                  <a:lnTo>
                    <a:pt x="2908" y="444"/>
                  </a:lnTo>
                  <a:lnTo>
                    <a:pt x="2908" y="101"/>
                  </a:lnTo>
                  <a:lnTo>
                    <a:pt x="2247" y="12"/>
                  </a:lnTo>
                  <a:lnTo>
                    <a:pt x="2235" y="165"/>
                  </a:lnTo>
                  <a:lnTo>
                    <a:pt x="2184" y="0"/>
                  </a:lnTo>
                  <a:lnTo>
                    <a:pt x="1549" y="0"/>
                  </a:lnTo>
                  <a:lnTo>
                    <a:pt x="1549" y="279"/>
                  </a:lnTo>
                  <a:lnTo>
                    <a:pt x="1358" y="342"/>
                  </a:lnTo>
                  <a:lnTo>
                    <a:pt x="1549" y="279"/>
                  </a:lnTo>
                  <a:lnTo>
                    <a:pt x="1549" y="0"/>
                  </a:lnTo>
                  <a:lnTo>
                    <a:pt x="1308" y="0"/>
                  </a:lnTo>
                  <a:lnTo>
                    <a:pt x="1219" y="482"/>
                  </a:lnTo>
                  <a:lnTo>
                    <a:pt x="1003" y="749"/>
                  </a:lnTo>
                  <a:lnTo>
                    <a:pt x="1003" y="2590"/>
                  </a:lnTo>
                  <a:lnTo>
                    <a:pt x="876" y="2438"/>
                  </a:lnTo>
                  <a:lnTo>
                    <a:pt x="1003" y="2590"/>
                  </a:lnTo>
                  <a:lnTo>
                    <a:pt x="1003" y="749"/>
                  </a:lnTo>
                  <a:lnTo>
                    <a:pt x="876" y="901"/>
                  </a:lnTo>
                  <a:lnTo>
                    <a:pt x="1219" y="482"/>
                  </a:lnTo>
                  <a:lnTo>
                    <a:pt x="1219" y="76"/>
                  </a:lnTo>
                  <a:lnTo>
                    <a:pt x="584" y="596"/>
                  </a:lnTo>
                  <a:lnTo>
                    <a:pt x="533" y="2489"/>
                  </a:lnTo>
                  <a:lnTo>
                    <a:pt x="1003" y="3060"/>
                  </a:lnTo>
                  <a:lnTo>
                    <a:pt x="0" y="5676"/>
                  </a:lnTo>
                  <a:lnTo>
                    <a:pt x="1193" y="3911"/>
                  </a:lnTo>
                  <a:lnTo>
                    <a:pt x="1524" y="3962"/>
                  </a:lnTo>
                  <a:lnTo>
                    <a:pt x="1765" y="3263"/>
                  </a:lnTo>
                  <a:lnTo>
                    <a:pt x="1930" y="3289"/>
                  </a:lnTo>
                  <a:lnTo>
                    <a:pt x="2819" y="3289"/>
                  </a:lnTo>
                  <a:lnTo>
                    <a:pt x="3149" y="2959"/>
                  </a:lnTo>
                  <a:lnTo>
                    <a:pt x="3467" y="2654"/>
                  </a:lnTo>
                  <a:lnTo>
                    <a:pt x="3568" y="787"/>
                  </a:lnTo>
                  <a:close/>
                </a:path>
              </a:pathLst>
            </a:custGeom>
            <a:solidFill>
              <a:srgbClr val="A08938"/>
            </a:solidFill>
          </p:spPr>
          <p:txBody>
            <a:bodyPr wrap="square" lIns="0" tIns="0" rIns="0" bIns="0" rtlCol="0"/>
            <a:lstStyle/>
            <a:p>
              <a:endParaRPr/>
            </a:p>
          </p:txBody>
        </p:sp>
        <p:sp>
          <p:nvSpPr>
            <p:cNvPr id="176" name="object 176"/>
            <p:cNvSpPr/>
            <p:nvPr/>
          </p:nvSpPr>
          <p:spPr>
            <a:xfrm>
              <a:off x="11494400" y="10852253"/>
              <a:ext cx="6350" cy="5715"/>
            </a:xfrm>
            <a:custGeom>
              <a:avLst/>
              <a:gdLst/>
              <a:ahLst/>
              <a:cxnLst/>
              <a:rect l="l" t="t" r="r" b="b"/>
              <a:pathLst>
                <a:path w="6350" h="5715">
                  <a:moveTo>
                    <a:pt x="5308" y="0"/>
                  </a:moveTo>
                  <a:lnTo>
                    <a:pt x="0" y="5005"/>
                  </a:lnTo>
                  <a:lnTo>
                    <a:pt x="2188" y="5539"/>
                  </a:lnTo>
                  <a:lnTo>
                    <a:pt x="5821" y="774"/>
                  </a:lnTo>
                  <a:lnTo>
                    <a:pt x="5308" y="0"/>
                  </a:lnTo>
                  <a:close/>
                </a:path>
              </a:pathLst>
            </a:custGeom>
            <a:solidFill>
              <a:srgbClr val="F0C748"/>
            </a:solidFill>
          </p:spPr>
          <p:txBody>
            <a:bodyPr wrap="square" lIns="0" tIns="0" rIns="0" bIns="0" rtlCol="0"/>
            <a:lstStyle/>
            <a:p>
              <a:endParaRPr/>
            </a:p>
          </p:txBody>
        </p:sp>
        <p:sp>
          <p:nvSpPr>
            <p:cNvPr id="177" name="object 177"/>
            <p:cNvSpPr/>
            <p:nvPr/>
          </p:nvSpPr>
          <p:spPr>
            <a:xfrm>
              <a:off x="11494055" y="10852023"/>
              <a:ext cx="6985" cy="6350"/>
            </a:xfrm>
            <a:custGeom>
              <a:avLst/>
              <a:gdLst/>
              <a:ahLst/>
              <a:cxnLst/>
              <a:rect l="l" t="t" r="r" b="b"/>
              <a:pathLst>
                <a:path w="6984" h="6350">
                  <a:moveTo>
                    <a:pt x="5580" y="94"/>
                  </a:moveTo>
                  <a:lnTo>
                    <a:pt x="0" y="5329"/>
                  </a:lnTo>
                  <a:lnTo>
                    <a:pt x="2607" y="5978"/>
                  </a:lnTo>
                  <a:lnTo>
                    <a:pt x="2885" y="5612"/>
                  </a:lnTo>
                  <a:lnTo>
                    <a:pt x="2481" y="5612"/>
                  </a:lnTo>
                  <a:lnTo>
                    <a:pt x="680" y="5088"/>
                  </a:lnTo>
                  <a:lnTo>
                    <a:pt x="5639" y="496"/>
                  </a:lnTo>
                  <a:lnTo>
                    <a:pt x="5580" y="94"/>
                  </a:lnTo>
                  <a:close/>
                </a:path>
                <a:path w="6984" h="6350">
                  <a:moveTo>
                    <a:pt x="5706" y="0"/>
                  </a:moveTo>
                  <a:lnTo>
                    <a:pt x="5654" y="230"/>
                  </a:lnTo>
                  <a:lnTo>
                    <a:pt x="5769" y="376"/>
                  </a:lnTo>
                  <a:lnTo>
                    <a:pt x="5639" y="496"/>
                  </a:lnTo>
                  <a:lnTo>
                    <a:pt x="5936" y="1005"/>
                  </a:lnTo>
                  <a:lnTo>
                    <a:pt x="2481" y="5612"/>
                  </a:lnTo>
                  <a:lnTo>
                    <a:pt x="2885" y="5612"/>
                  </a:lnTo>
                  <a:lnTo>
                    <a:pt x="6387" y="1005"/>
                  </a:lnTo>
                  <a:lnTo>
                    <a:pt x="5706" y="0"/>
                  </a:lnTo>
                  <a:close/>
                </a:path>
              </a:pathLst>
            </a:custGeom>
            <a:solidFill>
              <a:srgbClr val="A08938"/>
            </a:solidFill>
          </p:spPr>
          <p:txBody>
            <a:bodyPr wrap="square" lIns="0" tIns="0" rIns="0" bIns="0" rtlCol="0"/>
            <a:lstStyle/>
            <a:p>
              <a:endParaRPr/>
            </a:p>
          </p:txBody>
        </p:sp>
        <p:sp>
          <p:nvSpPr>
            <p:cNvPr id="178" name="object 178"/>
            <p:cNvSpPr/>
            <p:nvPr/>
          </p:nvSpPr>
          <p:spPr>
            <a:xfrm>
              <a:off x="11499025" y="10849725"/>
              <a:ext cx="4445" cy="4445"/>
            </a:xfrm>
            <a:custGeom>
              <a:avLst/>
              <a:gdLst/>
              <a:ahLst/>
              <a:cxnLst/>
              <a:rect l="l" t="t" r="r" b="b"/>
              <a:pathLst>
                <a:path w="4445" h="4445">
                  <a:moveTo>
                    <a:pt x="2188" y="0"/>
                  </a:moveTo>
                  <a:lnTo>
                    <a:pt x="1057" y="324"/>
                  </a:lnTo>
                  <a:lnTo>
                    <a:pt x="523" y="1172"/>
                  </a:lnTo>
                  <a:lnTo>
                    <a:pt x="0" y="2031"/>
                  </a:lnTo>
                  <a:lnTo>
                    <a:pt x="261" y="3120"/>
                  </a:lnTo>
                  <a:lnTo>
                    <a:pt x="1057" y="3612"/>
                  </a:lnTo>
                  <a:lnTo>
                    <a:pt x="1958" y="4052"/>
                  </a:lnTo>
                  <a:lnTo>
                    <a:pt x="3078" y="3748"/>
                  </a:lnTo>
                  <a:lnTo>
                    <a:pt x="3591" y="2837"/>
                  </a:lnTo>
                  <a:lnTo>
                    <a:pt x="4156" y="2031"/>
                  </a:lnTo>
                  <a:lnTo>
                    <a:pt x="3905" y="952"/>
                  </a:lnTo>
                  <a:lnTo>
                    <a:pt x="3057" y="439"/>
                  </a:lnTo>
                  <a:lnTo>
                    <a:pt x="2188" y="0"/>
                  </a:lnTo>
                  <a:close/>
                </a:path>
              </a:pathLst>
            </a:custGeom>
            <a:solidFill>
              <a:srgbClr val="F0C748"/>
            </a:solidFill>
          </p:spPr>
          <p:txBody>
            <a:bodyPr wrap="square" lIns="0" tIns="0" rIns="0" bIns="0" rtlCol="0"/>
            <a:lstStyle/>
            <a:p>
              <a:endParaRPr/>
            </a:p>
          </p:txBody>
        </p:sp>
        <p:sp>
          <p:nvSpPr>
            <p:cNvPr id="179" name="object 179"/>
            <p:cNvSpPr/>
            <p:nvPr/>
          </p:nvSpPr>
          <p:spPr>
            <a:xfrm>
              <a:off x="11496535" y="10849844"/>
              <a:ext cx="6985" cy="5715"/>
            </a:xfrm>
            <a:custGeom>
              <a:avLst/>
              <a:gdLst/>
              <a:ahLst/>
              <a:cxnLst/>
              <a:rect l="l" t="t" r="r" b="b"/>
              <a:pathLst>
                <a:path w="6984" h="5715">
                  <a:moveTo>
                    <a:pt x="6426" y="1257"/>
                  </a:moveTo>
                  <a:lnTo>
                    <a:pt x="6299" y="749"/>
                  </a:lnTo>
                  <a:lnTo>
                    <a:pt x="6223" y="571"/>
                  </a:lnTo>
                  <a:lnTo>
                    <a:pt x="6134" y="2425"/>
                  </a:lnTo>
                  <a:lnTo>
                    <a:pt x="5651" y="3263"/>
                  </a:lnTo>
                  <a:lnTo>
                    <a:pt x="4991" y="3543"/>
                  </a:lnTo>
                  <a:lnTo>
                    <a:pt x="4152" y="3543"/>
                  </a:lnTo>
                  <a:lnTo>
                    <a:pt x="3657" y="3378"/>
                  </a:lnTo>
                  <a:lnTo>
                    <a:pt x="3314" y="3187"/>
                  </a:lnTo>
                  <a:lnTo>
                    <a:pt x="2959" y="2565"/>
                  </a:lnTo>
                  <a:lnTo>
                    <a:pt x="2997" y="2171"/>
                  </a:lnTo>
                  <a:lnTo>
                    <a:pt x="3733" y="558"/>
                  </a:lnTo>
                  <a:lnTo>
                    <a:pt x="5422" y="495"/>
                  </a:lnTo>
                  <a:lnTo>
                    <a:pt x="5943" y="901"/>
                  </a:lnTo>
                  <a:lnTo>
                    <a:pt x="6096" y="1016"/>
                  </a:lnTo>
                  <a:lnTo>
                    <a:pt x="6134" y="2425"/>
                  </a:lnTo>
                  <a:lnTo>
                    <a:pt x="6134" y="533"/>
                  </a:lnTo>
                  <a:lnTo>
                    <a:pt x="6007" y="469"/>
                  </a:lnTo>
                  <a:lnTo>
                    <a:pt x="6007" y="825"/>
                  </a:lnTo>
                  <a:lnTo>
                    <a:pt x="6007" y="469"/>
                  </a:lnTo>
                  <a:lnTo>
                    <a:pt x="5613" y="254"/>
                  </a:lnTo>
                  <a:lnTo>
                    <a:pt x="5295" y="63"/>
                  </a:lnTo>
                  <a:lnTo>
                    <a:pt x="4991" y="0"/>
                  </a:lnTo>
                  <a:lnTo>
                    <a:pt x="3987" y="0"/>
                  </a:lnTo>
                  <a:lnTo>
                    <a:pt x="3289" y="330"/>
                  </a:lnTo>
                  <a:lnTo>
                    <a:pt x="2730" y="1270"/>
                  </a:lnTo>
                  <a:lnTo>
                    <a:pt x="2654" y="1422"/>
                  </a:lnTo>
                  <a:lnTo>
                    <a:pt x="2552" y="2705"/>
                  </a:lnTo>
                  <a:lnTo>
                    <a:pt x="2705" y="2971"/>
                  </a:lnTo>
                  <a:lnTo>
                    <a:pt x="0" y="5448"/>
                  </a:lnTo>
                  <a:lnTo>
                    <a:pt x="2400" y="4051"/>
                  </a:lnTo>
                  <a:lnTo>
                    <a:pt x="2794" y="4292"/>
                  </a:lnTo>
                  <a:lnTo>
                    <a:pt x="2984" y="4051"/>
                  </a:lnTo>
                  <a:lnTo>
                    <a:pt x="3378" y="3543"/>
                  </a:lnTo>
                  <a:lnTo>
                    <a:pt x="3784" y="3746"/>
                  </a:lnTo>
                  <a:lnTo>
                    <a:pt x="4102" y="3848"/>
                  </a:lnTo>
                  <a:lnTo>
                    <a:pt x="4787" y="3848"/>
                  </a:lnTo>
                  <a:lnTo>
                    <a:pt x="5143" y="3848"/>
                  </a:lnTo>
                  <a:lnTo>
                    <a:pt x="5765" y="3543"/>
                  </a:lnTo>
                  <a:lnTo>
                    <a:pt x="6426" y="2489"/>
                  </a:lnTo>
                  <a:lnTo>
                    <a:pt x="6324" y="1193"/>
                  </a:lnTo>
                  <a:close/>
                </a:path>
              </a:pathLst>
            </a:custGeom>
            <a:solidFill>
              <a:srgbClr val="A08938"/>
            </a:solidFill>
          </p:spPr>
          <p:txBody>
            <a:bodyPr wrap="square" lIns="0" tIns="0" rIns="0" bIns="0" rtlCol="0"/>
            <a:lstStyle/>
            <a:p>
              <a:endParaRPr/>
            </a:p>
          </p:txBody>
        </p:sp>
        <p:sp>
          <p:nvSpPr>
            <p:cNvPr id="180" name="object 180"/>
            <p:cNvSpPr/>
            <p:nvPr/>
          </p:nvSpPr>
          <p:spPr>
            <a:xfrm>
              <a:off x="11364934" y="10823297"/>
              <a:ext cx="4445" cy="6985"/>
            </a:xfrm>
            <a:custGeom>
              <a:avLst/>
              <a:gdLst/>
              <a:ahLst/>
              <a:cxnLst/>
              <a:rect l="l" t="t" r="r" b="b"/>
              <a:pathLst>
                <a:path w="4445" h="6984">
                  <a:moveTo>
                    <a:pt x="795" y="0"/>
                  </a:moveTo>
                  <a:lnTo>
                    <a:pt x="0" y="240"/>
                  </a:lnTo>
                  <a:lnTo>
                    <a:pt x="2722" y="6418"/>
                  </a:lnTo>
                  <a:lnTo>
                    <a:pt x="3968" y="4722"/>
                  </a:lnTo>
                  <a:lnTo>
                    <a:pt x="795" y="0"/>
                  </a:lnTo>
                  <a:close/>
                </a:path>
              </a:pathLst>
            </a:custGeom>
            <a:solidFill>
              <a:srgbClr val="F0C748"/>
            </a:solidFill>
          </p:spPr>
          <p:txBody>
            <a:bodyPr wrap="square" lIns="0" tIns="0" rIns="0" bIns="0" rtlCol="0"/>
            <a:lstStyle/>
            <a:p>
              <a:endParaRPr/>
            </a:p>
          </p:txBody>
        </p:sp>
        <p:sp>
          <p:nvSpPr>
            <p:cNvPr id="181" name="object 181"/>
            <p:cNvSpPr/>
            <p:nvPr/>
          </p:nvSpPr>
          <p:spPr>
            <a:xfrm>
              <a:off x="11364651" y="10823140"/>
              <a:ext cx="4445" cy="6985"/>
            </a:xfrm>
            <a:custGeom>
              <a:avLst/>
              <a:gdLst/>
              <a:ahLst/>
              <a:cxnLst/>
              <a:rect l="l" t="t" r="r" b="b"/>
              <a:pathLst>
                <a:path w="4445" h="6984">
                  <a:moveTo>
                    <a:pt x="282" y="397"/>
                  </a:moveTo>
                  <a:lnTo>
                    <a:pt x="94" y="471"/>
                  </a:lnTo>
                  <a:lnTo>
                    <a:pt x="3005" y="6900"/>
                  </a:lnTo>
                  <a:lnTo>
                    <a:pt x="3451" y="6272"/>
                  </a:lnTo>
                  <a:lnTo>
                    <a:pt x="3057" y="6272"/>
                  </a:lnTo>
                  <a:lnTo>
                    <a:pt x="492" y="565"/>
                  </a:lnTo>
                  <a:lnTo>
                    <a:pt x="282" y="565"/>
                  </a:lnTo>
                  <a:lnTo>
                    <a:pt x="282" y="397"/>
                  </a:lnTo>
                  <a:close/>
                </a:path>
                <a:path w="4445" h="6984">
                  <a:moveTo>
                    <a:pt x="1411" y="356"/>
                  </a:moveTo>
                  <a:lnTo>
                    <a:pt x="984" y="356"/>
                  </a:lnTo>
                  <a:lnTo>
                    <a:pt x="4041" y="4879"/>
                  </a:lnTo>
                  <a:lnTo>
                    <a:pt x="3057" y="6272"/>
                  </a:lnTo>
                  <a:lnTo>
                    <a:pt x="3451" y="6272"/>
                  </a:lnTo>
                  <a:lnTo>
                    <a:pt x="4439" y="4879"/>
                  </a:lnTo>
                  <a:lnTo>
                    <a:pt x="1411" y="356"/>
                  </a:lnTo>
                  <a:close/>
                </a:path>
                <a:path w="4445" h="6984">
                  <a:moveTo>
                    <a:pt x="397" y="356"/>
                  </a:moveTo>
                  <a:lnTo>
                    <a:pt x="282" y="565"/>
                  </a:lnTo>
                  <a:lnTo>
                    <a:pt x="467" y="510"/>
                  </a:lnTo>
                  <a:lnTo>
                    <a:pt x="397" y="356"/>
                  </a:lnTo>
                  <a:close/>
                </a:path>
                <a:path w="4445" h="6984">
                  <a:moveTo>
                    <a:pt x="467" y="510"/>
                  </a:moveTo>
                  <a:lnTo>
                    <a:pt x="282" y="565"/>
                  </a:lnTo>
                  <a:lnTo>
                    <a:pt x="492" y="565"/>
                  </a:lnTo>
                  <a:close/>
                </a:path>
                <a:path w="4445" h="6984">
                  <a:moveTo>
                    <a:pt x="984" y="356"/>
                  </a:moveTo>
                  <a:lnTo>
                    <a:pt x="397" y="356"/>
                  </a:lnTo>
                  <a:lnTo>
                    <a:pt x="467" y="510"/>
                  </a:lnTo>
                  <a:lnTo>
                    <a:pt x="984" y="356"/>
                  </a:lnTo>
                  <a:close/>
                </a:path>
                <a:path w="4445" h="6984">
                  <a:moveTo>
                    <a:pt x="1172" y="0"/>
                  </a:moveTo>
                  <a:lnTo>
                    <a:pt x="0" y="282"/>
                  </a:lnTo>
                  <a:lnTo>
                    <a:pt x="94" y="471"/>
                  </a:lnTo>
                  <a:lnTo>
                    <a:pt x="397" y="356"/>
                  </a:lnTo>
                  <a:lnTo>
                    <a:pt x="1411" y="356"/>
                  </a:lnTo>
                  <a:lnTo>
                    <a:pt x="1172" y="0"/>
                  </a:lnTo>
                  <a:close/>
                </a:path>
              </a:pathLst>
            </a:custGeom>
            <a:solidFill>
              <a:srgbClr val="A08938"/>
            </a:solidFill>
          </p:spPr>
          <p:txBody>
            <a:bodyPr wrap="square" lIns="0" tIns="0" rIns="0" bIns="0" rtlCol="0"/>
            <a:lstStyle/>
            <a:p>
              <a:endParaRPr/>
            </a:p>
          </p:txBody>
        </p:sp>
        <p:sp>
          <p:nvSpPr>
            <p:cNvPr id="182" name="object 182"/>
            <p:cNvSpPr/>
            <p:nvPr/>
          </p:nvSpPr>
          <p:spPr>
            <a:xfrm>
              <a:off x="11362989" y="10820252"/>
              <a:ext cx="3810" cy="4445"/>
            </a:xfrm>
            <a:custGeom>
              <a:avLst/>
              <a:gdLst/>
              <a:ahLst/>
              <a:cxnLst/>
              <a:rect l="l" t="t" r="r" b="b"/>
              <a:pathLst>
                <a:path w="3809" h="4445">
                  <a:moveTo>
                    <a:pt x="1455" y="0"/>
                  </a:moveTo>
                  <a:lnTo>
                    <a:pt x="816" y="586"/>
                  </a:lnTo>
                  <a:lnTo>
                    <a:pt x="83" y="1172"/>
                  </a:lnTo>
                  <a:lnTo>
                    <a:pt x="0" y="2272"/>
                  </a:lnTo>
                  <a:lnTo>
                    <a:pt x="607" y="2952"/>
                  </a:lnTo>
                  <a:lnTo>
                    <a:pt x="1235" y="3738"/>
                  </a:lnTo>
                  <a:lnTo>
                    <a:pt x="2272" y="3853"/>
                  </a:lnTo>
                  <a:lnTo>
                    <a:pt x="3005" y="3245"/>
                  </a:lnTo>
                  <a:lnTo>
                    <a:pt x="3633" y="2701"/>
                  </a:lnTo>
                  <a:lnTo>
                    <a:pt x="3727" y="1591"/>
                  </a:lnTo>
                  <a:lnTo>
                    <a:pt x="3120" y="848"/>
                  </a:lnTo>
                  <a:lnTo>
                    <a:pt x="2502" y="136"/>
                  </a:lnTo>
                  <a:lnTo>
                    <a:pt x="1455" y="0"/>
                  </a:lnTo>
                  <a:close/>
                </a:path>
              </a:pathLst>
            </a:custGeom>
            <a:solidFill>
              <a:srgbClr val="F0C748"/>
            </a:solidFill>
          </p:spPr>
          <p:txBody>
            <a:bodyPr wrap="square" lIns="0" tIns="0" rIns="0" bIns="0" rtlCol="0"/>
            <a:lstStyle/>
            <a:p>
              <a:endParaRPr/>
            </a:p>
          </p:txBody>
        </p:sp>
        <p:sp>
          <p:nvSpPr>
            <p:cNvPr id="183" name="object 183"/>
            <p:cNvSpPr/>
            <p:nvPr/>
          </p:nvSpPr>
          <p:spPr>
            <a:xfrm>
              <a:off x="11366290" y="10829031"/>
              <a:ext cx="10160" cy="12700"/>
            </a:xfrm>
            <a:custGeom>
              <a:avLst/>
              <a:gdLst/>
              <a:ahLst/>
              <a:cxnLst/>
              <a:rect l="l" t="t" r="r" b="b"/>
              <a:pathLst>
                <a:path w="10159" h="12700">
                  <a:moveTo>
                    <a:pt x="4115" y="0"/>
                  </a:moveTo>
                  <a:lnTo>
                    <a:pt x="335" y="2020"/>
                  </a:lnTo>
                  <a:lnTo>
                    <a:pt x="0" y="5193"/>
                  </a:lnTo>
                  <a:lnTo>
                    <a:pt x="2984" y="10900"/>
                  </a:lnTo>
                  <a:lnTo>
                    <a:pt x="5738" y="12355"/>
                  </a:lnTo>
                  <a:lnTo>
                    <a:pt x="7633" y="11319"/>
                  </a:lnTo>
                  <a:lnTo>
                    <a:pt x="9559" y="10303"/>
                  </a:lnTo>
                  <a:lnTo>
                    <a:pt x="9884" y="7183"/>
                  </a:lnTo>
                  <a:lnTo>
                    <a:pt x="8387" y="4345"/>
                  </a:lnTo>
                  <a:lnTo>
                    <a:pt x="6910" y="1455"/>
                  </a:lnTo>
                  <a:lnTo>
                    <a:pt x="4115" y="0"/>
                  </a:lnTo>
                  <a:close/>
                </a:path>
              </a:pathLst>
            </a:custGeom>
            <a:solidFill>
              <a:srgbClr val="DE5071"/>
            </a:solidFill>
          </p:spPr>
          <p:txBody>
            <a:bodyPr wrap="square" lIns="0" tIns="0" rIns="0" bIns="0" rtlCol="0"/>
            <a:lstStyle/>
            <a:p>
              <a:endParaRPr/>
            </a:p>
          </p:txBody>
        </p:sp>
        <p:pic>
          <p:nvPicPr>
            <p:cNvPr id="184" name="object 184"/>
            <p:cNvPicPr/>
            <p:nvPr/>
          </p:nvPicPr>
          <p:blipFill>
            <a:blip r:embed="rId4" cstate="print"/>
            <a:stretch>
              <a:fillRect/>
            </a:stretch>
          </p:blipFill>
          <p:spPr>
            <a:xfrm>
              <a:off x="11366292" y="10829712"/>
              <a:ext cx="9884" cy="11664"/>
            </a:xfrm>
            <a:prstGeom prst="rect">
              <a:avLst/>
            </a:prstGeom>
          </p:spPr>
        </p:pic>
        <p:pic>
          <p:nvPicPr>
            <p:cNvPr id="185" name="object 185"/>
            <p:cNvPicPr/>
            <p:nvPr/>
          </p:nvPicPr>
          <p:blipFill>
            <a:blip r:embed="rId5" cstate="print"/>
            <a:stretch>
              <a:fillRect/>
            </a:stretch>
          </p:blipFill>
          <p:spPr>
            <a:xfrm>
              <a:off x="11362776" y="10740790"/>
              <a:ext cx="149638" cy="127196"/>
            </a:xfrm>
            <a:prstGeom prst="rect">
              <a:avLst/>
            </a:prstGeom>
          </p:spPr>
        </p:pic>
        <p:pic>
          <p:nvPicPr>
            <p:cNvPr id="186" name="object 186"/>
            <p:cNvPicPr/>
            <p:nvPr/>
          </p:nvPicPr>
          <p:blipFill>
            <a:blip r:embed="rId6" cstate="print"/>
            <a:stretch>
              <a:fillRect/>
            </a:stretch>
          </p:blipFill>
          <p:spPr>
            <a:xfrm>
              <a:off x="11486352" y="10856831"/>
              <a:ext cx="10355" cy="9214"/>
            </a:xfrm>
            <a:prstGeom prst="rect">
              <a:avLst/>
            </a:prstGeom>
          </p:spPr>
        </p:pic>
      </p:grpSp>
      <p:pic>
        <p:nvPicPr>
          <p:cNvPr id="187" name="object 187"/>
          <p:cNvPicPr/>
          <p:nvPr/>
        </p:nvPicPr>
        <p:blipFill>
          <a:blip r:embed="rId7" cstate="print"/>
          <a:stretch>
            <a:fillRect/>
          </a:stretch>
        </p:blipFill>
        <p:spPr>
          <a:xfrm>
            <a:off x="9846893" y="10598294"/>
            <a:ext cx="806928" cy="470729"/>
          </a:xfrm>
          <a:prstGeom prst="rect">
            <a:avLst/>
          </a:prstGeom>
        </p:spPr>
      </p:pic>
      <p:grpSp>
        <p:nvGrpSpPr>
          <p:cNvPr id="188" name="object 188"/>
          <p:cNvGrpSpPr/>
          <p:nvPr/>
        </p:nvGrpSpPr>
        <p:grpSpPr>
          <a:xfrm>
            <a:off x="12220287" y="10598294"/>
            <a:ext cx="807085" cy="471170"/>
            <a:chOff x="12220287" y="10598294"/>
            <a:chExt cx="807085" cy="471170"/>
          </a:xfrm>
        </p:grpSpPr>
        <p:sp>
          <p:nvSpPr>
            <p:cNvPr id="189" name="object 189"/>
            <p:cNvSpPr/>
            <p:nvPr/>
          </p:nvSpPr>
          <p:spPr>
            <a:xfrm>
              <a:off x="12220287" y="10755211"/>
              <a:ext cx="807085" cy="157480"/>
            </a:xfrm>
            <a:custGeom>
              <a:avLst/>
              <a:gdLst/>
              <a:ahLst/>
              <a:cxnLst/>
              <a:rect l="l" t="t" r="r" b="b"/>
              <a:pathLst>
                <a:path w="807084" h="157479">
                  <a:moveTo>
                    <a:pt x="0" y="156916"/>
                  </a:moveTo>
                  <a:lnTo>
                    <a:pt x="806949" y="156916"/>
                  </a:lnTo>
                  <a:lnTo>
                    <a:pt x="806949" y="0"/>
                  </a:lnTo>
                  <a:lnTo>
                    <a:pt x="0" y="0"/>
                  </a:lnTo>
                  <a:lnTo>
                    <a:pt x="0" y="156916"/>
                  </a:lnTo>
                  <a:close/>
                </a:path>
              </a:pathLst>
            </a:custGeom>
            <a:solidFill>
              <a:srgbClr val="FFFFFF"/>
            </a:solidFill>
          </p:spPr>
          <p:txBody>
            <a:bodyPr wrap="square" lIns="0" tIns="0" rIns="0" bIns="0" rtlCol="0"/>
            <a:lstStyle/>
            <a:p>
              <a:endParaRPr/>
            </a:p>
          </p:txBody>
        </p:sp>
        <p:sp>
          <p:nvSpPr>
            <p:cNvPr id="190" name="object 190"/>
            <p:cNvSpPr/>
            <p:nvPr/>
          </p:nvSpPr>
          <p:spPr>
            <a:xfrm>
              <a:off x="12220283" y="10598295"/>
              <a:ext cx="807085" cy="471170"/>
            </a:xfrm>
            <a:custGeom>
              <a:avLst/>
              <a:gdLst/>
              <a:ahLst/>
              <a:cxnLst/>
              <a:rect l="l" t="t" r="r" b="b"/>
              <a:pathLst>
                <a:path w="807084" h="471170">
                  <a:moveTo>
                    <a:pt x="297561" y="266496"/>
                  </a:moveTo>
                  <a:lnTo>
                    <a:pt x="278549" y="266496"/>
                  </a:lnTo>
                  <a:lnTo>
                    <a:pt x="272694" y="248424"/>
                  </a:lnTo>
                  <a:lnTo>
                    <a:pt x="266852" y="266496"/>
                  </a:lnTo>
                  <a:lnTo>
                    <a:pt x="247840" y="266496"/>
                  </a:lnTo>
                  <a:lnTo>
                    <a:pt x="263207" y="277710"/>
                  </a:lnTo>
                  <a:lnTo>
                    <a:pt x="257314" y="295757"/>
                  </a:lnTo>
                  <a:lnTo>
                    <a:pt x="272694" y="284594"/>
                  </a:lnTo>
                  <a:lnTo>
                    <a:pt x="288074" y="295757"/>
                  </a:lnTo>
                  <a:lnTo>
                    <a:pt x="282206" y="277698"/>
                  </a:lnTo>
                  <a:lnTo>
                    <a:pt x="297561" y="266496"/>
                  </a:lnTo>
                  <a:close/>
                </a:path>
                <a:path w="807084" h="471170">
                  <a:moveTo>
                    <a:pt x="297561" y="188048"/>
                  </a:moveTo>
                  <a:lnTo>
                    <a:pt x="278549" y="188048"/>
                  </a:lnTo>
                  <a:lnTo>
                    <a:pt x="272694" y="170002"/>
                  </a:lnTo>
                  <a:lnTo>
                    <a:pt x="266839" y="188048"/>
                  </a:lnTo>
                  <a:lnTo>
                    <a:pt x="247840" y="188048"/>
                  </a:lnTo>
                  <a:lnTo>
                    <a:pt x="263207" y="199263"/>
                  </a:lnTo>
                  <a:lnTo>
                    <a:pt x="257314" y="217309"/>
                  </a:lnTo>
                  <a:lnTo>
                    <a:pt x="272707" y="206121"/>
                  </a:lnTo>
                  <a:lnTo>
                    <a:pt x="288074" y="217309"/>
                  </a:lnTo>
                  <a:lnTo>
                    <a:pt x="282206" y="199250"/>
                  </a:lnTo>
                  <a:lnTo>
                    <a:pt x="297561" y="188048"/>
                  </a:lnTo>
                  <a:close/>
                </a:path>
                <a:path w="807084" h="471170">
                  <a:moveTo>
                    <a:pt x="428345" y="227317"/>
                  </a:moveTo>
                  <a:lnTo>
                    <a:pt x="409333" y="227317"/>
                  </a:lnTo>
                  <a:lnTo>
                    <a:pt x="403479" y="209207"/>
                  </a:lnTo>
                  <a:lnTo>
                    <a:pt x="397573" y="227317"/>
                  </a:lnTo>
                  <a:lnTo>
                    <a:pt x="378574" y="227317"/>
                  </a:lnTo>
                  <a:lnTo>
                    <a:pt x="393979" y="238493"/>
                  </a:lnTo>
                  <a:lnTo>
                    <a:pt x="388099" y="256527"/>
                  </a:lnTo>
                  <a:lnTo>
                    <a:pt x="403466" y="245376"/>
                  </a:lnTo>
                  <a:lnTo>
                    <a:pt x="418820" y="256527"/>
                  </a:lnTo>
                  <a:lnTo>
                    <a:pt x="412965" y="238467"/>
                  </a:lnTo>
                  <a:lnTo>
                    <a:pt x="428345" y="227317"/>
                  </a:lnTo>
                  <a:close/>
                </a:path>
                <a:path w="807084" h="471170">
                  <a:moveTo>
                    <a:pt x="559041" y="266496"/>
                  </a:moveTo>
                  <a:lnTo>
                    <a:pt x="540067" y="266496"/>
                  </a:lnTo>
                  <a:lnTo>
                    <a:pt x="534250" y="248424"/>
                  </a:lnTo>
                  <a:lnTo>
                    <a:pt x="528358" y="266496"/>
                  </a:lnTo>
                  <a:lnTo>
                    <a:pt x="509384" y="266496"/>
                  </a:lnTo>
                  <a:lnTo>
                    <a:pt x="524725" y="277698"/>
                  </a:lnTo>
                  <a:lnTo>
                    <a:pt x="518845" y="295757"/>
                  </a:lnTo>
                  <a:lnTo>
                    <a:pt x="534200" y="284581"/>
                  </a:lnTo>
                  <a:lnTo>
                    <a:pt x="549579" y="295757"/>
                  </a:lnTo>
                  <a:lnTo>
                    <a:pt x="543699" y="277723"/>
                  </a:lnTo>
                  <a:lnTo>
                    <a:pt x="559041" y="266496"/>
                  </a:lnTo>
                  <a:close/>
                </a:path>
                <a:path w="807084" h="471170">
                  <a:moveTo>
                    <a:pt x="559041" y="188048"/>
                  </a:moveTo>
                  <a:lnTo>
                    <a:pt x="540067" y="188048"/>
                  </a:lnTo>
                  <a:lnTo>
                    <a:pt x="534250" y="170002"/>
                  </a:lnTo>
                  <a:lnTo>
                    <a:pt x="528358" y="188048"/>
                  </a:lnTo>
                  <a:lnTo>
                    <a:pt x="509384" y="188048"/>
                  </a:lnTo>
                  <a:lnTo>
                    <a:pt x="524738" y="199250"/>
                  </a:lnTo>
                  <a:lnTo>
                    <a:pt x="518845" y="217309"/>
                  </a:lnTo>
                  <a:lnTo>
                    <a:pt x="534200" y="206121"/>
                  </a:lnTo>
                  <a:lnTo>
                    <a:pt x="549579" y="217309"/>
                  </a:lnTo>
                  <a:lnTo>
                    <a:pt x="543687" y="199275"/>
                  </a:lnTo>
                  <a:lnTo>
                    <a:pt x="559041" y="188048"/>
                  </a:lnTo>
                  <a:close/>
                </a:path>
                <a:path w="807084" h="471170">
                  <a:moveTo>
                    <a:pt x="806945" y="313842"/>
                  </a:moveTo>
                  <a:lnTo>
                    <a:pt x="0" y="313842"/>
                  </a:lnTo>
                  <a:lnTo>
                    <a:pt x="0" y="470738"/>
                  </a:lnTo>
                  <a:lnTo>
                    <a:pt x="806945" y="470738"/>
                  </a:lnTo>
                  <a:lnTo>
                    <a:pt x="806945" y="313842"/>
                  </a:lnTo>
                  <a:close/>
                </a:path>
                <a:path w="807084" h="471170">
                  <a:moveTo>
                    <a:pt x="806945" y="0"/>
                  </a:moveTo>
                  <a:lnTo>
                    <a:pt x="0" y="0"/>
                  </a:lnTo>
                  <a:lnTo>
                    <a:pt x="0" y="156921"/>
                  </a:lnTo>
                  <a:lnTo>
                    <a:pt x="806945" y="156921"/>
                  </a:lnTo>
                  <a:lnTo>
                    <a:pt x="806945" y="0"/>
                  </a:lnTo>
                  <a:close/>
                </a:path>
              </a:pathLst>
            </a:custGeom>
            <a:solidFill>
              <a:srgbClr val="2A43B5"/>
            </a:solidFill>
          </p:spPr>
          <p:txBody>
            <a:bodyPr wrap="square" lIns="0" tIns="0" rIns="0" bIns="0" rtlCol="0"/>
            <a:lstStyle/>
            <a:p>
              <a:endParaRPr/>
            </a:p>
          </p:txBody>
        </p:sp>
      </p:grpSp>
      <p:grpSp>
        <p:nvGrpSpPr>
          <p:cNvPr id="191" name="object 191"/>
          <p:cNvGrpSpPr/>
          <p:nvPr/>
        </p:nvGrpSpPr>
        <p:grpSpPr>
          <a:xfrm>
            <a:off x="13406995" y="10598294"/>
            <a:ext cx="807085" cy="471170"/>
            <a:chOff x="13406995" y="10598294"/>
            <a:chExt cx="807085" cy="471170"/>
          </a:xfrm>
        </p:grpSpPr>
        <p:sp>
          <p:nvSpPr>
            <p:cNvPr id="192" name="object 192"/>
            <p:cNvSpPr/>
            <p:nvPr/>
          </p:nvSpPr>
          <p:spPr>
            <a:xfrm>
              <a:off x="13406995" y="10598294"/>
              <a:ext cx="807085" cy="471170"/>
            </a:xfrm>
            <a:custGeom>
              <a:avLst/>
              <a:gdLst/>
              <a:ahLst/>
              <a:cxnLst/>
              <a:rect l="l" t="t" r="r" b="b"/>
              <a:pathLst>
                <a:path w="807084" h="471170">
                  <a:moveTo>
                    <a:pt x="806970" y="0"/>
                  </a:moveTo>
                  <a:lnTo>
                    <a:pt x="0" y="0"/>
                  </a:lnTo>
                  <a:lnTo>
                    <a:pt x="0" y="470729"/>
                  </a:lnTo>
                  <a:lnTo>
                    <a:pt x="806970" y="470729"/>
                  </a:lnTo>
                  <a:lnTo>
                    <a:pt x="806970" y="0"/>
                  </a:lnTo>
                  <a:close/>
                </a:path>
              </a:pathLst>
            </a:custGeom>
            <a:solidFill>
              <a:srgbClr val="FFFFFF"/>
            </a:solidFill>
          </p:spPr>
          <p:txBody>
            <a:bodyPr wrap="square" lIns="0" tIns="0" rIns="0" bIns="0" rtlCol="0"/>
            <a:lstStyle/>
            <a:p>
              <a:endParaRPr/>
            </a:p>
          </p:txBody>
        </p:sp>
        <p:sp>
          <p:nvSpPr>
            <p:cNvPr id="193" name="object 193"/>
            <p:cNvSpPr/>
            <p:nvPr/>
          </p:nvSpPr>
          <p:spPr>
            <a:xfrm>
              <a:off x="13406995" y="10598294"/>
              <a:ext cx="346075" cy="180975"/>
            </a:xfrm>
            <a:custGeom>
              <a:avLst/>
              <a:gdLst/>
              <a:ahLst/>
              <a:cxnLst/>
              <a:rect l="l" t="t" r="r" b="b"/>
              <a:pathLst>
                <a:path w="346075" h="180975">
                  <a:moveTo>
                    <a:pt x="345863" y="0"/>
                  </a:moveTo>
                  <a:lnTo>
                    <a:pt x="0" y="0"/>
                  </a:lnTo>
                  <a:lnTo>
                    <a:pt x="0" y="180842"/>
                  </a:lnTo>
                  <a:lnTo>
                    <a:pt x="345863" y="180842"/>
                  </a:lnTo>
                  <a:lnTo>
                    <a:pt x="345863" y="0"/>
                  </a:lnTo>
                  <a:close/>
                </a:path>
              </a:pathLst>
            </a:custGeom>
            <a:solidFill>
              <a:srgbClr val="213D83"/>
            </a:solidFill>
          </p:spPr>
          <p:txBody>
            <a:bodyPr wrap="square" lIns="0" tIns="0" rIns="0" bIns="0" rtlCol="0"/>
            <a:lstStyle/>
            <a:p>
              <a:endParaRPr/>
            </a:p>
          </p:txBody>
        </p:sp>
        <p:sp>
          <p:nvSpPr>
            <p:cNvPr id="194" name="object 194"/>
            <p:cNvSpPr/>
            <p:nvPr/>
          </p:nvSpPr>
          <p:spPr>
            <a:xfrm>
              <a:off x="13406995" y="10887406"/>
              <a:ext cx="346075" cy="182245"/>
            </a:xfrm>
            <a:custGeom>
              <a:avLst/>
              <a:gdLst/>
              <a:ahLst/>
              <a:cxnLst/>
              <a:rect l="l" t="t" r="r" b="b"/>
              <a:pathLst>
                <a:path w="346075" h="182245">
                  <a:moveTo>
                    <a:pt x="345863" y="0"/>
                  </a:moveTo>
                  <a:lnTo>
                    <a:pt x="0" y="0"/>
                  </a:lnTo>
                  <a:lnTo>
                    <a:pt x="0" y="181617"/>
                  </a:lnTo>
                  <a:lnTo>
                    <a:pt x="345863" y="181617"/>
                  </a:lnTo>
                  <a:lnTo>
                    <a:pt x="345863" y="0"/>
                  </a:lnTo>
                  <a:close/>
                </a:path>
              </a:pathLst>
            </a:custGeom>
            <a:solidFill>
              <a:srgbClr val="BA002F"/>
            </a:solidFill>
          </p:spPr>
          <p:txBody>
            <a:bodyPr wrap="square" lIns="0" tIns="0" rIns="0" bIns="0" rtlCol="0"/>
            <a:lstStyle/>
            <a:p>
              <a:endParaRPr/>
            </a:p>
          </p:txBody>
        </p:sp>
        <p:sp>
          <p:nvSpPr>
            <p:cNvPr id="195" name="object 195"/>
            <p:cNvSpPr/>
            <p:nvPr/>
          </p:nvSpPr>
          <p:spPr>
            <a:xfrm>
              <a:off x="13868060" y="10887406"/>
              <a:ext cx="346075" cy="182245"/>
            </a:xfrm>
            <a:custGeom>
              <a:avLst/>
              <a:gdLst/>
              <a:ahLst/>
              <a:cxnLst/>
              <a:rect l="l" t="t" r="r" b="b"/>
              <a:pathLst>
                <a:path w="346075" h="182245">
                  <a:moveTo>
                    <a:pt x="345916" y="0"/>
                  </a:moveTo>
                  <a:lnTo>
                    <a:pt x="0" y="0"/>
                  </a:lnTo>
                  <a:lnTo>
                    <a:pt x="0" y="181617"/>
                  </a:lnTo>
                  <a:lnTo>
                    <a:pt x="345916" y="181617"/>
                  </a:lnTo>
                  <a:lnTo>
                    <a:pt x="345916" y="0"/>
                  </a:lnTo>
                  <a:close/>
                </a:path>
              </a:pathLst>
            </a:custGeom>
            <a:solidFill>
              <a:srgbClr val="213D83"/>
            </a:solidFill>
          </p:spPr>
          <p:txBody>
            <a:bodyPr wrap="square" lIns="0" tIns="0" rIns="0" bIns="0" rtlCol="0"/>
            <a:lstStyle/>
            <a:p>
              <a:endParaRPr/>
            </a:p>
          </p:txBody>
        </p:sp>
        <p:sp>
          <p:nvSpPr>
            <p:cNvPr id="196" name="object 196"/>
            <p:cNvSpPr/>
            <p:nvPr/>
          </p:nvSpPr>
          <p:spPr>
            <a:xfrm>
              <a:off x="13868060" y="10598294"/>
              <a:ext cx="346075" cy="180975"/>
            </a:xfrm>
            <a:custGeom>
              <a:avLst/>
              <a:gdLst/>
              <a:ahLst/>
              <a:cxnLst/>
              <a:rect l="l" t="t" r="r" b="b"/>
              <a:pathLst>
                <a:path w="346075" h="180975">
                  <a:moveTo>
                    <a:pt x="345916" y="0"/>
                  </a:moveTo>
                  <a:lnTo>
                    <a:pt x="0" y="0"/>
                  </a:lnTo>
                  <a:lnTo>
                    <a:pt x="0" y="180842"/>
                  </a:lnTo>
                  <a:lnTo>
                    <a:pt x="345916" y="180842"/>
                  </a:lnTo>
                  <a:lnTo>
                    <a:pt x="345916" y="0"/>
                  </a:lnTo>
                  <a:close/>
                </a:path>
              </a:pathLst>
            </a:custGeom>
            <a:solidFill>
              <a:srgbClr val="BA002F"/>
            </a:solidFill>
          </p:spPr>
          <p:txBody>
            <a:bodyPr wrap="square" lIns="0" tIns="0" rIns="0" bIns="0" rtlCol="0"/>
            <a:lstStyle/>
            <a:p>
              <a:endParaRPr/>
            </a:p>
          </p:txBody>
        </p:sp>
        <p:pic>
          <p:nvPicPr>
            <p:cNvPr id="197" name="object 197"/>
            <p:cNvPicPr/>
            <p:nvPr/>
          </p:nvPicPr>
          <p:blipFill>
            <a:blip r:embed="rId8" cstate="print"/>
            <a:stretch>
              <a:fillRect/>
            </a:stretch>
          </p:blipFill>
          <p:spPr>
            <a:xfrm>
              <a:off x="13749294" y="10760186"/>
              <a:ext cx="125946" cy="127265"/>
            </a:xfrm>
            <a:prstGeom prst="rect">
              <a:avLst/>
            </a:prstGeom>
          </p:spPr>
        </p:pic>
      </p:grpSp>
      <p:grpSp>
        <p:nvGrpSpPr>
          <p:cNvPr id="198" name="object 198"/>
          <p:cNvGrpSpPr/>
          <p:nvPr/>
        </p:nvGrpSpPr>
        <p:grpSpPr>
          <a:xfrm>
            <a:off x="14593734" y="10598294"/>
            <a:ext cx="807085" cy="471170"/>
            <a:chOff x="14593734" y="10598294"/>
            <a:chExt cx="807085" cy="471170"/>
          </a:xfrm>
        </p:grpSpPr>
        <p:pic>
          <p:nvPicPr>
            <p:cNvPr id="199" name="object 199"/>
            <p:cNvPicPr/>
            <p:nvPr/>
          </p:nvPicPr>
          <p:blipFill>
            <a:blip r:embed="rId9" cstate="print"/>
            <a:stretch>
              <a:fillRect/>
            </a:stretch>
          </p:blipFill>
          <p:spPr>
            <a:xfrm>
              <a:off x="14593734" y="10598294"/>
              <a:ext cx="806970" cy="470729"/>
            </a:xfrm>
            <a:prstGeom prst="rect">
              <a:avLst/>
            </a:prstGeom>
          </p:spPr>
        </p:pic>
        <p:pic>
          <p:nvPicPr>
            <p:cNvPr id="200" name="object 200"/>
            <p:cNvPicPr/>
            <p:nvPr/>
          </p:nvPicPr>
          <p:blipFill>
            <a:blip r:embed="rId10" cstate="print"/>
            <a:stretch>
              <a:fillRect/>
            </a:stretch>
          </p:blipFill>
          <p:spPr>
            <a:xfrm>
              <a:off x="14919471" y="10743023"/>
              <a:ext cx="18523" cy="22114"/>
            </a:xfrm>
            <a:prstGeom prst="rect">
              <a:avLst/>
            </a:prstGeom>
          </p:spPr>
        </p:pic>
        <p:sp>
          <p:nvSpPr>
            <p:cNvPr id="201" name="object 201"/>
            <p:cNvSpPr/>
            <p:nvPr/>
          </p:nvSpPr>
          <p:spPr>
            <a:xfrm>
              <a:off x="14918970" y="10736078"/>
              <a:ext cx="20320" cy="28575"/>
            </a:xfrm>
            <a:custGeom>
              <a:avLst/>
              <a:gdLst/>
              <a:ahLst/>
              <a:cxnLst/>
              <a:rect l="l" t="t" r="r" b="b"/>
              <a:pathLst>
                <a:path w="20319" h="28575">
                  <a:moveTo>
                    <a:pt x="20002" y="9258"/>
                  </a:moveTo>
                  <a:lnTo>
                    <a:pt x="19964" y="7353"/>
                  </a:lnTo>
                  <a:lnTo>
                    <a:pt x="19532" y="5054"/>
                  </a:lnTo>
                  <a:lnTo>
                    <a:pt x="18440" y="4292"/>
                  </a:lnTo>
                  <a:lnTo>
                    <a:pt x="18275" y="4216"/>
                  </a:lnTo>
                  <a:lnTo>
                    <a:pt x="18275" y="16205"/>
                  </a:lnTo>
                  <a:lnTo>
                    <a:pt x="18173" y="16383"/>
                  </a:lnTo>
                  <a:lnTo>
                    <a:pt x="17818" y="17589"/>
                  </a:lnTo>
                  <a:lnTo>
                    <a:pt x="17729" y="18084"/>
                  </a:lnTo>
                  <a:lnTo>
                    <a:pt x="16535" y="19278"/>
                  </a:lnTo>
                  <a:lnTo>
                    <a:pt x="16268" y="20332"/>
                  </a:lnTo>
                  <a:lnTo>
                    <a:pt x="16205" y="21602"/>
                  </a:lnTo>
                  <a:lnTo>
                    <a:pt x="16027" y="22898"/>
                  </a:lnTo>
                  <a:lnTo>
                    <a:pt x="15697" y="23660"/>
                  </a:lnTo>
                  <a:lnTo>
                    <a:pt x="15430" y="24193"/>
                  </a:lnTo>
                  <a:lnTo>
                    <a:pt x="14135" y="25387"/>
                  </a:lnTo>
                  <a:lnTo>
                    <a:pt x="13296" y="25641"/>
                  </a:lnTo>
                  <a:lnTo>
                    <a:pt x="11036" y="26746"/>
                  </a:lnTo>
                  <a:lnTo>
                    <a:pt x="9588" y="27520"/>
                  </a:lnTo>
                  <a:lnTo>
                    <a:pt x="7023" y="27520"/>
                  </a:lnTo>
                  <a:lnTo>
                    <a:pt x="698" y="11226"/>
                  </a:lnTo>
                  <a:lnTo>
                    <a:pt x="1358" y="8293"/>
                  </a:lnTo>
                  <a:lnTo>
                    <a:pt x="1524" y="8902"/>
                  </a:lnTo>
                  <a:lnTo>
                    <a:pt x="8382" y="9448"/>
                  </a:lnTo>
                  <a:lnTo>
                    <a:pt x="11391" y="9448"/>
                  </a:lnTo>
                  <a:lnTo>
                    <a:pt x="12890" y="8991"/>
                  </a:lnTo>
                  <a:lnTo>
                    <a:pt x="16014" y="8051"/>
                  </a:lnTo>
                  <a:lnTo>
                    <a:pt x="16446" y="7632"/>
                  </a:lnTo>
                  <a:lnTo>
                    <a:pt x="16319" y="8051"/>
                  </a:lnTo>
                  <a:lnTo>
                    <a:pt x="16281" y="8636"/>
                  </a:lnTo>
                  <a:lnTo>
                    <a:pt x="16205" y="9347"/>
                  </a:lnTo>
                  <a:lnTo>
                    <a:pt x="16230" y="9474"/>
                  </a:lnTo>
                  <a:lnTo>
                    <a:pt x="16217" y="9867"/>
                  </a:lnTo>
                  <a:lnTo>
                    <a:pt x="16357" y="10807"/>
                  </a:lnTo>
                  <a:lnTo>
                    <a:pt x="16446" y="12268"/>
                  </a:lnTo>
                  <a:lnTo>
                    <a:pt x="16205" y="13385"/>
                  </a:lnTo>
                  <a:lnTo>
                    <a:pt x="16205" y="14909"/>
                  </a:lnTo>
                  <a:lnTo>
                    <a:pt x="16891" y="15240"/>
                  </a:lnTo>
                  <a:lnTo>
                    <a:pt x="17310" y="14490"/>
                  </a:lnTo>
                  <a:lnTo>
                    <a:pt x="17576" y="14490"/>
                  </a:lnTo>
                  <a:lnTo>
                    <a:pt x="17843" y="14630"/>
                  </a:lnTo>
                  <a:lnTo>
                    <a:pt x="18110" y="14935"/>
                  </a:lnTo>
                  <a:lnTo>
                    <a:pt x="18186" y="15240"/>
                  </a:lnTo>
                  <a:lnTo>
                    <a:pt x="18275" y="16205"/>
                  </a:lnTo>
                  <a:lnTo>
                    <a:pt x="18275" y="4216"/>
                  </a:lnTo>
                  <a:lnTo>
                    <a:pt x="18084" y="4102"/>
                  </a:lnTo>
                  <a:lnTo>
                    <a:pt x="17818" y="3721"/>
                  </a:lnTo>
                  <a:lnTo>
                    <a:pt x="17818" y="14046"/>
                  </a:lnTo>
                  <a:lnTo>
                    <a:pt x="17145" y="14046"/>
                  </a:lnTo>
                  <a:lnTo>
                    <a:pt x="17373" y="13309"/>
                  </a:lnTo>
                  <a:lnTo>
                    <a:pt x="17818" y="14046"/>
                  </a:lnTo>
                  <a:lnTo>
                    <a:pt x="17818" y="3721"/>
                  </a:lnTo>
                  <a:lnTo>
                    <a:pt x="17729" y="3594"/>
                  </a:lnTo>
                  <a:lnTo>
                    <a:pt x="17487" y="3302"/>
                  </a:lnTo>
                  <a:lnTo>
                    <a:pt x="17487" y="3949"/>
                  </a:lnTo>
                  <a:lnTo>
                    <a:pt x="17310" y="3708"/>
                  </a:lnTo>
                  <a:lnTo>
                    <a:pt x="17487" y="3949"/>
                  </a:lnTo>
                  <a:lnTo>
                    <a:pt x="17487" y="3302"/>
                  </a:lnTo>
                  <a:lnTo>
                    <a:pt x="17183" y="2908"/>
                  </a:lnTo>
                  <a:lnTo>
                    <a:pt x="17145" y="13703"/>
                  </a:lnTo>
                  <a:lnTo>
                    <a:pt x="17119" y="14046"/>
                  </a:lnTo>
                  <a:lnTo>
                    <a:pt x="16916" y="14109"/>
                  </a:lnTo>
                  <a:lnTo>
                    <a:pt x="17145" y="13703"/>
                  </a:lnTo>
                  <a:lnTo>
                    <a:pt x="17145" y="2857"/>
                  </a:lnTo>
                  <a:lnTo>
                    <a:pt x="16725" y="2298"/>
                  </a:lnTo>
                  <a:lnTo>
                    <a:pt x="16725" y="7543"/>
                  </a:lnTo>
                  <a:lnTo>
                    <a:pt x="16598" y="7835"/>
                  </a:lnTo>
                  <a:lnTo>
                    <a:pt x="16598" y="7581"/>
                  </a:lnTo>
                  <a:lnTo>
                    <a:pt x="16725" y="7543"/>
                  </a:lnTo>
                  <a:lnTo>
                    <a:pt x="16725" y="2298"/>
                  </a:lnTo>
                  <a:lnTo>
                    <a:pt x="16484" y="1968"/>
                  </a:lnTo>
                  <a:lnTo>
                    <a:pt x="16116" y="1460"/>
                  </a:lnTo>
                  <a:lnTo>
                    <a:pt x="14427" y="520"/>
                  </a:lnTo>
                  <a:lnTo>
                    <a:pt x="13982" y="266"/>
                  </a:lnTo>
                  <a:lnTo>
                    <a:pt x="10972" y="0"/>
                  </a:lnTo>
                  <a:lnTo>
                    <a:pt x="9334" y="355"/>
                  </a:lnTo>
                  <a:lnTo>
                    <a:pt x="8064" y="520"/>
                  </a:lnTo>
                  <a:lnTo>
                    <a:pt x="7188" y="850"/>
                  </a:lnTo>
                  <a:lnTo>
                    <a:pt x="6172" y="1358"/>
                  </a:lnTo>
                  <a:lnTo>
                    <a:pt x="5397" y="1460"/>
                  </a:lnTo>
                  <a:lnTo>
                    <a:pt x="4699" y="1460"/>
                  </a:lnTo>
                  <a:lnTo>
                    <a:pt x="3505" y="1625"/>
                  </a:lnTo>
                  <a:lnTo>
                    <a:pt x="3149" y="1714"/>
                  </a:lnTo>
                  <a:lnTo>
                    <a:pt x="2730" y="2146"/>
                  </a:lnTo>
                  <a:lnTo>
                    <a:pt x="2590" y="2209"/>
                  </a:lnTo>
                  <a:lnTo>
                    <a:pt x="2489" y="2400"/>
                  </a:lnTo>
                  <a:lnTo>
                    <a:pt x="2146" y="3086"/>
                  </a:lnTo>
                  <a:lnTo>
                    <a:pt x="1625" y="3594"/>
                  </a:lnTo>
                  <a:lnTo>
                    <a:pt x="1447" y="3759"/>
                  </a:lnTo>
                  <a:lnTo>
                    <a:pt x="1447" y="7759"/>
                  </a:lnTo>
                  <a:lnTo>
                    <a:pt x="1447" y="3759"/>
                  </a:lnTo>
                  <a:lnTo>
                    <a:pt x="1435" y="4889"/>
                  </a:lnTo>
                  <a:lnTo>
                    <a:pt x="1371" y="5029"/>
                  </a:lnTo>
                  <a:lnTo>
                    <a:pt x="1384" y="4889"/>
                  </a:lnTo>
                  <a:lnTo>
                    <a:pt x="1435" y="3771"/>
                  </a:lnTo>
                  <a:lnTo>
                    <a:pt x="939" y="4203"/>
                  </a:lnTo>
                  <a:lnTo>
                    <a:pt x="901" y="4648"/>
                  </a:lnTo>
                  <a:lnTo>
                    <a:pt x="762" y="4787"/>
                  </a:lnTo>
                  <a:lnTo>
                    <a:pt x="889" y="4813"/>
                  </a:lnTo>
                  <a:lnTo>
                    <a:pt x="838" y="5575"/>
                  </a:lnTo>
                  <a:lnTo>
                    <a:pt x="101" y="8051"/>
                  </a:lnTo>
                  <a:lnTo>
                    <a:pt x="0" y="9448"/>
                  </a:lnTo>
                  <a:lnTo>
                    <a:pt x="533" y="9702"/>
                  </a:lnTo>
                  <a:lnTo>
                    <a:pt x="152" y="11226"/>
                  </a:lnTo>
                  <a:lnTo>
                    <a:pt x="304" y="16040"/>
                  </a:lnTo>
                  <a:lnTo>
                    <a:pt x="4991" y="27000"/>
                  </a:lnTo>
                  <a:lnTo>
                    <a:pt x="5918" y="27686"/>
                  </a:lnTo>
                  <a:lnTo>
                    <a:pt x="6934" y="27965"/>
                  </a:lnTo>
                  <a:lnTo>
                    <a:pt x="9766" y="27965"/>
                  </a:lnTo>
                  <a:lnTo>
                    <a:pt x="10591" y="27520"/>
                  </a:lnTo>
                  <a:lnTo>
                    <a:pt x="11226" y="27178"/>
                  </a:lnTo>
                  <a:lnTo>
                    <a:pt x="12433" y="26581"/>
                  </a:lnTo>
                  <a:lnTo>
                    <a:pt x="13436" y="26060"/>
                  </a:lnTo>
                  <a:lnTo>
                    <a:pt x="14401" y="25742"/>
                  </a:lnTo>
                  <a:lnTo>
                    <a:pt x="15786" y="24422"/>
                  </a:lnTo>
                  <a:lnTo>
                    <a:pt x="16814" y="19634"/>
                  </a:lnTo>
                  <a:lnTo>
                    <a:pt x="17665" y="19126"/>
                  </a:lnTo>
                  <a:lnTo>
                    <a:pt x="18173" y="18173"/>
                  </a:lnTo>
                  <a:lnTo>
                    <a:pt x="18300" y="17589"/>
                  </a:lnTo>
                  <a:lnTo>
                    <a:pt x="18440" y="17233"/>
                  </a:lnTo>
                  <a:lnTo>
                    <a:pt x="18529" y="16878"/>
                  </a:lnTo>
                  <a:lnTo>
                    <a:pt x="18592" y="16535"/>
                  </a:lnTo>
                  <a:lnTo>
                    <a:pt x="19024" y="15786"/>
                  </a:lnTo>
                  <a:lnTo>
                    <a:pt x="19367" y="16040"/>
                  </a:lnTo>
                  <a:lnTo>
                    <a:pt x="19405" y="15341"/>
                  </a:lnTo>
                  <a:lnTo>
                    <a:pt x="19570" y="15240"/>
                  </a:lnTo>
                  <a:lnTo>
                    <a:pt x="19646" y="15011"/>
                  </a:lnTo>
                  <a:lnTo>
                    <a:pt x="19875" y="11836"/>
                  </a:lnTo>
                  <a:lnTo>
                    <a:pt x="20002" y="9258"/>
                  </a:lnTo>
                  <a:close/>
                </a:path>
              </a:pathLst>
            </a:custGeom>
            <a:solidFill>
              <a:srgbClr val="000000"/>
            </a:solidFill>
          </p:spPr>
          <p:txBody>
            <a:bodyPr wrap="square" lIns="0" tIns="0" rIns="0" bIns="0" rtlCol="0"/>
            <a:lstStyle/>
            <a:p>
              <a:endParaRPr/>
            </a:p>
          </p:txBody>
        </p:sp>
        <p:sp>
          <p:nvSpPr>
            <p:cNvPr id="202" name="object 202"/>
            <p:cNvSpPr/>
            <p:nvPr/>
          </p:nvSpPr>
          <p:spPr>
            <a:xfrm>
              <a:off x="14920596" y="10738541"/>
              <a:ext cx="3810" cy="5715"/>
            </a:xfrm>
            <a:custGeom>
              <a:avLst/>
              <a:gdLst/>
              <a:ahLst/>
              <a:cxnLst/>
              <a:rect l="l" t="t" r="r" b="b"/>
              <a:pathLst>
                <a:path w="3809" h="5715">
                  <a:moveTo>
                    <a:pt x="3263" y="3619"/>
                  </a:moveTo>
                  <a:lnTo>
                    <a:pt x="2654" y="3390"/>
                  </a:lnTo>
                  <a:lnTo>
                    <a:pt x="2336" y="1739"/>
                  </a:lnTo>
                  <a:lnTo>
                    <a:pt x="2222" y="876"/>
                  </a:lnTo>
                  <a:lnTo>
                    <a:pt x="2387" y="0"/>
                  </a:lnTo>
                  <a:lnTo>
                    <a:pt x="2146" y="152"/>
                  </a:lnTo>
                  <a:lnTo>
                    <a:pt x="2146" y="3403"/>
                  </a:lnTo>
                  <a:lnTo>
                    <a:pt x="1778" y="3225"/>
                  </a:lnTo>
                  <a:lnTo>
                    <a:pt x="1917" y="2197"/>
                  </a:lnTo>
                  <a:lnTo>
                    <a:pt x="1968" y="2590"/>
                  </a:lnTo>
                  <a:lnTo>
                    <a:pt x="2146" y="3403"/>
                  </a:lnTo>
                  <a:lnTo>
                    <a:pt x="2146" y="152"/>
                  </a:lnTo>
                  <a:lnTo>
                    <a:pt x="1790" y="355"/>
                  </a:lnTo>
                  <a:lnTo>
                    <a:pt x="1193" y="355"/>
                  </a:lnTo>
                  <a:lnTo>
                    <a:pt x="0" y="1130"/>
                  </a:lnTo>
                  <a:lnTo>
                    <a:pt x="1028" y="2844"/>
                  </a:lnTo>
                  <a:lnTo>
                    <a:pt x="1714" y="4051"/>
                  </a:lnTo>
                  <a:lnTo>
                    <a:pt x="2235" y="4610"/>
                  </a:lnTo>
                  <a:lnTo>
                    <a:pt x="2654" y="5334"/>
                  </a:lnTo>
                  <a:lnTo>
                    <a:pt x="3162" y="3873"/>
                  </a:lnTo>
                  <a:lnTo>
                    <a:pt x="3263" y="3619"/>
                  </a:lnTo>
                  <a:close/>
                </a:path>
              </a:pathLst>
            </a:custGeom>
            <a:solidFill>
              <a:srgbClr val="FFFFFF"/>
            </a:solidFill>
          </p:spPr>
          <p:txBody>
            <a:bodyPr wrap="square" lIns="0" tIns="0" rIns="0" bIns="0" rtlCol="0"/>
            <a:lstStyle/>
            <a:p>
              <a:endParaRPr/>
            </a:p>
          </p:txBody>
        </p:sp>
        <p:pic>
          <p:nvPicPr>
            <p:cNvPr id="203" name="object 203"/>
            <p:cNvPicPr/>
            <p:nvPr/>
          </p:nvPicPr>
          <p:blipFill>
            <a:blip r:embed="rId11" cstate="print"/>
            <a:stretch>
              <a:fillRect/>
            </a:stretch>
          </p:blipFill>
          <p:spPr>
            <a:xfrm>
              <a:off x="14888854" y="10755023"/>
              <a:ext cx="82405" cy="54961"/>
            </a:xfrm>
            <a:prstGeom prst="rect">
              <a:avLst/>
            </a:prstGeom>
          </p:spPr>
        </p:pic>
        <p:sp>
          <p:nvSpPr>
            <p:cNvPr id="204" name="object 204"/>
            <p:cNvSpPr/>
            <p:nvPr/>
          </p:nvSpPr>
          <p:spPr>
            <a:xfrm>
              <a:off x="14888680" y="10747825"/>
              <a:ext cx="83185" cy="62865"/>
            </a:xfrm>
            <a:custGeom>
              <a:avLst/>
              <a:gdLst/>
              <a:ahLst/>
              <a:cxnLst/>
              <a:rect l="l" t="t" r="r" b="b"/>
              <a:pathLst>
                <a:path w="83184" h="62865">
                  <a:moveTo>
                    <a:pt x="10541" y="54279"/>
                  </a:moveTo>
                  <a:lnTo>
                    <a:pt x="6362" y="49631"/>
                  </a:lnTo>
                  <a:lnTo>
                    <a:pt x="4991" y="41998"/>
                  </a:lnTo>
                  <a:lnTo>
                    <a:pt x="4914" y="41744"/>
                  </a:lnTo>
                  <a:lnTo>
                    <a:pt x="4457" y="41846"/>
                  </a:lnTo>
                  <a:lnTo>
                    <a:pt x="4648" y="42519"/>
                  </a:lnTo>
                  <a:lnTo>
                    <a:pt x="5168" y="45364"/>
                  </a:lnTo>
                  <a:lnTo>
                    <a:pt x="5918" y="49898"/>
                  </a:lnTo>
                  <a:lnTo>
                    <a:pt x="10541" y="54279"/>
                  </a:lnTo>
                  <a:close/>
                </a:path>
                <a:path w="83184" h="62865">
                  <a:moveTo>
                    <a:pt x="22428" y="39382"/>
                  </a:moveTo>
                  <a:lnTo>
                    <a:pt x="20510" y="40119"/>
                  </a:lnTo>
                  <a:lnTo>
                    <a:pt x="22313" y="39509"/>
                  </a:lnTo>
                  <a:lnTo>
                    <a:pt x="22428" y="39382"/>
                  </a:lnTo>
                  <a:close/>
                </a:path>
                <a:path w="83184" h="62865">
                  <a:moveTo>
                    <a:pt x="23329" y="38341"/>
                  </a:moveTo>
                  <a:lnTo>
                    <a:pt x="22428" y="39382"/>
                  </a:lnTo>
                  <a:lnTo>
                    <a:pt x="23152" y="39090"/>
                  </a:lnTo>
                  <a:lnTo>
                    <a:pt x="23329" y="38341"/>
                  </a:lnTo>
                  <a:close/>
                </a:path>
                <a:path w="83184" h="62865">
                  <a:moveTo>
                    <a:pt x="24447" y="48615"/>
                  </a:moveTo>
                  <a:lnTo>
                    <a:pt x="24015" y="47091"/>
                  </a:lnTo>
                  <a:lnTo>
                    <a:pt x="23901" y="48488"/>
                  </a:lnTo>
                  <a:lnTo>
                    <a:pt x="20434" y="52044"/>
                  </a:lnTo>
                  <a:lnTo>
                    <a:pt x="18529" y="53441"/>
                  </a:lnTo>
                  <a:lnTo>
                    <a:pt x="16649" y="54965"/>
                  </a:lnTo>
                  <a:lnTo>
                    <a:pt x="16205" y="55854"/>
                  </a:lnTo>
                  <a:lnTo>
                    <a:pt x="15189" y="58394"/>
                  </a:lnTo>
                  <a:lnTo>
                    <a:pt x="13817" y="58521"/>
                  </a:lnTo>
                  <a:lnTo>
                    <a:pt x="12547" y="58521"/>
                  </a:lnTo>
                  <a:lnTo>
                    <a:pt x="11861" y="58394"/>
                  </a:lnTo>
                  <a:lnTo>
                    <a:pt x="10223" y="56997"/>
                  </a:lnTo>
                  <a:lnTo>
                    <a:pt x="9105" y="56108"/>
                  </a:lnTo>
                  <a:lnTo>
                    <a:pt x="3009" y="44297"/>
                  </a:lnTo>
                  <a:lnTo>
                    <a:pt x="2171" y="39979"/>
                  </a:lnTo>
                  <a:lnTo>
                    <a:pt x="2070" y="39217"/>
                  </a:lnTo>
                  <a:lnTo>
                    <a:pt x="1651" y="38455"/>
                  </a:lnTo>
                  <a:lnTo>
                    <a:pt x="698" y="37312"/>
                  </a:lnTo>
                  <a:lnTo>
                    <a:pt x="431" y="37058"/>
                  </a:lnTo>
                  <a:lnTo>
                    <a:pt x="9207" y="32486"/>
                  </a:lnTo>
                  <a:lnTo>
                    <a:pt x="9321" y="30835"/>
                  </a:lnTo>
                  <a:lnTo>
                    <a:pt x="9702" y="29946"/>
                  </a:lnTo>
                  <a:lnTo>
                    <a:pt x="9448" y="29311"/>
                  </a:lnTo>
                  <a:lnTo>
                    <a:pt x="8712" y="30962"/>
                  </a:lnTo>
                  <a:lnTo>
                    <a:pt x="8636" y="31343"/>
                  </a:lnTo>
                  <a:lnTo>
                    <a:pt x="8864" y="32232"/>
                  </a:lnTo>
                  <a:lnTo>
                    <a:pt x="0" y="37058"/>
                  </a:lnTo>
                  <a:lnTo>
                    <a:pt x="1651" y="39471"/>
                  </a:lnTo>
                  <a:lnTo>
                    <a:pt x="3530" y="50012"/>
                  </a:lnTo>
                  <a:lnTo>
                    <a:pt x="7315" y="56235"/>
                  </a:lnTo>
                  <a:lnTo>
                    <a:pt x="8318" y="56489"/>
                  </a:lnTo>
                  <a:lnTo>
                    <a:pt x="9448" y="56870"/>
                  </a:lnTo>
                  <a:lnTo>
                    <a:pt x="9867" y="57251"/>
                  </a:lnTo>
                  <a:lnTo>
                    <a:pt x="10642" y="58140"/>
                  </a:lnTo>
                  <a:lnTo>
                    <a:pt x="12357" y="59283"/>
                  </a:lnTo>
                  <a:lnTo>
                    <a:pt x="15455" y="59029"/>
                  </a:lnTo>
                  <a:lnTo>
                    <a:pt x="15633" y="58521"/>
                  </a:lnTo>
                  <a:lnTo>
                    <a:pt x="15951" y="57632"/>
                  </a:lnTo>
                  <a:lnTo>
                    <a:pt x="17094" y="55219"/>
                  </a:lnTo>
                  <a:lnTo>
                    <a:pt x="20599" y="52425"/>
                  </a:lnTo>
                  <a:lnTo>
                    <a:pt x="24447" y="48615"/>
                  </a:lnTo>
                  <a:close/>
                </a:path>
                <a:path w="83184" h="62865">
                  <a:moveTo>
                    <a:pt x="30035" y="36855"/>
                  </a:moveTo>
                  <a:lnTo>
                    <a:pt x="29502" y="36499"/>
                  </a:lnTo>
                  <a:lnTo>
                    <a:pt x="28486" y="36499"/>
                  </a:lnTo>
                  <a:lnTo>
                    <a:pt x="27965" y="36855"/>
                  </a:lnTo>
                  <a:lnTo>
                    <a:pt x="27965" y="37795"/>
                  </a:lnTo>
                  <a:lnTo>
                    <a:pt x="28486" y="38150"/>
                  </a:lnTo>
                  <a:lnTo>
                    <a:pt x="28930" y="38150"/>
                  </a:lnTo>
                  <a:lnTo>
                    <a:pt x="29502" y="38150"/>
                  </a:lnTo>
                  <a:lnTo>
                    <a:pt x="30035" y="37795"/>
                  </a:lnTo>
                  <a:lnTo>
                    <a:pt x="30035" y="36855"/>
                  </a:lnTo>
                  <a:close/>
                </a:path>
                <a:path w="83184" h="62865">
                  <a:moveTo>
                    <a:pt x="32600" y="40640"/>
                  </a:moveTo>
                  <a:lnTo>
                    <a:pt x="32169" y="40449"/>
                  </a:lnTo>
                  <a:lnTo>
                    <a:pt x="31915" y="41059"/>
                  </a:lnTo>
                  <a:lnTo>
                    <a:pt x="31584" y="41579"/>
                  </a:lnTo>
                  <a:lnTo>
                    <a:pt x="31242" y="42189"/>
                  </a:lnTo>
                  <a:lnTo>
                    <a:pt x="30530" y="43129"/>
                  </a:lnTo>
                  <a:lnTo>
                    <a:pt x="29933" y="44069"/>
                  </a:lnTo>
                  <a:lnTo>
                    <a:pt x="30200" y="45008"/>
                  </a:lnTo>
                  <a:lnTo>
                    <a:pt x="30391" y="44234"/>
                  </a:lnTo>
                  <a:lnTo>
                    <a:pt x="30975" y="43294"/>
                  </a:lnTo>
                  <a:lnTo>
                    <a:pt x="31584" y="42443"/>
                  </a:lnTo>
                  <a:lnTo>
                    <a:pt x="31915" y="41833"/>
                  </a:lnTo>
                  <a:lnTo>
                    <a:pt x="32334" y="41249"/>
                  </a:lnTo>
                  <a:lnTo>
                    <a:pt x="32600" y="40640"/>
                  </a:lnTo>
                  <a:close/>
                </a:path>
                <a:path w="83184" h="62865">
                  <a:moveTo>
                    <a:pt x="36474" y="43459"/>
                  </a:moveTo>
                  <a:lnTo>
                    <a:pt x="35928" y="43459"/>
                  </a:lnTo>
                  <a:lnTo>
                    <a:pt x="35928" y="44234"/>
                  </a:lnTo>
                  <a:lnTo>
                    <a:pt x="33439" y="51536"/>
                  </a:lnTo>
                  <a:lnTo>
                    <a:pt x="31724" y="53924"/>
                  </a:lnTo>
                  <a:lnTo>
                    <a:pt x="34925" y="55219"/>
                  </a:lnTo>
                  <a:lnTo>
                    <a:pt x="34925" y="59931"/>
                  </a:lnTo>
                  <a:lnTo>
                    <a:pt x="35433" y="55219"/>
                  </a:lnTo>
                  <a:lnTo>
                    <a:pt x="32334" y="53835"/>
                  </a:lnTo>
                  <a:lnTo>
                    <a:pt x="31991" y="53746"/>
                  </a:lnTo>
                  <a:lnTo>
                    <a:pt x="33883" y="51625"/>
                  </a:lnTo>
                  <a:lnTo>
                    <a:pt x="36474" y="44323"/>
                  </a:lnTo>
                  <a:lnTo>
                    <a:pt x="36474" y="43459"/>
                  </a:lnTo>
                  <a:close/>
                </a:path>
                <a:path w="83184" h="62865">
                  <a:moveTo>
                    <a:pt x="36728" y="22821"/>
                  </a:moveTo>
                  <a:lnTo>
                    <a:pt x="32791" y="22821"/>
                  </a:lnTo>
                  <a:lnTo>
                    <a:pt x="28930" y="23317"/>
                  </a:lnTo>
                  <a:lnTo>
                    <a:pt x="28321" y="23571"/>
                  </a:lnTo>
                  <a:lnTo>
                    <a:pt x="28930" y="23736"/>
                  </a:lnTo>
                  <a:lnTo>
                    <a:pt x="30975" y="23469"/>
                  </a:lnTo>
                  <a:lnTo>
                    <a:pt x="32791" y="23215"/>
                  </a:lnTo>
                  <a:lnTo>
                    <a:pt x="36728" y="22821"/>
                  </a:lnTo>
                  <a:close/>
                </a:path>
                <a:path w="83184" h="62865">
                  <a:moveTo>
                    <a:pt x="38671" y="7632"/>
                  </a:moveTo>
                  <a:lnTo>
                    <a:pt x="38608" y="6591"/>
                  </a:lnTo>
                  <a:lnTo>
                    <a:pt x="37922" y="6235"/>
                  </a:lnTo>
                  <a:lnTo>
                    <a:pt x="38087" y="6692"/>
                  </a:lnTo>
                  <a:lnTo>
                    <a:pt x="38176" y="7366"/>
                  </a:lnTo>
                  <a:lnTo>
                    <a:pt x="37744" y="7531"/>
                  </a:lnTo>
                  <a:lnTo>
                    <a:pt x="37833" y="7785"/>
                  </a:lnTo>
                  <a:lnTo>
                    <a:pt x="36283" y="7277"/>
                  </a:lnTo>
                  <a:lnTo>
                    <a:pt x="36118" y="7277"/>
                  </a:lnTo>
                  <a:lnTo>
                    <a:pt x="35344" y="7442"/>
                  </a:lnTo>
                  <a:lnTo>
                    <a:pt x="35598" y="7721"/>
                  </a:lnTo>
                  <a:lnTo>
                    <a:pt x="33883" y="7442"/>
                  </a:lnTo>
                  <a:lnTo>
                    <a:pt x="33629" y="7200"/>
                  </a:lnTo>
                  <a:lnTo>
                    <a:pt x="33985" y="6502"/>
                  </a:lnTo>
                  <a:lnTo>
                    <a:pt x="34150" y="5905"/>
                  </a:lnTo>
                  <a:lnTo>
                    <a:pt x="34569" y="4775"/>
                  </a:lnTo>
                  <a:lnTo>
                    <a:pt x="35598" y="1549"/>
                  </a:lnTo>
                  <a:lnTo>
                    <a:pt x="34150" y="1028"/>
                  </a:lnTo>
                  <a:lnTo>
                    <a:pt x="33274" y="596"/>
                  </a:lnTo>
                  <a:lnTo>
                    <a:pt x="32334" y="254"/>
                  </a:lnTo>
                  <a:lnTo>
                    <a:pt x="31483" y="0"/>
                  </a:lnTo>
                  <a:lnTo>
                    <a:pt x="31394" y="444"/>
                  </a:lnTo>
                  <a:lnTo>
                    <a:pt x="32169" y="698"/>
                  </a:lnTo>
                  <a:lnTo>
                    <a:pt x="33985" y="1371"/>
                  </a:lnTo>
                  <a:lnTo>
                    <a:pt x="34925" y="1803"/>
                  </a:lnTo>
                  <a:lnTo>
                    <a:pt x="34569" y="3162"/>
                  </a:lnTo>
                  <a:lnTo>
                    <a:pt x="34150" y="4686"/>
                  </a:lnTo>
                  <a:lnTo>
                    <a:pt x="33108" y="7200"/>
                  </a:lnTo>
                  <a:lnTo>
                    <a:pt x="33439" y="7721"/>
                  </a:lnTo>
                  <a:lnTo>
                    <a:pt x="33718" y="8242"/>
                  </a:lnTo>
                  <a:lnTo>
                    <a:pt x="34048" y="8331"/>
                  </a:lnTo>
                  <a:lnTo>
                    <a:pt x="34378" y="8331"/>
                  </a:lnTo>
                  <a:lnTo>
                    <a:pt x="34658" y="8331"/>
                  </a:lnTo>
                  <a:lnTo>
                    <a:pt x="34823" y="8242"/>
                  </a:lnTo>
                  <a:lnTo>
                    <a:pt x="36283" y="7721"/>
                  </a:lnTo>
                  <a:lnTo>
                    <a:pt x="37985" y="7975"/>
                  </a:lnTo>
                  <a:lnTo>
                    <a:pt x="38671" y="7632"/>
                  </a:lnTo>
                  <a:close/>
                </a:path>
                <a:path w="83184" h="62865">
                  <a:moveTo>
                    <a:pt x="38785" y="16433"/>
                  </a:moveTo>
                  <a:lnTo>
                    <a:pt x="35801" y="15214"/>
                  </a:lnTo>
                  <a:lnTo>
                    <a:pt x="34569" y="14706"/>
                  </a:lnTo>
                  <a:lnTo>
                    <a:pt x="35534" y="18516"/>
                  </a:lnTo>
                  <a:lnTo>
                    <a:pt x="30518" y="20929"/>
                  </a:lnTo>
                  <a:lnTo>
                    <a:pt x="17094" y="28041"/>
                  </a:lnTo>
                  <a:lnTo>
                    <a:pt x="16916" y="28295"/>
                  </a:lnTo>
                  <a:lnTo>
                    <a:pt x="15544" y="30835"/>
                  </a:lnTo>
                  <a:lnTo>
                    <a:pt x="16535" y="35026"/>
                  </a:lnTo>
                  <a:lnTo>
                    <a:pt x="16649" y="35407"/>
                  </a:lnTo>
                  <a:lnTo>
                    <a:pt x="15455" y="36296"/>
                  </a:lnTo>
                  <a:lnTo>
                    <a:pt x="13741" y="38201"/>
                  </a:lnTo>
                  <a:lnTo>
                    <a:pt x="13055" y="41249"/>
                  </a:lnTo>
                  <a:lnTo>
                    <a:pt x="10312" y="39979"/>
                  </a:lnTo>
                  <a:lnTo>
                    <a:pt x="10312" y="37312"/>
                  </a:lnTo>
                  <a:lnTo>
                    <a:pt x="10718" y="36677"/>
                  </a:lnTo>
                  <a:lnTo>
                    <a:pt x="11061" y="35915"/>
                  </a:lnTo>
                  <a:lnTo>
                    <a:pt x="11417" y="35407"/>
                  </a:lnTo>
                  <a:lnTo>
                    <a:pt x="11645" y="34772"/>
                  </a:lnTo>
                  <a:lnTo>
                    <a:pt x="11861" y="34010"/>
                  </a:lnTo>
                  <a:lnTo>
                    <a:pt x="12801" y="29819"/>
                  </a:lnTo>
                  <a:lnTo>
                    <a:pt x="12090" y="27914"/>
                  </a:lnTo>
                  <a:lnTo>
                    <a:pt x="10502" y="27279"/>
                  </a:lnTo>
                  <a:lnTo>
                    <a:pt x="9537" y="26898"/>
                  </a:lnTo>
                  <a:lnTo>
                    <a:pt x="8318" y="27152"/>
                  </a:lnTo>
                  <a:lnTo>
                    <a:pt x="7988" y="27533"/>
                  </a:lnTo>
                  <a:lnTo>
                    <a:pt x="7988" y="29311"/>
                  </a:lnTo>
                  <a:lnTo>
                    <a:pt x="8597" y="29438"/>
                  </a:lnTo>
                  <a:lnTo>
                    <a:pt x="9448" y="29184"/>
                  </a:lnTo>
                  <a:lnTo>
                    <a:pt x="9372" y="29057"/>
                  </a:lnTo>
                  <a:lnTo>
                    <a:pt x="8674" y="28930"/>
                  </a:lnTo>
                  <a:lnTo>
                    <a:pt x="8509" y="28930"/>
                  </a:lnTo>
                  <a:lnTo>
                    <a:pt x="8407" y="28295"/>
                  </a:lnTo>
                  <a:lnTo>
                    <a:pt x="9105" y="27279"/>
                  </a:lnTo>
                  <a:lnTo>
                    <a:pt x="9956" y="27660"/>
                  </a:lnTo>
                  <a:lnTo>
                    <a:pt x="10718" y="27914"/>
                  </a:lnTo>
                  <a:lnTo>
                    <a:pt x="11671" y="28295"/>
                  </a:lnTo>
                  <a:lnTo>
                    <a:pt x="11988" y="29184"/>
                  </a:lnTo>
                  <a:lnTo>
                    <a:pt x="12268" y="29819"/>
                  </a:lnTo>
                  <a:lnTo>
                    <a:pt x="11645" y="32867"/>
                  </a:lnTo>
                  <a:lnTo>
                    <a:pt x="11252" y="34264"/>
                  </a:lnTo>
                  <a:lnTo>
                    <a:pt x="11150" y="34772"/>
                  </a:lnTo>
                  <a:lnTo>
                    <a:pt x="10896" y="35153"/>
                  </a:lnTo>
                  <a:lnTo>
                    <a:pt x="10185" y="36677"/>
                  </a:lnTo>
                  <a:lnTo>
                    <a:pt x="9867" y="37312"/>
                  </a:lnTo>
                  <a:lnTo>
                    <a:pt x="9867" y="40360"/>
                  </a:lnTo>
                  <a:lnTo>
                    <a:pt x="12547" y="41630"/>
                  </a:lnTo>
                  <a:lnTo>
                    <a:pt x="12966" y="41630"/>
                  </a:lnTo>
                  <a:lnTo>
                    <a:pt x="15709" y="43815"/>
                  </a:lnTo>
                  <a:lnTo>
                    <a:pt x="15875" y="46304"/>
                  </a:lnTo>
                  <a:lnTo>
                    <a:pt x="16040" y="47752"/>
                  </a:lnTo>
                  <a:lnTo>
                    <a:pt x="16751" y="49047"/>
                  </a:lnTo>
                  <a:lnTo>
                    <a:pt x="17170" y="49047"/>
                  </a:lnTo>
                  <a:lnTo>
                    <a:pt x="16560" y="47688"/>
                  </a:lnTo>
                  <a:lnTo>
                    <a:pt x="16395" y="46304"/>
                  </a:lnTo>
                  <a:lnTo>
                    <a:pt x="16129" y="43548"/>
                  </a:lnTo>
                  <a:lnTo>
                    <a:pt x="14160" y="42087"/>
                  </a:lnTo>
                  <a:lnTo>
                    <a:pt x="13233" y="41376"/>
                  </a:lnTo>
                  <a:lnTo>
                    <a:pt x="13271" y="41249"/>
                  </a:lnTo>
                  <a:lnTo>
                    <a:pt x="14160" y="38455"/>
                  </a:lnTo>
                  <a:lnTo>
                    <a:pt x="15722" y="36550"/>
                  </a:lnTo>
                  <a:lnTo>
                    <a:pt x="17157" y="35534"/>
                  </a:lnTo>
                  <a:lnTo>
                    <a:pt x="17030" y="34772"/>
                  </a:lnTo>
                  <a:lnTo>
                    <a:pt x="16141" y="31343"/>
                  </a:lnTo>
                  <a:lnTo>
                    <a:pt x="16103" y="30835"/>
                  </a:lnTo>
                  <a:lnTo>
                    <a:pt x="17335" y="28422"/>
                  </a:lnTo>
                  <a:lnTo>
                    <a:pt x="32067" y="20675"/>
                  </a:lnTo>
                  <a:lnTo>
                    <a:pt x="35763" y="18897"/>
                  </a:lnTo>
                  <a:lnTo>
                    <a:pt x="35166" y="15214"/>
                  </a:lnTo>
                  <a:lnTo>
                    <a:pt x="35267" y="15341"/>
                  </a:lnTo>
                  <a:lnTo>
                    <a:pt x="37833" y="16738"/>
                  </a:lnTo>
                  <a:lnTo>
                    <a:pt x="38785" y="16433"/>
                  </a:lnTo>
                  <a:close/>
                </a:path>
                <a:path w="83184" h="62865">
                  <a:moveTo>
                    <a:pt x="39116" y="35750"/>
                  </a:moveTo>
                  <a:lnTo>
                    <a:pt x="37985" y="36703"/>
                  </a:lnTo>
                  <a:lnTo>
                    <a:pt x="35179" y="38760"/>
                  </a:lnTo>
                  <a:lnTo>
                    <a:pt x="24104" y="38760"/>
                  </a:lnTo>
                  <a:lnTo>
                    <a:pt x="24193" y="38061"/>
                  </a:lnTo>
                  <a:lnTo>
                    <a:pt x="24307" y="36855"/>
                  </a:lnTo>
                  <a:lnTo>
                    <a:pt x="24384" y="36106"/>
                  </a:lnTo>
                  <a:lnTo>
                    <a:pt x="24193" y="34201"/>
                  </a:lnTo>
                  <a:lnTo>
                    <a:pt x="24193" y="32486"/>
                  </a:lnTo>
                  <a:lnTo>
                    <a:pt x="24091" y="32092"/>
                  </a:lnTo>
                  <a:lnTo>
                    <a:pt x="24091" y="31102"/>
                  </a:lnTo>
                  <a:lnTo>
                    <a:pt x="23837" y="31102"/>
                  </a:lnTo>
                  <a:lnTo>
                    <a:pt x="23609" y="31102"/>
                  </a:lnTo>
                  <a:lnTo>
                    <a:pt x="23609" y="37122"/>
                  </a:lnTo>
                  <a:lnTo>
                    <a:pt x="23329" y="38341"/>
                  </a:lnTo>
                  <a:lnTo>
                    <a:pt x="23609" y="37388"/>
                  </a:lnTo>
                  <a:lnTo>
                    <a:pt x="23609" y="38836"/>
                  </a:lnTo>
                  <a:lnTo>
                    <a:pt x="23571" y="39090"/>
                  </a:lnTo>
                  <a:lnTo>
                    <a:pt x="23253" y="41744"/>
                  </a:lnTo>
                  <a:lnTo>
                    <a:pt x="23507" y="43383"/>
                  </a:lnTo>
                  <a:lnTo>
                    <a:pt x="23507" y="43738"/>
                  </a:lnTo>
                  <a:lnTo>
                    <a:pt x="22733" y="44157"/>
                  </a:lnTo>
                  <a:lnTo>
                    <a:pt x="21691" y="44742"/>
                  </a:lnTo>
                  <a:lnTo>
                    <a:pt x="20853" y="45288"/>
                  </a:lnTo>
                  <a:lnTo>
                    <a:pt x="19748" y="45859"/>
                  </a:lnTo>
                  <a:lnTo>
                    <a:pt x="19215" y="47066"/>
                  </a:lnTo>
                  <a:lnTo>
                    <a:pt x="19659" y="47244"/>
                  </a:lnTo>
                  <a:lnTo>
                    <a:pt x="20142" y="46202"/>
                  </a:lnTo>
                  <a:lnTo>
                    <a:pt x="21094" y="45694"/>
                  </a:lnTo>
                  <a:lnTo>
                    <a:pt x="21958" y="45199"/>
                  </a:lnTo>
                  <a:lnTo>
                    <a:pt x="22987" y="44589"/>
                  </a:lnTo>
                  <a:lnTo>
                    <a:pt x="23634" y="44272"/>
                  </a:lnTo>
                  <a:lnTo>
                    <a:pt x="24028" y="46888"/>
                  </a:lnTo>
                  <a:lnTo>
                    <a:pt x="24447" y="46786"/>
                  </a:lnTo>
                  <a:lnTo>
                    <a:pt x="24282" y="45008"/>
                  </a:lnTo>
                  <a:lnTo>
                    <a:pt x="24028" y="43192"/>
                  </a:lnTo>
                  <a:lnTo>
                    <a:pt x="23761" y="41744"/>
                  </a:lnTo>
                  <a:lnTo>
                    <a:pt x="24041" y="39255"/>
                  </a:lnTo>
                  <a:lnTo>
                    <a:pt x="27711" y="39255"/>
                  </a:lnTo>
                  <a:lnTo>
                    <a:pt x="32435" y="39255"/>
                  </a:lnTo>
                  <a:lnTo>
                    <a:pt x="35267" y="39255"/>
                  </a:lnTo>
                  <a:lnTo>
                    <a:pt x="38277" y="37045"/>
                  </a:lnTo>
                  <a:lnTo>
                    <a:pt x="39116" y="35750"/>
                  </a:lnTo>
                  <a:close/>
                </a:path>
                <a:path w="83184" h="62865">
                  <a:moveTo>
                    <a:pt x="39547" y="52997"/>
                  </a:moveTo>
                  <a:lnTo>
                    <a:pt x="38277" y="52997"/>
                  </a:lnTo>
                  <a:lnTo>
                    <a:pt x="36728" y="53924"/>
                  </a:lnTo>
                  <a:lnTo>
                    <a:pt x="36957" y="55829"/>
                  </a:lnTo>
                  <a:lnTo>
                    <a:pt x="37223" y="54089"/>
                  </a:lnTo>
                  <a:lnTo>
                    <a:pt x="38684" y="53505"/>
                  </a:lnTo>
                  <a:lnTo>
                    <a:pt x="39547" y="53505"/>
                  </a:lnTo>
                  <a:lnTo>
                    <a:pt x="39547" y="52997"/>
                  </a:lnTo>
                  <a:close/>
                </a:path>
                <a:path w="83184" h="62865">
                  <a:moveTo>
                    <a:pt x="39611" y="16179"/>
                  </a:moveTo>
                  <a:lnTo>
                    <a:pt x="38785" y="16433"/>
                  </a:lnTo>
                  <a:lnTo>
                    <a:pt x="39217" y="16611"/>
                  </a:lnTo>
                  <a:lnTo>
                    <a:pt x="39611" y="16179"/>
                  </a:lnTo>
                  <a:close/>
                </a:path>
                <a:path w="83184" h="62865">
                  <a:moveTo>
                    <a:pt x="40678" y="22821"/>
                  </a:moveTo>
                  <a:lnTo>
                    <a:pt x="37744" y="22466"/>
                  </a:lnTo>
                  <a:lnTo>
                    <a:pt x="37566" y="20472"/>
                  </a:lnTo>
                  <a:lnTo>
                    <a:pt x="37388" y="18618"/>
                  </a:lnTo>
                  <a:lnTo>
                    <a:pt x="37388" y="17995"/>
                  </a:lnTo>
                  <a:lnTo>
                    <a:pt x="37312" y="17487"/>
                  </a:lnTo>
                  <a:lnTo>
                    <a:pt x="37211" y="17068"/>
                  </a:lnTo>
                  <a:lnTo>
                    <a:pt x="36728" y="17132"/>
                  </a:lnTo>
                  <a:lnTo>
                    <a:pt x="36868" y="17576"/>
                  </a:lnTo>
                  <a:lnTo>
                    <a:pt x="36868" y="18072"/>
                  </a:lnTo>
                  <a:lnTo>
                    <a:pt x="36969" y="18618"/>
                  </a:lnTo>
                  <a:lnTo>
                    <a:pt x="37312" y="22821"/>
                  </a:lnTo>
                  <a:lnTo>
                    <a:pt x="40487" y="22821"/>
                  </a:lnTo>
                  <a:lnTo>
                    <a:pt x="40678" y="22821"/>
                  </a:lnTo>
                  <a:close/>
                </a:path>
                <a:path w="83184" h="62865">
                  <a:moveTo>
                    <a:pt x="41605" y="33362"/>
                  </a:moveTo>
                  <a:lnTo>
                    <a:pt x="41338" y="31546"/>
                  </a:lnTo>
                  <a:lnTo>
                    <a:pt x="41338" y="29222"/>
                  </a:lnTo>
                  <a:lnTo>
                    <a:pt x="40843" y="26835"/>
                  </a:lnTo>
                  <a:lnTo>
                    <a:pt x="40843" y="31546"/>
                  </a:lnTo>
                  <a:lnTo>
                    <a:pt x="41160" y="33451"/>
                  </a:lnTo>
                  <a:lnTo>
                    <a:pt x="41605" y="33362"/>
                  </a:lnTo>
                  <a:close/>
                </a:path>
                <a:path w="83184" h="62865">
                  <a:moveTo>
                    <a:pt x="42722" y="45847"/>
                  </a:moveTo>
                  <a:lnTo>
                    <a:pt x="42367" y="44843"/>
                  </a:lnTo>
                  <a:lnTo>
                    <a:pt x="41948" y="45008"/>
                  </a:lnTo>
                  <a:lnTo>
                    <a:pt x="42189" y="45948"/>
                  </a:lnTo>
                  <a:lnTo>
                    <a:pt x="42189" y="50914"/>
                  </a:lnTo>
                  <a:lnTo>
                    <a:pt x="41871" y="53505"/>
                  </a:lnTo>
                  <a:lnTo>
                    <a:pt x="42722" y="50914"/>
                  </a:lnTo>
                  <a:lnTo>
                    <a:pt x="42722" y="45847"/>
                  </a:lnTo>
                  <a:close/>
                </a:path>
                <a:path w="83184" h="62865">
                  <a:moveTo>
                    <a:pt x="44691" y="1384"/>
                  </a:moveTo>
                  <a:lnTo>
                    <a:pt x="43078" y="165"/>
                  </a:lnTo>
                  <a:lnTo>
                    <a:pt x="41427" y="444"/>
                  </a:lnTo>
                  <a:lnTo>
                    <a:pt x="39027" y="939"/>
                  </a:lnTo>
                  <a:lnTo>
                    <a:pt x="37998" y="1282"/>
                  </a:lnTo>
                  <a:lnTo>
                    <a:pt x="37820" y="1892"/>
                  </a:lnTo>
                  <a:lnTo>
                    <a:pt x="38277" y="2044"/>
                  </a:lnTo>
                  <a:lnTo>
                    <a:pt x="38354" y="1803"/>
                  </a:lnTo>
                  <a:lnTo>
                    <a:pt x="38938" y="1447"/>
                  </a:lnTo>
                  <a:lnTo>
                    <a:pt x="39547" y="1384"/>
                  </a:lnTo>
                  <a:lnTo>
                    <a:pt x="41516" y="939"/>
                  </a:lnTo>
                  <a:lnTo>
                    <a:pt x="42887" y="698"/>
                  </a:lnTo>
                  <a:lnTo>
                    <a:pt x="44691" y="1384"/>
                  </a:lnTo>
                  <a:close/>
                </a:path>
                <a:path w="83184" h="62865">
                  <a:moveTo>
                    <a:pt x="48285" y="55029"/>
                  </a:moveTo>
                  <a:lnTo>
                    <a:pt x="46659" y="53441"/>
                  </a:lnTo>
                  <a:lnTo>
                    <a:pt x="46240" y="53086"/>
                  </a:lnTo>
                  <a:lnTo>
                    <a:pt x="45720" y="52730"/>
                  </a:lnTo>
                  <a:lnTo>
                    <a:pt x="45275" y="52565"/>
                  </a:lnTo>
                  <a:lnTo>
                    <a:pt x="44843" y="52730"/>
                  </a:lnTo>
                  <a:lnTo>
                    <a:pt x="45885" y="53441"/>
                  </a:lnTo>
                  <a:lnTo>
                    <a:pt x="46393" y="53746"/>
                  </a:lnTo>
                  <a:lnTo>
                    <a:pt x="47853" y="55219"/>
                  </a:lnTo>
                  <a:lnTo>
                    <a:pt x="48285" y="59588"/>
                  </a:lnTo>
                  <a:lnTo>
                    <a:pt x="48285" y="55029"/>
                  </a:lnTo>
                  <a:close/>
                </a:path>
                <a:path w="83184" h="62865">
                  <a:moveTo>
                    <a:pt x="50165" y="48628"/>
                  </a:moveTo>
                  <a:lnTo>
                    <a:pt x="45212" y="42519"/>
                  </a:lnTo>
                  <a:lnTo>
                    <a:pt x="44780" y="42354"/>
                  </a:lnTo>
                  <a:lnTo>
                    <a:pt x="44780" y="42862"/>
                  </a:lnTo>
                  <a:lnTo>
                    <a:pt x="46177" y="44399"/>
                  </a:lnTo>
                  <a:lnTo>
                    <a:pt x="49568" y="48691"/>
                  </a:lnTo>
                  <a:lnTo>
                    <a:pt x="49314" y="51181"/>
                  </a:lnTo>
                  <a:lnTo>
                    <a:pt x="50165" y="48628"/>
                  </a:lnTo>
                  <a:close/>
                </a:path>
                <a:path w="83184" h="62865">
                  <a:moveTo>
                    <a:pt x="51612" y="37122"/>
                  </a:moveTo>
                  <a:lnTo>
                    <a:pt x="51206" y="36855"/>
                  </a:lnTo>
                  <a:lnTo>
                    <a:pt x="50088" y="36855"/>
                  </a:lnTo>
                  <a:lnTo>
                    <a:pt x="49657" y="37122"/>
                  </a:lnTo>
                  <a:lnTo>
                    <a:pt x="49657" y="38049"/>
                  </a:lnTo>
                  <a:lnTo>
                    <a:pt x="50088" y="38404"/>
                  </a:lnTo>
                  <a:lnTo>
                    <a:pt x="50698" y="38404"/>
                  </a:lnTo>
                  <a:lnTo>
                    <a:pt x="51206" y="38404"/>
                  </a:lnTo>
                  <a:lnTo>
                    <a:pt x="51612" y="38049"/>
                  </a:lnTo>
                  <a:lnTo>
                    <a:pt x="51612" y="37122"/>
                  </a:lnTo>
                  <a:close/>
                </a:path>
                <a:path w="83184" h="62865">
                  <a:moveTo>
                    <a:pt x="52730" y="22555"/>
                  </a:moveTo>
                  <a:lnTo>
                    <a:pt x="50012" y="21945"/>
                  </a:lnTo>
                  <a:lnTo>
                    <a:pt x="47663" y="22275"/>
                  </a:lnTo>
                  <a:lnTo>
                    <a:pt x="45986" y="22555"/>
                  </a:lnTo>
                  <a:lnTo>
                    <a:pt x="45275" y="22720"/>
                  </a:lnTo>
                  <a:lnTo>
                    <a:pt x="44678" y="22821"/>
                  </a:lnTo>
                  <a:lnTo>
                    <a:pt x="44170" y="22821"/>
                  </a:lnTo>
                  <a:lnTo>
                    <a:pt x="44170" y="23215"/>
                  </a:lnTo>
                  <a:lnTo>
                    <a:pt x="44678" y="23215"/>
                  </a:lnTo>
                  <a:lnTo>
                    <a:pt x="45275" y="23139"/>
                  </a:lnTo>
                  <a:lnTo>
                    <a:pt x="46075" y="23075"/>
                  </a:lnTo>
                  <a:lnTo>
                    <a:pt x="47764" y="22821"/>
                  </a:lnTo>
                  <a:lnTo>
                    <a:pt x="50088" y="22555"/>
                  </a:lnTo>
                  <a:lnTo>
                    <a:pt x="52730" y="22555"/>
                  </a:lnTo>
                  <a:close/>
                </a:path>
                <a:path w="83184" h="62865">
                  <a:moveTo>
                    <a:pt x="55156" y="33464"/>
                  </a:moveTo>
                  <a:lnTo>
                    <a:pt x="54381" y="30873"/>
                  </a:lnTo>
                  <a:lnTo>
                    <a:pt x="54114" y="29768"/>
                  </a:lnTo>
                  <a:lnTo>
                    <a:pt x="53771" y="28968"/>
                  </a:lnTo>
                  <a:lnTo>
                    <a:pt x="53606" y="28968"/>
                  </a:lnTo>
                  <a:lnTo>
                    <a:pt x="55029" y="34264"/>
                  </a:lnTo>
                  <a:lnTo>
                    <a:pt x="55156" y="33464"/>
                  </a:lnTo>
                  <a:close/>
                </a:path>
                <a:path w="83184" h="62865">
                  <a:moveTo>
                    <a:pt x="57556" y="49885"/>
                  </a:moveTo>
                  <a:lnTo>
                    <a:pt x="55841" y="48209"/>
                  </a:lnTo>
                  <a:lnTo>
                    <a:pt x="55245" y="46748"/>
                  </a:lnTo>
                  <a:lnTo>
                    <a:pt x="54648" y="44932"/>
                  </a:lnTo>
                  <a:lnTo>
                    <a:pt x="54457" y="44488"/>
                  </a:lnTo>
                  <a:lnTo>
                    <a:pt x="54229" y="44157"/>
                  </a:lnTo>
                  <a:lnTo>
                    <a:pt x="54546" y="42710"/>
                  </a:lnTo>
                  <a:lnTo>
                    <a:pt x="54063" y="40640"/>
                  </a:lnTo>
                  <a:lnTo>
                    <a:pt x="53771" y="39243"/>
                  </a:lnTo>
                  <a:lnTo>
                    <a:pt x="53467" y="38239"/>
                  </a:lnTo>
                  <a:lnTo>
                    <a:pt x="53403" y="37731"/>
                  </a:lnTo>
                  <a:lnTo>
                    <a:pt x="54800" y="35661"/>
                  </a:lnTo>
                  <a:lnTo>
                    <a:pt x="54991" y="34480"/>
                  </a:lnTo>
                  <a:lnTo>
                    <a:pt x="52997" y="37045"/>
                  </a:lnTo>
                  <a:lnTo>
                    <a:pt x="52324" y="37985"/>
                  </a:lnTo>
                  <a:lnTo>
                    <a:pt x="51117" y="38506"/>
                  </a:lnTo>
                  <a:lnTo>
                    <a:pt x="45720" y="38506"/>
                  </a:lnTo>
                  <a:lnTo>
                    <a:pt x="44170" y="37655"/>
                  </a:lnTo>
                  <a:lnTo>
                    <a:pt x="42722" y="36106"/>
                  </a:lnTo>
                  <a:lnTo>
                    <a:pt x="42621" y="36690"/>
                  </a:lnTo>
                  <a:lnTo>
                    <a:pt x="43815" y="38049"/>
                  </a:lnTo>
                  <a:lnTo>
                    <a:pt x="45554" y="39001"/>
                  </a:lnTo>
                  <a:lnTo>
                    <a:pt x="51054" y="39001"/>
                  </a:lnTo>
                  <a:lnTo>
                    <a:pt x="52222" y="38595"/>
                  </a:lnTo>
                  <a:lnTo>
                    <a:pt x="52997" y="37731"/>
                  </a:lnTo>
                  <a:lnTo>
                    <a:pt x="53098" y="38760"/>
                  </a:lnTo>
                  <a:lnTo>
                    <a:pt x="54063" y="42710"/>
                  </a:lnTo>
                  <a:lnTo>
                    <a:pt x="53378" y="45948"/>
                  </a:lnTo>
                  <a:lnTo>
                    <a:pt x="52578" y="47942"/>
                  </a:lnTo>
                  <a:lnTo>
                    <a:pt x="52578" y="51701"/>
                  </a:lnTo>
                  <a:lnTo>
                    <a:pt x="52997" y="51701"/>
                  </a:lnTo>
                  <a:lnTo>
                    <a:pt x="53035" y="47942"/>
                  </a:lnTo>
                  <a:lnTo>
                    <a:pt x="53873" y="45948"/>
                  </a:lnTo>
                  <a:lnTo>
                    <a:pt x="53911" y="45694"/>
                  </a:lnTo>
                  <a:lnTo>
                    <a:pt x="54089" y="44843"/>
                  </a:lnTo>
                  <a:lnTo>
                    <a:pt x="54190" y="45199"/>
                  </a:lnTo>
                  <a:lnTo>
                    <a:pt x="54381" y="45618"/>
                  </a:lnTo>
                  <a:lnTo>
                    <a:pt x="54813" y="46888"/>
                  </a:lnTo>
                  <a:lnTo>
                    <a:pt x="55397" y="48526"/>
                  </a:lnTo>
                  <a:lnTo>
                    <a:pt x="57556" y="49885"/>
                  </a:lnTo>
                  <a:close/>
                </a:path>
                <a:path w="83184" h="62865">
                  <a:moveTo>
                    <a:pt x="81038" y="52806"/>
                  </a:moveTo>
                  <a:lnTo>
                    <a:pt x="78638" y="52806"/>
                  </a:lnTo>
                  <a:lnTo>
                    <a:pt x="78409" y="52679"/>
                  </a:lnTo>
                  <a:lnTo>
                    <a:pt x="77279" y="52044"/>
                  </a:lnTo>
                  <a:lnTo>
                    <a:pt x="76174" y="52044"/>
                  </a:lnTo>
                  <a:lnTo>
                    <a:pt x="76238" y="52552"/>
                  </a:lnTo>
                  <a:lnTo>
                    <a:pt x="76835" y="53187"/>
                  </a:lnTo>
                  <a:lnTo>
                    <a:pt x="76758" y="53568"/>
                  </a:lnTo>
                  <a:lnTo>
                    <a:pt x="76339" y="53822"/>
                  </a:lnTo>
                  <a:lnTo>
                    <a:pt x="75565" y="53949"/>
                  </a:lnTo>
                  <a:lnTo>
                    <a:pt x="74625" y="53949"/>
                  </a:lnTo>
                  <a:lnTo>
                    <a:pt x="72885" y="53314"/>
                  </a:lnTo>
                  <a:lnTo>
                    <a:pt x="72415" y="53187"/>
                  </a:lnTo>
                  <a:lnTo>
                    <a:pt x="71005" y="52806"/>
                  </a:lnTo>
                  <a:lnTo>
                    <a:pt x="62611" y="52933"/>
                  </a:lnTo>
                  <a:lnTo>
                    <a:pt x="62611" y="59283"/>
                  </a:lnTo>
                  <a:lnTo>
                    <a:pt x="62433" y="60045"/>
                  </a:lnTo>
                  <a:lnTo>
                    <a:pt x="60883" y="61950"/>
                  </a:lnTo>
                  <a:lnTo>
                    <a:pt x="59016" y="61950"/>
                  </a:lnTo>
                  <a:lnTo>
                    <a:pt x="59016" y="62204"/>
                  </a:lnTo>
                  <a:lnTo>
                    <a:pt x="58915" y="61950"/>
                  </a:lnTo>
                  <a:lnTo>
                    <a:pt x="57467" y="61823"/>
                  </a:lnTo>
                  <a:lnTo>
                    <a:pt x="55397" y="57632"/>
                  </a:lnTo>
                  <a:lnTo>
                    <a:pt x="55257" y="57251"/>
                  </a:lnTo>
                  <a:lnTo>
                    <a:pt x="54978" y="56870"/>
                  </a:lnTo>
                  <a:lnTo>
                    <a:pt x="54203" y="55600"/>
                  </a:lnTo>
                  <a:lnTo>
                    <a:pt x="53314" y="52679"/>
                  </a:lnTo>
                  <a:lnTo>
                    <a:pt x="53162" y="52171"/>
                  </a:lnTo>
                  <a:lnTo>
                    <a:pt x="52578" y="51790"/>
                  </a:lnTo>
                  <a:lnTo>
                    <a:pt x="52628" y="52044"/>
                  </a:lnTo>
                  <a:lnTo>
                    <a:pt x="52743" y="53568"/>
                  </a:lnTo>
                  <a:lnTo>
                    <a:pt x="52273" y="56870"/>
                  </a:lnTo>
                  <a:lnTo>
                    <a:pt x="52158" y="58648"/>
                  </a:lnTo>
                  <a:lnTo>
                    <a:pt x="48628" y="60045"/>
                  </a:lnTo>
                  <a:lnTo>
                    <a:pt x="41427" y="60045"/>
                  </a:lnTo>
                  <a:lnTo>
                    <a:pt x="34925" y="59931"/>
                  </a:lnTo>
                  <a:lnTo>
                    <a:pt x="34378" y="59918"/>
                  </a:lnTo>
                  <a:lnTo>
                    <a:pt x="27241" y="58521"/>
                  </a:lnTo>
                  <a:lnTo>
                    <a:pt x="26581" y="58394"/>
                  </a:lnTo>
                  <a:lnTo>
                    <a:pt x="26416" y="58521"/>
                  </a:lnTo>
                  <a:lnTo>
                    <a:pt x="28384" y="55473"/>
                  </a:lnTo>
                  <a:lnTo>
                    <a:pt x="28841" y="51536"/>
                  </a:lnTo>
                  <a:lnTo>
                    <a:pt x="26593" y="45681"/>
                  </a:lnTo>
                  <a:lnTo>
                    <a:pt x="27800" y="39700"/>
                  </a:lnTo>
                  <a:lnTo>
                    <a:pt x="27711" y="39255"/>
                  </a:lnTo>
                  <a:lnTo>
                    <a:pt x="27292" y="39357"/>
                  </a:lnTo>
                  <a:lnTo>
                    <a:pt x="27292" y="39700"/>
                  </a:lnTo>
                  <a:lnTo>
                    <a:pt x="27190" y="40373"/>
                  </a:lnTo>
                  <a:lnTo>
                    <a:pt x="27025" y="41249"/>
                  </a:lnTo>
                  <a:lnTo>
                    <a:pt x="26593" y="43129"/>
                  </a:lnTo>
                  <a:lnTo>
                    <a:pt x="26085" y="45783"/>
                  </a:lnTo>
                  <a:lnTo>
                    <a:pt x="27025" y="48107"/>
                  </a:lnTo>
                  <a:lnTo>
                    <a:pt x="28321" y="51625"/>
                  </a:lnTo>
                  <a:lnTo>
                    <a:pt x="27965" y="55283"/>
                  </a:lnTo>
                  <a:lnTo>
                    <a:pt x="26416" y="58470"/>
                  </a:lnTo>
                  <a:lnTo>
                    <a:pt x="26657" y="53822"/>
                  </a:lnTo>
                  <a:lnTo>
                    <a:pt x="26555" y="52933"/>
                  </a:lnTo>
                  <a:lnTo>
                    <a:pt x="24549" y="46964"/>
                  </a:lnTo>
                  <a:lnTo>
                    <a:pt x="24015" y="46964"/>
                  </a:lnTo>
                  <a:lnTo>
                    <a:pt x="24015" y="47091"/>
                  </a:lnTo>
                  <a:lnTo>
                    <a:pt x="25984" y="52933"/>
                  </a:lnTo>
                  <a:lnTo>
                    <a:pt x="26098" y="58775"/>
                  </a:lnTo>
                  <a:lnTo>
                    <a:pt x="34239" y="60426"/>
                  </a:lnTo>
                  <a:lnTo>
                    <a:pt x="41935" y="60553"/>
                  </a:lnTo>
                  <a:lnTo>
                    <a:pt x="48717" y="60553"/>
                  </a:lnTo>
                  <a:lnTo>
                    <a:pt x="53009" y="55219"/>
                  </a:lnTo>
                  <a:lnTo>
                    <a:pt x="52895" y="53187"/>
                  </a:lnTo>
                  <a:lnTo>
                    <a:pt x="52832" y="52679"/>
                  </a:lnTo>
                  <a:lnTo>
                    <a:pt x="53251" y="53949"/>
                  </a:lnTo>
                  <a:lnTo>
                    <a:pt x="54051" y="56108"/>
                  </a:lnTo>
                  <a:lnTo>
                    <a:pt x="54635" y="57124"/>
                  </a:lnTo>
                  <a:lnTo>
                    <a:pt x="54978" y="57886"/>
                  </a:lnTo>
                  <a:lnTo>
                    <a:pt x="56337" y="60553"/>
                  </a:lnTo>
                  <a:lnTo>
                    <a:pt x="57111" y="62204"/>
                  </a:lnTo>
                  <a:lnTo>
                    <a:pt x="59016" y="62331"/>
                  </a:lnTo>
                  <a:lnTo>
                    <a:pt x="61137" y="62331"/>
                  </a:lnTo>
                  <a:lnTo>
                    <a:pt x="61252" y="62204"/>
                  </a:lnTo>
                  <a:lnTo>
                    <a:pt x="62852" y="60299"/>
                  </a:lnTo>
                  <a:lnTo>
                    <a:pt x="62928" y="59918"/>
                  </a:lnTo>
                  <a:lnTo>
                    <a:pt x="62852" y="53187"/>
                  </a:lnTo>
                  <a:lnTo>
                    <a:pt x="71678" y="53441"/>
                  </a:lnTo>
                  <a:lnTo>
                    <a:pt x="72720" y="53822"/>
                  </a:lnTo>
                  <a:lnTo>
                    <a:pt x="74955" y="54330"/>
                  </a:lnTo>
                  <a:lnTo>
                    <a:pt x="76568" y="54330"/>
                  </a:lnTo>
                  <a:lnTo>
                    <a:pt x="77025" y="53949"/>
                  </a:lnTo>
                  <a:lnTo>
                    <a:pt x="77177" y="53822"/>
                  </a:lnTo>
                  <a:lnTo>
                    <a:pt x="77304" y="53187"/>
                  </a:lnTo>
                  <a:lnTo>
                    <a:pt x="77228" y="52755"/>
                  </a:lnTo>
                  <a:lnTo>
                    <a:pt x="77635" y="52806"/>
                  </a:lnTo>
                  <a:lnTo>
                    <a:pt x="78473" y="53187"/>
                  </a:lnTo>
                  <a:lnTo>
                    <a:pt x="81038" y="52806"/>
                  </a:lnTo>
                  <a:close/>
                </a:path>
                <a:path w="83184" h="62865">
                  <a:moveTo>
                    <a:pt x="81902" y="52730"/>
                  </a:moveTo>
                  <a:lnTo>
                    <a:pt x="81292" y="52044"/>
                  </a:lnTo>
                  <a:lnTo>
                    <a:pt x="80873" y="51790"/>
                  </a:lnTo>
                  <a:lnTo>
                    <a:pt x="80124" y="51435"/>
                  </a:lnTo>
                  <a:lnTo>
                    <a:pt x="77889" y="50342"/>
                  </a:lnTo>
                  <a:lnTo>
                    <a:pt x="77444" y="50152"/>
                  </a:lnTo>
                  <a:lnTo>
                    <a:pt x="77025" y="50076"/>
                  </a:lnTo>
                  <a:lnTo>
                    <a:pt x="76657" y="49885"/>
                  </a:lnTo>
                  <a:lnTo>
                    <a:pt x="76250" y="49796"/>
                  </a:lnTo>
                  <a:lnTo>
                    <a:pt x="75730" y="50076"/>
                  </a:lnTo>
                  <a:lnTo>
                    <a:pt x="76073" y="50241"/>
                  </a:lnTo>
                  <a:lnTo>
                    <a:pt x="76479" y="50406"/>
                  </a:lnTo>
                  <a:lnTo>
                    <a:pt x="76923" y="50495"/>
                  </a:lnTo>
                  <a:lnTo>
                    <a:pt x="77279" y="50596"/>
                  </a:lnTo>
                  <a:lnTo>
                    <a:pt x="77622" y="50761"/>
                  </a:lnTo>
                  <a:lnTo>
                    <a:pt x="78574" y="51181"/>
                  </a:lnTo>
                  <a:lnTo>
                    <a:pt x="79933" y="51892"/>
                  </a:lnTo>
                  <a:lnTo>
                    <a:pt x="80606" y="52120"/>
                  </a:lnTo>
                  <a:lnTo>
                    <a:pt x="80962" y="52387"/>
                  </a:lnTo>
                  <a:lnTo>
                    <a:pt x="81572" y="53086"/>
                  </a:lnTo>
                  <a:lnTo>
                    <a:pt x="81902" y="52730"/>
                  </a:lnTo>
                  <a:close/>
                </a:path>
                <a:path w="83184" h="62865">
                  <a:moveTo>
                    <a:pt x="82677" y="52425"/>
                  </a:moveTo>
                  <a:lnTo>
                    <a:pt x="72301" y="47980"/>
                  </a:lnTo>
                  <a:lnTo>
                    <a:pt x="71259" y="47980"/>
                  </a:lnTo>
                  <a:lnTo>
                    <a:pt x="67932" y="48615"/>
                  </a:lnTo>
                  <a:lnTo>
                    <a:pt x="66903" y="48615"/>
                  </a:lnTo>
                  <a:lnTo>
                    <a:pt x="64401" y="48996"/>
                  </a:lnTo>
                  <a:lnTo>
                    <a:pt x="62344" y="49250"/>
                  </a:lnTo>
                  <a:lnTo>
                    <a:pt x="62585" y="47980"/>
                  </a:lnTo>
                  <a:lnTo>
                    <a:pt x="62509" y="41757"/>
                  </a:lnTo>
                  <a:lnTo>
                    <a:pt x="61061" y="39090"/>
                  </a:lnTo>
                  <a:lnTo>
                    <a:pt x="60109" y="37439"/>
                  </a:lnTo>
                  <a:lnTo>
                    <a:pt x="60236" y="34772"/>
                  </a:lnTo>
                  <a:lnTo>
                    <a:pt x="60325" y="34010"/>
                  </a:lnTo>
                  <a:lnTo>
                    <a:pt x="60452" y="29311"/>
                  </a:lnTo>
                  <a:lnTo>
                    <a:pt x="60401" y="26898"/>
                  </a:lnTo>
                  <a:lnTo>
                    <a:pt x="60299" y="26009"/>
                  </a:lnTo>
                  <a:lnTo>
                    <a:pt x="59944" y="24104"/>
                  </a:lnTo>
                  <a:lnTo>
                    <a:pt x="57645" y="22072"/>
                  </a:lnTo>
                  <a:lnTo>
                    <a:pt x="50342" y="21183"/>
                  </a:lnTo>
                  <a:lnTo>
                    <a:pt x="47358" y="18262"/>
                  </a:lnTo>
                  <a:lnTo>
                    <a:pt x="47129" y="15595"/>
                  </a:lnTo>
                  <a:lnTo>
                    <a:pt x="47015" y="14579"/>
                  </a:lnTo>
                  <a:lnTo>
                    <a:pt x="47040" y="12928"/>
                  </a:lnTo>
                  <a:lnTo>
                    <a:pt x="47510" y="9499"/>
                  </a:lnTo>
                  <a:lnTo>
                    <a:pt x="47942" y="7340"/>
                  </a:lnTo>
                  <a:lnTo>
                    <a:pt x="47409" y="7467"/>
                  </a:lnTo>
                  <a:lnTo>
                    <a:pt x="46926" y="10363"/>
                  </a:lnTo>
                  <a:lnTo>
                    <a:pt x="46901" y="10515"/>
                  </a:lnTo>
                  <a:lnTo>
                    <a:pt x="47015" y="9626"/>
                  </a:lnTo>
                  <a:lnTo>
                    <a:pt x="47231" y="8356"/>
                  </a:lnTo>
                  <a:lnTo>
                    <a:pt x="47409" y="7467"/>
                  </a:lnTo>
                  <a:lnTo>
                    <a:pt x="46824" y="7594"/>
                  </a:lnTo>
                  <a:lnTo>
                    <a:pt x="46659" y="8356"/>
                  </a:lnTo>
                  <a:lnTo>
                    <a:pt x="46304" y="11150"/>
                  </a:lnTo>
                  <a:lnTo>
                    <a:pt x="46075" y="11785"/>
                  </a:lnTo>
                  <a:lnTo>
                    <a:pt x="45554" y="12928"/>
                  </a:lnTo>
                  <a:lnTo>
                    <a:pt x="43484" y="14071"/>
                  </a:lnTo>
                  <a:lnTo>
                    <a:pt x="42811" y="14325"/>
                  </a:lnTo>
                  <a:lnTo>
                    <a:pt x="42265" y="14579"/>
                  </a:lnTo>
                  <a:lnTo>
                    <a:pt x="41783" y="14706"/>
                  </a:lnTo>
                  <a:lnTo>
                    <a:pt x="40132" y="15595"/>
                  </a:lnTo>
                  <a:lnTo>
                    <a:pt x="39611" y="16179"/>
                  </a:lnTo>
                  <a:lnTo>
                    <a:pt x="40233" y="15976"/>
                  </a:lnTo>
                  <a:lnTo>
                    <a:pt x="42037" y="15214"/>
                  </a:lnTo>
                  <a:lnTo>
                    <a:pt x="42456" y="14960"/>
                  </a:lnTo>
                  <a:lnTo>
                    <a:pt x="42976" y="14706"/>
                  </a:lnTo>
                  <a:lnTo>
                    <a:pt x="43332" y="14579"/>
                  </a:lnTo>
                  <a:lnTo>
                    <a:pt x="43484" y="14579"/>
                  </a:lnTo>
                  <a:lnTo>
                    <a:pt x="45808" y="13309"/>
                  </a:lnTo>
                  <a:lnTo>
                    <a:pt x="46748" y="11430"/>
                  </a:lnTo>
                  <a:lnTo>
                    <a:pt x="46507" y="12928"/>
                  </a:lnTo>
                  <a:lnTo>
                    <a:pt x="46507" y="14325"/>
                  </a:lnTo>
                  <a:lnTo>
                    <a:pt x="46697" y="15595"/>
                  </a:lnTo>
                  <a:lnTo>
                    <a:pt x="46799" y="16611"/>
                  </a:lnTo>
                  <a:lnTo>
                    <a:pt x="46926" y="18516"/>
                  </a:lnTo>
                  <a:lnTo>
                    <a:pt x="50025" y="21564"/>
                  </a:lnTo>
                  <a:lnTo>
                    <a:pt x="57810" y="22580"/>
                  </a:lnTo>
                  <a:lnTo>
                    <a:pt x="59601" y="24739"/>
                  </a:lnTo>
                  <a:lnTo>
                    <a:pt x="59855" y="26009"/>
                  </a:lnTo>
                  <a:lnTo>
                    <a:pt x="59982" y="31216"/>
                  </a:lnTo>
                  <a:lnTo>
                    <a:pt x="59855" y="34264"/>
                  </a:lnTo>
                  <a:lnTo>
                    <a:pt x="59601" y="35788"/>
                  </a:lnTo>
                  <a:lnTo>
                    <a:pt x="59512" y="37439"/>
                  </a:lnTo>
                  <a:lnTo>
                    <a:pt x="61950" y="41630"/>
                  </a:lnTo>
                  <a:lnTo>
                    <a:pt x="62064" y="48234"/>
                  </a:lnTo>
                  <a:lnTo>
                    <a:pt x="61976" y="48615"/>
                  </a:lnTo>
                  <a:lnTo>
                    <a:pt x="61849" y="49974"/>
                  </a:lnTo>
                  <a:lnTo>
                    <a:pt x="60883" y="50406"/>
                  </a:lnTo>
                  <a:lnTo>
                    <a:pt x="60401" y="50863"/>
                  </a:lnTo>
                  <a:lnTo>
                    <a:pt x="59359" y="51638"/>
                  </a:lnTo>
                  <a:lnTo>
                    <a:pt x="58394" y="52222"/>
                  </a:lnTo>
                  <a:lnTo>
                    <a:pt x="58661" y="52641"/>
                  </a:lnTo>
                  <a:lnTo>
                    <a:pt x="59601" y="52057"/>
                  </a:lnTo>
                  <a:lnTo>
                    <a:pt x="60566" y="51346"/>
                  </a:lnTo>
                  <a:lnTo>
                    <a:pt x="61150" y="50863"/>
                  </a:lnTo>
                  <a:lnTo>
                    <a:pt x="62014" y="50406"/>
                  </a:lnTo>
                  <a:lnTo>
                    <a:pt x="62725" y="50215"/>
                  </a:lnTo>
                  <a:lnTo>
                    <a:pt x="62953" y="50266"/>
                  </a:lnTo>
                  <a:lnTo>
                    <a:pt x="64503" y="49504"/>
                  </a:lnTo>
                  <a:lnTo>
                    <a:pt x="66992" y="49250"/>
                  </a:lnTo>
                  <a:lnTo>
                    <a:pt x="71094" y="48488"/>
                  </a:lnTo>
                  <a:lnTo>
                    <a:pt x="72301" y="48361"/>
                  </a:lnTo>
                  <a:lnTo>
                    <a:pt x="74079" y="48615"/>
                  </a:lnTo>
                  <a:lnTo>
                    <a:pt x="75234" y="48615"/>
                  </a:lnTo>
                  <a:lnTo>
                    <a:pt x="76936" y="49377"/>
                  </a:lnTo>
                  <a:lnTo>
                    <a:pt x="78473" y="49885"/>
                  </a:lnTo>
                  <a:lnTo>
                    <a:pt x="81648" y="51282"/>
                  </a:lnTo>
                  <a:lnTo>
                    <a:pt x="82423" y="52425"/>
                  </a:lnTo>
                  <a:lnTo>
                    <a:pt x="82677" y="52425"/>
                  </a:lnTo>
                  <a:close/>
                </a:path>
              </a:pathLst>
            </a:custGeom>
            <a:solidFill>
              <a:srgbClr val="000000"/>
            </a:solidFill>
          </p:spPr>
          <p:txBody>
            <a:bodyPr wrap="square" lIns="0" tIns="0" rIns="0" bIns="0" rtlCol="0"/>
            <a:lstStyle/>
            <a:p>
              <a:endParaRPr/>
            </a:p>
          </p:txBody>
        </p:sp>
        <p:sp>
          <p:nvSpPr>
            <p:cNvPr id="205" name="object 205"/>
            <p:cNvSpPr/>
            <p:nvPr/>
          </p:nvSpPr>
          <p:spPr>
            <a:xfrm>
              <a:off x="14919825" y="10749525"/>
              <a:ext cx="4445" cy="3175"/>
            </a:xfrm>
            <a:custGeom>
              <a:avLst/>
              <a:gdLst/>
              <a:ahLst/>
              <a:cxnLst/>
              <a:rect l="l" t="t" r="r" b="b"/>
              <a:pathLst>
                <a:path w="4444" h="3175">
                  <a:moveTo>
                    <a:pt x="1643" y="0"/>
                  </a:moveTo>
                  <a:lnTo>
                    <a:pt x="848" y="680"/>
                  </a:lnTo>
                  <a:lnTo>
                    <a:pt x="188" y="848"/>
                  </a:lnTo>
                  <a:lnTo>
                    <a:pt x="0" y="848"/>
                  </a:lnTo>
                  <a:lnTo>
                    <a:pt x="188" y="1130"/>
                  </a:lnTo>
                  <a:lnTo>
                    <a:pt x="188" y="1287"/>
                  </a:lnTo>
                  <a:lnTo>
                    <a:pt x="261" y="1884"/>
                  </a:lnTo>
                  <a:lnTo>
                    <a:pt x="680" y="2586"/>
                  </a:lnTo>
                  <a:lnTo>
                    <a:pt x="1905" y="2324"/>
                  </a:lnTo>
                  <a:lnTo>
                    <a:pt x="1455" y="2492"/>
                  </a:lnTo>
                  <a:lnTo>
                    <a:pt x="4209" y="1790"/>
                  </a:lnTo>
                  <a:lnTo>
                    <a:pt x="3172" y="1130"/>
                  </a:lnTo>
                  <a:lnTo>
                    <a:pt x="1643" y="0"/>
                  </a:lnTo>
                  <a:close/>
                </a:path>
              </a:pathLst>
            </a:custGeom>
            <a:solidFill>
              <a:srgbClr val="FFFFFF"/>
            </a:solidFill>
          </p:spPr>
          <p:txBody>
            <a:bodyPr wrap="square" lIns="0" tIns="0" rIns="0" bIns="0" rtlCol="0"/>
            <a:lstStyle/>
            <a:p>
              <a:endParaRPr/>
            </a:p>
          </p:txBody>
        </p:sp>
        <p:sp>
          <p:nvSpPr>
            <p:cNvPr id="206" name="object 206"/>
            <p:cNvSpPr/>
            <p:nvPr/>
          </p:nvSpPr>
          <p:spPr>
            <a:xfrm>
              <a:off x="14919910" y="10749209"/>
              <a:ext cx="8890" cy="11430"/>
            </a:xfrm>
            <a:custGeom>
              <a:avLst/>
              <a:gdLst/>
              <a:ahLst/>
              <a:cxnLst/>
              <a:rect l="l" t="t" r="r" b="b"/>
              <a:pathLst>
                <a:path w="8890" h="11429">
                  <a:moveTo>
                    <a:pt x="3441" y="2108"/>
                  </a:moveTo>
                  <a:lnTo>
                    <a:pt x="3149" y="1358"/>
                  </a:lnTo>
                  <a:lnTo>
                    <a:pt x="2209" y="584"/>
                  </a:lnTo>
                  <a:lnTo>
                    <a:pt x="1816" y="0"/>
                  </a:lnTo>
                  <a:lnTo>
                    <a:pt x="1041" y="647"/>
                  </a:lnTo>
                  <a:lnTo>
                    <a:pt x="774" y="876"/>
                  </a:lnTo>
                  <a:lnTo>
                    <a:pt x="431" y="1168"/>
                  </a:lnTo>
                  <a:lnTo>
                    <a:pt x="685" y="1117"/>
                  </a:lnTo>
                  <a:lnTo>
                    <a:pt x="685" y="1879"/>
                  </a:lnTo>
                  <a:lnTo>
                    <a:pt x="952" y="2298"/>
                  </a:lnTo>
                  <a:lnTo>
                    <a:pt x="1460" y="2298"/>
                  </a:lnTo>
                  <a:lnTo>
                    <a:pt x="1816" y="2298"/>
                  </a:lnTo>
                  <a:lnTo>
                    <a:pt x="2146" y="1879"/>
                  </a:lnTo>
                  <a:lnTo>
                    <a:pt x="2146" y="1003"/>
                  </a:lnTo>
                  <a:lnTo>
                    <a:pt x="2489" y="1168"/>
                  </a:lnTo>
                  <a:lnTo>
                    <a:pt x="3149" y="1778"/>
                  </a:lnTo>
                  <a:lnTo>
                    <a:pt x="3009" y="2108"/>
                  </a:lnTo>
                  <a:lnTo>
                    <a:pt x="1816" y="2552"/>
                  </a:lnTo>
                  <a:lnTo>
                    <a:pt x="1358" y="2717"/>
                  </a:lnTo>
                  <a:lnTo>
                    <a:pt x="1358" y="2552"/>
                  </a:lnTo>
                  <a:lnTo>
                    <a:pt x="762" y="2552"/>
                  </a:lnTo>
                  <a:lnTo>
                    <a:pt x="431" y="2298"/>
                  </a:lnTo>
                  <a:lnTo>
                    <a:pt x="165" y="1447"/>
                  </a:lnTo>
                  <a:lnTo>
                    <a:pt x="0" y="1524"/>
                  </a:lnTo>
                  <a:lnTo>
                    <a:pt x="0" y="2108"/>
                  </a:lnTo>
                  <a:lnTo>
                    <a:pt x="355" y="2819"/>
                  </a:lnTo>
                  <a:lnTo>
                    <a:pt x="1358" y="2819"/>
                  </a:lnTo>
                  <a:lnTo>
                    <a:pt x="1879" y="2819"/>
                  </a:lnTo>
                  <a:lnTo>
                    <a:pt x="2908" y="2451"/>
                  </a:lnTo>
                  <a:lnTo>
                    <a:pt x="3441" y="2108"/>
                  </a:lnTo>
                  <a:close/>
                </a:path>
                <a:path w="8890" h="11429">
                  <a:moveTo>
                    <a:pt x="7988" y="10896"/>
                  </a:moveTo>
                  <a:lnTo>
                    <a:pt x="7899" y="10350"/>
                  </a:lnTo>
                  <a:lnTo>
                    <a:pt x="6438" y="10795"/>
                  </a:lnTo>
                  <a:lnTo>
                    <a:pt x="4699" y="11150"/>
                  </a:lnTo>
                  <a:lnTo>
                    <a:pt x="3009" y="10617"/>
                  </a:lnTo>
                  <a:lnTo>
                    <a:pt x="3759" y="11049"/>
                  </a:lnTo>
                  <a:lnTo>
                    <a:pt x="4533" y="11201"/>
                  </a:lnTo>
                  <a:lnTo>
                    <a:pt x="5410" y="11201"/>
                  </a:lnTo>
                  <a:lnTo>
                    <a:pt x="6248" y="11201"/>
                  </a:lnTo>
                  <a:lnTo>
                    <a:pt x="7188" y="11049"/>
                  </a:lnTo>
                  <a:lnTo>
                    <a:pt x="7988" y="10896"/>
                  </a:lnTo>
                  <a:close/>
                </a:path>
                <a:path w="8890" h="11429">
                  <a:moveTo>
                    <a:pt x="8051" y="9994"/>
                  </a:moveTo>
                  <a:lnTo>
                    <a:pt x="6248" y="9677"/>
                  </a:lnTo>
                  <a:lnTo>
                    <a:pt x="3860" y="9601"/>
                  </a:lnTo>
                  <a:lnTo>
                    <a:pt x="2921" y="9944"/>
                  </a:lnTo>
                  <a:lnTo>
                    <a:pt x="3009" y="10185"/>
                  </a:lnTo>
                  <a:lnTo>
                    <a:pt x="3759" y="9944"/>
                  </a:lnTo>
                  <a:lnTo>
                    <a:pt x="6083" y="9944"/>
                  </a:lnTo>
                  <a:lnTo>
                    <a:pt x="8051" y="9994"/>
                  </a:lnTo>
                  <a:close/>
                </a:path>
                <a:path w="8890" h="11429">
                  <a:moveTo>
                    <a:pt x="8318" y="9601"/>
                  </a:moveTo>
                  <a:lnTo>
                    <a:pt x="7543" y="9067"/>
                  </a:lnTo>
                  <a:lnTo>
                    <a:pt x="7048" y="8801"/>
                  </a:lnTo>
                  <a:lnTo>
                    <a:pt x="6083" y="8801"/>
                  </a:lnTo>
                  <a:lnTo>
                    <a:pt x="5499" y="8991"/>
                  </a:lnTo>
                  <a:lnTo>
                    <a:pt x="5143" y="9067"/>
                  </a:lnTo>
                  <a:lnTo>
                    <a:pt x="4292" y="8724"/>
                  </a:lnTo>
                  <a:lnTo>
                    <a:pt x="3860" y="8991"/>
                  </a:lnTo>
                  <a:lnTo>
                    <a:pt x="3340" y="9245"/>
                  </a:lnTo>
                  <a:lnTo>
                    <a:pt x="3086" y="9664"/>
                  </a:lnTo>
                  <a:lnTo>
                    <a:pt x="3594" y="9664"/>
                  </a:lnTo>
                  <a:lnTo>
                    <a:pt x="4114" y="9410"/>
                  </a:lnTo>
                  <a:lnTo>
                    <a:pt x="4368" y="9245"/>
                  </a:lnTo>
                  <a:lnTo>
                    <a:pt x="5245" y="9499"/>
                  </a:lnTo>
                  <a:lnTo>
                    <a:pt x="6146" y="9245"/>
                  </a:lnTo>
                  <a:lnTo>
                    <a:pt x="6858" y="9245"/>
                  </a:lnTo>
                  <a:lnTo>
                    <a:pt x="7277" y="9499"/>
                  </a:lnTo>
                  <a:lnTo>
                    <a:pt x="8318" y="9601"/>
                  </a:lnTo>
                  <a:close/>
                </a:path>
              </a:pathLst>
            </a:custGeom>
            <a:solidFill>
              <a:srgbClr val="000000"/>
            </a:solidFill>
          </p:spPr>
          <p:txBody>
            <a:bodyPr wrap="square" lIns="0" tIns="0" rIns="0" bIns="0" rtlCol="0"/>
            <a:lstStyle/>
            <a:p>
              <a:endParaRPr/>
            </a:p>
          </p:txBody>
        </p:sp>
        <p:sp>
          <p:nvSpPr>
            <p:cNvPr id="207" name="object 207"/>
            <p:cNvSpPr/>
            <p:nvPr/>
          </p:nvSpPr>
          <p:spPr>
            <a:xfrm>
              <a:off x="14927714" y="10749790"/>
              <a:ext cx="4445" cy="2540"/>
            </a:xfrm>
            <a:custGeom>
              <a:avLst/>
              <a:gdLst/>
              <a:ahLst/>
              <a:cxnLst/>
              <a:rect l="l" t="t" r="r" b="b"/>
              <a:pathLst>
                <a:path w="4444" h="2540">
                  <a:moveTo>
                    <a:pt x="848" y="0"/>
                  </a:moveTo>
                  <a:lnTo>
                    <a:pt x="188" y="1287"/>
                  </a:lnTo>
                  <a:lnTo>
                    <a:pt x="0" y="1287"/>
                  </a:lnTo>
                  <a:lnTo>
                    <a:pt x="0" y="1518"/>
                  </a:lnTo>
                  <a:lnTo>
                    <a:pt x="513" y="1800"/>
                  </a:lnTo>
                  <a:lnTo>
                    <a:pt x="586" y="1968"/>
                  </a:lnTo>
                  <a:lnTo>
                    <a:pt x="1193" y="2408"/>
                  </a:lnTo>
                  <a:lnTo>
                    <a:pt x="1968" y="2230"/>
                  </a:lnTo>
                  <a:lnTo>
                    <a:pt x="2848" y="1800"/>
                  </a:lnTo>
                  <a:lnTo>
                    <a:pt x="3591" y="1382"/>
                  </a:lnTo>
                  <a:lnTo>
                    <a:pt x="3340" y="1287"/>
                  </a:lnTo>
                  <a:lnTo>
                    <a:pt x="4387" y="1120"/>
                  </a:lnTo>
                  <a:lnTo>
                    <a:pt x="3890" y="869"/>
                  </a:lnTo>
                  <a:lnTo>
                    <a:pt x="2848" y="586"/>
                  </a:lnTo>
                  <a:lnTo>
                    <a:pt x="1905" y="251"/>
                  </a:lnTo>
                  <a:lnTo>
                    <a:pt x="848" y="0"/>
                  </a:lnTo>
                  <a:close/>
                </a:path>
                <a:path w="4444" h="2540">
                  <a:moveTo>
                    <a:pt x="0" y="1193"/>
                  </a:moveTo>
                  <a:close/>
                </a:path>
                <a:path w="4444" h="2540">
                  <a:moveTo>
                    <a:pt x="3518" y="680"/>
                  </a:moveTo>
                  <a:lnTo>
                    <a:pt x="3779" y="869"/>
                  </a:lnTo>
                  <a:lnTo>
                    <a:pt x="3518" y="680"/>
                  </a:lnTo>
                  <a:close/>
                </a:path>
              </a:pathLst>
            </a:custGeom>
            <a:solidFill>
              <a:srgbClr val="FFFFFF"/>
            </a:solidFill>
          </p:spPr>
          <p:txBody>
            <a:bodyPr wrap="square" lIns="0" tIns="0" rIns="0" bIns="0" rtlCol="0"/>
            <a:lstStyle/>
            <a:p>
              <a:endParaRPr/>
            </a:p>
          </p:txBody>
        </p:sp>
        <p:sp>
          <p:nvSpPr>
            <p:cNvPr id="208" name="object 208"/>
            <p:cNvSpPr/>
            <p:nvPr/>
          </p:nvSpPr>
          <p:spPr>
            <a:xfrm>
              <a:off x="14927542" y="10749959"/>
              <a:ext cx="5080" cy="2540"/>
            </a:xfrm>
            <a:custGeom>
              <a:avLst/>
              <a:gdLst/>
              <a:ahLst/>
              <a:cxnLst/>
              <a:rect l="l" t="t" r="r" b="b"/>
              <a:pathLst>
                <a:path w="5080" h="2540">
                  <a:moveTo>
                    <a:pt x="4622" y="863"/>
                  </a:moveTo>
                  <a:lnTo>
                    <a:pt x="4013" y="508"/>
                  </a:lnTo>
                  <a:lnTo>
                    <a:pt x="3073" y="254"/>
                  </a:lnTo>
                  <a:lnTo>
                    <a:pt x="2133" y="0"/>
                  </a:lnTo>
                  <a:lnTo>
                    <a:pt x="939" y="0"/>
                  </a:lnTo>
                  <a:lnTo>
                    <a:pt x="0" y="965"/>
                  </a:lnTo>
                  <a:lnTo>
                    <a:pt x="673" y="1892"/>
                  </a:lnTo>
                  <a:lnTo>
                    <a:pt x="1524" y="2247"/>
                  </a:lnTo>
                  <a:lnTo>
                    <a:pt x="1981" y="2247"/>
                  </a:lnTo>
                  <a:lnTo>
                    <a:pt x="2400" y="2057"/>
                  </a:lnTo>
                  <a:lnTo>
                    <a:pt x="3594" y="1460"/>
                  </a:lnTo>
                  <a:lnTo>
                    <a:pt x="3848" y="1308"/>
                  </a:lnTo>
                  <a:lnTo>
                    <a:pt x="4622" y="863"/>
                  </a:lnTo>
                  <a:close/>
                </a:path>
              </a:pathLst>
            </a:custGeom>
            <a:solidFill>
              <a:srgbClr val="000000"/>
            </a:solidFill>
          </p:spPr>
          <p:txBody>
            <a:bodyPr wrap="square" lIns="0" tIns="0" rIns="0" bIns="0" rtlCol="0"/>
            <a:lstStyle/>
            <a:p>
              <a:endParaRPr/>
            </a:p>
          </p:txBody>
        </p:sp>
        <p:sp>
          <p:nvSpPr>
            <p:cNvPr id="209" name="object 209"/>
            <p:cNvSpPr/>
            <p:nvPr/>
          </p:nvSpPr>
          <p:spPr>
            <a:xfrm>
              <a:off x="14884515" y="10770538"/>
              <a:ext cx="12700" cy="9525"/>
            </a:xfrm>
            <a:custGeom>
              <a:avLst/>
              <a:gdLst/>
              <a:ahLst/>
              <a:cxnLst/>
              <a:rect l="l" t="t" r="r" b="b"/>
              <a:pathLst>
                <a:path w="12700" h="9525">
                  <a:moveTo>
                    <a:pt x="8399" y="6596"/>
                  </a:moveTo>
                  <a:lnTo>
                    <a:pt x="3078" y="6596"/>
                  </a:lnTo>
                  <a:lnTo>
                    <a:pt x="3591" y="7895"/>
                  </a:lnTo>
                  <a:lnTo>
                    <a:pt x="4215" y="8481"/>
                  </a:lnTo>
                  <a:lnTo>
                    <a:pt x="4523" y="8743"/>
                  </a:lnTo>
                  <a:lnTo>
                    <a:pt x="5298" y="8900"/>
                  </a:lnTo>
                  <a:lnTo>
                    <a:pt x="5978" y="8481"/>
                  </a:lnTo>
                  <a:lnTo>
                    <a:pt x="6690" y="7895"/>
                  </a:lnTo>
                  <a:lnTo>
                    <a:pt x="5727" y="7120"/>
                  </a:lnTo>
                  <a:lnTo>
                    <a:pt x="8310" y="7120"/>
                  </a:lnTo>
                  <a:lnTo>
                    <a:pt x="8399" y="6596"/>
                  </a:lnTo>
                  <a:close/>
                </a:path>
                <a:path w="12700" h="9525">
                  <a:moveTo>
                    <a:pt x="8470" y="0"/>
                  </a:moveTo>
                  <a:lnTo>
                    <a:pt x="6429" y="1455"/>
                  </a:lnTo>
                  <a:lnTo>
                    <a:pt x="4412" y="1455"/>
                  </a:lnTo>
                  <a:lnTo>
                    <a:pt x="3329" y="2984"/>
                  </a:lnTo>
                  <a:lnTo>
                    <a:pt x="1780" y="3172"/>
                  </a:lnTo>
                  <a:lnTo>
                    <a:pt x="1455" y="4963"/>
                  </a:lnTo>
                  <a:lnTo>
                    <a:pt x="0" y="5821"/>
                  </a:lnTo>
                  <a:lnTo>
                    <a:pt x="586" y="8062"/>
                  </a:lnTo>
                  <a:lnTo>
                    <a:pt x="3078" y="6596"/>
                  </a:lnTo>
                  <a:lnTo>
                    <a:pt x="8399" y="6596"/>
                  </a:lnTo>
                  <a:lnTo>
                    <a:pt x="8544" y="5738"/>
                  </a:lnTo>
                  <a:lnTo>
                    <a:pt x="10889" y="5738"/>
                  </a:lnTo>
                  <a:lnTo>
                    <a:pt x="10818" y="5470"/>
                  </a:lnTo>
                  <a:lnTo>
                    <a:pt x="10710" y="5235"/>
                  </a:lnTo>
                  <a:lnTo>
                    <a:pt x="10614" y="4963"/>
                  </a:lnTo>
                  <a:lnTo>
                    <a:pt x="10533" y="4397"/>
                  </a:lnTo>
                  <a:lnTo>
                    <a:pt x="12108" y="4397"/>
                  </a:lnTo>
                  <a:lnTo>
                    <a:pt x="11989" y="2230"/>
                  </a:lnTo>
                  <a:lnTo>
                    <a:pt x="11175" y="1455"/>
                  </a:lnTo>
                  <a:lnTo>
                    <a:pt x="6429" y="1455"/>
                  </a:lnTo>
                  <a:lnTo>
                    <a:pt x="4523" y="1298"/>
                  </a:lnTo>
                  <a:lnTo>
                    <a:pt x="11010" y="1298"/>
                  </a:lnTo>
                  <a:lnTo>
                    <a:pt x="10020" y="356"/>
                  </a:lnTo>
                  <a:lnTo>
                    <a:pt x="8470" y="0"/>
                  </a:lnTo>
                  <a:close/>
                </a:path>
                <a:path w="12700" h="9525">
                  <a:moveTo>
                    <a:pt x="8310" y="7120"/>
                  </a:moveTo>
                  <a:lnTo>
                    <a:pt x="6334" y="7120"/>
                  </a:lnTo>
                  <a:lnTo>
                    <a:pt x="6753" y="7800"/>
                  </a:lnTo>
                  <a:lnTo>
                    <a:pt x="7528" y="7444"/>
                  </a:lnTo>
                  <a:lnTo>
                    <a:pt x="8282" y="7287"/>
                  </a:lnTo>
                  <a:lnTo>
                    <a:pt x="8310" y="7120"/>
                  </a:lnTo>
                  <a:close/>
                </a:path>
                <a:path w="12700" h="9525">
                  <a:moveTo>
                    <a:pt x="10889" y="5738"/>
                  </a:moveTo>
                  <a:lnTo>
                    <a:pt x="8544" y="5738"/>
                  </a:lnTo>
                  <a:lnTo>
                    <a:pt x="8693" y="6345"/>
                  </a:lnTo>
                  <a:lnTo>
                    <a:pt x="8700" y="6596"/>
                  </a:lnTo>
                  <a:lnTo>
                    <a:pt x="8544" y="7046"/>
                  </a:lnTo>
                  <a:lnTo>
                    <a:pt x="9769" y="6345"/>
                  </a:lnTo>
                  <a:lnTo>
                    <a:pt x="10889" y="5738"/>
                  </a:lnTo>
                  <a:close/>
                </a:path>
                <a:path w="12700" h="9525">
                  <a:moveTo>
                    <a:pt x="12108" y="4397"/>
                  </a:moveTo>
                  <a:lnTo>
                    <a:pt x="10533" y="4397"/>
                  </a:lnTo>
                  <a:lnTo>
                    <a:pt x="10818" y="5470"/>
                  </a:lnTo>
                  <a:lnTo>
                    <a:pt x="10942" y="5738"/>
                  </a:lnTo>
                  <a:lnTo>
                    <a:pt x="11549" y="5235"/>
                  </a:lnTo>
                  <a:lnTo>
                    <a:pt x="12062" y="4701"/>
                  </a:lnTo>
                  <a:lnTo>
                    <a:pt x="12108" y="4397"/>
                  </a:lnTo>
                  <a:close/>
                </a:path>
                <a:path w="12700" h="9525">
                  <a:moveTo>
                    <a:pt x="10533" y="4397"/>
                  </a:moveTo>
                  <a:lnTo>
                    <a:pt x="10614" y="4963"/>
                  </a:lnTo>
                  <a:lnTo>
                    <a:pt x="10710" y="5235"/>
                  </a:lnTo>
                  <a:lnTo>
                    <a:pt x="10818" y="5470"/>
                  </a:lnTo>
                  <a:lnTo>
                    <a:pt x="10533" y="4397"/>
                  </a:lnTo>
                  <a:close/>
                </a:path>
              </a:pathLst>
            </a:custGeom>
            <a:solidFill>
              <a:srgbClr val="F1AE6A"/>
            </a:solidFill>
          </p:spPr>
          <p:txBody>
            <a:bodyPr wrap="square" lIns="0" tIns="0" rIns="0" bIns="0" rtlCol="0"/>
            <a:lstStyle/>
            <a:p>
              <a:endParaRPr/>
            </a:p>
          </p:txBody>
        </p:sp>
        <p:sp>
          <p:nvSpPr>
            <p:cNvPr id="210" name="object 210"/>
            <p:cNvSpPr/>
            <p:nvPr/>
          </p:nvSpPr>
          <p:spPr>
            <a:xfrm>
              <a:off x="14884743" y="10770457"/>
              <a:ext cx="12700" cy="9525"/>
            </a:xfrm>
            <a:custGeom>
              <a:avLst/>
              <a:gdLst/>
              <a:ahLst/>
              <a:cxnLst/>
              <a:rect l="l" t="t" r="r" b="b"/>
              <a:pathLst>
                <a:path w="12700" h="9525">
                  <a:moveTo>
                    <a:pt x="8242" y="5918"/>
                  </a:moveTo>
                  <a:lnTo>
                    <a:pt x="7975" y="4483"/>
                  </a:lnTo>
                  <a:lnTo>
                    <a:pt x="7302" y="3327"/>
                  </a:lnTo>
                  <a:lnTo>
                    <a:pt x="6007" y="3073"/>
                  </a:lnTo>
                  <a:lnTo>
                    <a:pt x="4724" y="2933"/>
                  </a:lnTo>
                  <a:lnTo>
                    <a:pt x="3517" y="3073"/>
                  </a:lnTo>
                  <a:lnTo>
                    <a:pt x="4648" y="3327"/>
                  </a:lnTo>
                  <a:lnTo>
                    <a:pt x="5842" y="3517"/>
                  </a:lnTo>
                  <a:lnTo>
                    <a:pt x="6946" y="3784"/>
                  </a:lnTo>
                  <a:lnTo>
                    <a:pt x="7912" y="5334"/>
                  </a:lnTo>
                  <a:lnTo>
                    <a:pt x="8242" y="5918"/>
                  </a:lnTo>
                  <a:close/>
                </a:path>
                <a:path w="12700" h="9525">
                  <a:moveTo>
                    <a:pt x="10464" y="4292"/>
                  </a:moveTo>
                  <a:lnTo>
                    <a:pt x="9956" y="2743"/>
                  </a:lnTo>
                  <a:lnTo>
                    <a:pt x="8305" y="1193"/>
                  </a:lnTo>
                  <a:lnTo>
                    <a:pt x="6362" y="1892"/>
                  </a:lnTo>
                  <a:lnTo>
                    <a:pt x="8051" y="1701"/>
                  </a:lnTo>
                  <a:lnTo>
                    <a:pt x="9537" y="3086"/>
                  </a:lnTo>
                  <a:lnTo>
                    <a:pt x="9956" y="4394"/>
                  </a:lnTo>
                  <a:lnTo>
                    <a:pt x="10464" y="4292"/>
                  </a:lnTo>
                  <a:close/>
                </a:path>
                <a:path w="12700" h="9525">
                  <a:moveTo>
                    <a:pt x="12115" y="4724"/>
                  </a:moveTo>
                  <a:lnTo>
                    <a:pt x="11925" y="2222"/>
                  </a:lnTo>
                  <a:lnTo>
                    <a:pt x="10274" y="520"/>
                  </a:lnTo>
                  <a:lnTo>
                    <a:pt x="9944" y="190"/>
                  </a:lnTo>
                  <a:lnTo>
                    <a:pt x="8851" y="0"/>
                  </a:lnTo>
                  <a:lnTo>
                    <a:pt x="7975" y="0"/>
                  </a:lnTo>
                  <a:lnTo>
                    <a:pt x="6184" y="1206"/>
                  </a:lnTo>
                  <a:lnTo>
                    <a:pt x="5842" y="1295"/>
                  </a:lnTo>
                  <a:lnTo>
                    <a:pt x="4102" y="1295"/>
                  </a:lnTo>
                  <a:lnTo>
                    <a:pt x="2908" y="2844"/>
                  </a:lnTo>
                  <a:lnTo>
                    <a:pt x="1358" y="3073"/>
                  </a:lnTo>
                  <a:lnTo>
                    <a:pt x="952" y="4889"/>
                  </a:lnTo>
                  <a:lnTo>
                    <a:pt x="25" y="5499"/>
                  </a:lnTo>
                  <a:lnTo>
                    <a:pt x="0" y="7048"/>
                  </a:lnTo>
                  <a:lnTo>
                    <a:pt x="114" y="7467"/>
                  </a:lnTo>
                  <a:lnTo>
                    <a:pt x="698" y="8077"/>
                  </a:lnTo>
                  <a:lnTo>
                    <a:pt x="546" y="7048"/>
                  </a:lnTo>
                  <a:lnTo>
                    <a:pt x="520" y="5727"/>
                  </a:lnTo>
                  <a:lnTo>
                    <a:pt x="1358" y="5143"/>
                  </a:lnTo>
                  <a:lnTo>
                    <a:pt x="1803" y="3530"/>
                  </a:lnTo>
                  <a:lnTo>
                    <a:pt x="3263" y="3263"/>
                  </a:lnTo>
                  <a:lnTo>
                    <a:pt x="4356" y="1803"/>
                  </a:lnTo>
                  <a:lnTo>
                    <a:pt x="6261" y="1803"/>
                  </a:lnTo>
                  <a:lnTo>
                    <a:pt x="6781" y="1384"/>
                  </a:lnTo>
                  <a:lnTo>
                    <a:pt x="8153" y="520"/>
                  </a:lnTo>
                  <a:lnTo>
                    <a:pt x="9004" y="520"/>
                  </a:lnTo>
                  <a:lnTo>
                    <a:pt x="9702" y="584"/>
                  </a:lnTo>
                  <a:lnTo>
                    <a:pt x="11506" y="2489"/>
                  </a:lnTo>
                  <a:lnTo>
                    <a:pt x="11557" y="2844"/>
                  </a:lnTo>
                  <a:lnTo>
                    <a:pt x="11747" y="3683"/>
                  </a:lnTo>
                  <a:lnTo>
                    <a:pt x="11595" y="4724"/>
                  </a:lnTo>
                  <a:lnTo>
                    <a:pt x="10896" y="5232"/>
                  </a:lnTo>
                  <a:lnTo>
                    <a:pt x="10045" y="4787"/>
                  </a:lnTo>
                  <a:lnTo>
                    <a:pt x="10134" y="5918"/>
                  </a:lnTo>
                  <a:lnTo>
                    <a:pt x="9347" y="6273"/>
                  </a:lnTo>
                  <a:lnTo>
                    <a:pt x="8750" y="6692"/>
                  </a:lnTo>
                  <a:lnTo>
                    <a:pt x="8153" y="5816"/>
                  </a:lnTo>
                  <a:lnTo>
                    <a:pt x="7721" y="7213"/>
                  </a:lnTo>
                  <a:lnTo>
                    <a:pt x="6946" y="7467"/>
                  </a:lnTo>
                  <a:lnTo>
                    <a:pt x="5486" y="6946"/>
                  </a:lnTo>
                  <a:lnTo>
                    <a:pt x="5168" y="7886"/>
                  </a:lnTo>
                  <a:lnTo>
                    <a:pt x="5651" y="8331"/>
                  </a:lnTo>
                  <a:lnTo>
                    <a:pt x="4902" y="8826"/>
                  </a:lnTo>
                  <a:lnTo>
                    <a:pt x="4902" y="8572"/>
                  </a:lnTo>
                  <a:lnTo>
                    <a:pt x="4546" y="8572"/>
                  </a:lnTo>
                  <a:lnTo>
                    <a:pt x="4292" y="8483"/>
                  </a:lnTo>
                  <a:lnTo>
                    <a:pt x="3860" y="8077"/>
                  </a:lnTo>
                  <a:lnTo>
                    <a:pt x="3213" y="7289"/>
                  </a:lnTo>
                  <a:lnTo>
                    <a:pt x="2159" y="5918"/>
                  </a:lnTo>
                  <a:lnTo>
                    <a:pt x="762" y="8077"/>
                  </a:lnTo>
                  <a:lnTo>
                    <a:pt x="2311" y="7289"/>
                  </a:lnTo>
                  <a:lnTo>
                    <a:pt x="2844" y="7632"/>
                  </a:lnTo>
                  <a:lnTo>
                    <a:pt x="4038" y="8915"/>
                  </a:lnTo>
                  <a:lnTo>
                    <a:pt x="4457" y="8991"/>
                  </a:lnTo>
                  <a:lnTo>
                    <a:pt x="4902" y="8991"/>
                  </a:lnTo>
                  <a:lnTo>
                    <a:pt x="5511" y="8826"/>
                  </a:lnTo>
                  <a:lnTo>
                    <a:pt x="5842" y="8724"/>
                  </a:lnTo>
                  <a:lnTo>
                    <a:pt x="6007" y="7632"/>
                  </a:lnTo>
                  <a:lnTo>
                    <a:pt x="7391" y="7823"/>
                  </a:lnTo>
                  <a:lnTo>
                    <a:pt x="7912" y="7721"/>
                  </a:lnTo>
                  <a:lnTo>
                    <a:pt x="8039" y="7467"/>
                  </a:lnTo>
                  <a:lnTo>
                    <a:pt x="8166" y="7213"/>
                  </a:lnTo>
                  <a:lnTo>
                    <a:pt x="8280" y="6781"/>
                  </a:lnTo>
                  <a:lnTo>
                    <a:pt x="8305" y="6591"/>
                  </a:lnTo>
                  <a:lnTo>
                    <a:pt x="8496" y="6781"/>
                  </a:lnTo>
                  <a:lnTo>
                    <a:pt x="8851" y="6870"/>
                  </a:lnTo>
                  <a:lnTo>
                    <a:pt x="9347" y="6692"/>
                  </a:lnTo>
                  <a:lnTo>
                    <a:pt x="10134" y="6337"/>
                  </a:lnTo>
                  <a:lnTo>
                    <a:pt x="10464" y="5918"/>
                  </a:lnTo>
                  <a:lnTo>
                    <a:pt x="10401" y="5321"/>
                  </a:lnTo>
                  <a:lnTo>
                    <a:pt x="10553" y="5588"/>
                  </a:lnTo>
                  <a:lnTo>
                    <a:pt x="10896" y="5588"/>
                  </a:lnTo>
                  <a:lnTo>
                    <a:pt x="11506" y="5499"/>
                  </a:lnTo>
                  <a:lnTo>
                    <a:pt x="11658" y="5321"/>
                  </a:lnTo>
                  <a:lnTo>
                    <a:pt x="12090" y="4889"/>
                  </a:lnTo>
                  <a:lnTo>
                    <a:pt x="12115" y="4724"/>
                  </a:lnTo>
                  <a:close/>
                </a:path>
              </a:pathLst>
            </a:custGeom>
            <a:solidFill>
              <a:srgbClr val="000000"/>
            </a:solidFill>
          </p:spPr>
          <p:txBody>
            <a:bodyPr wrap="square" lIns="0" tIns="0" rIns="0" bIns="0" rtlCol="0"/>
            <a:lstStyle/>
            <a:p>
              <a:endParaRPr/>
            </a:p>
          </p:txBody>
        </p:sp>
        <p:sp>
          <p:nvSpPr>
            <p:cNvPr id="211" name="object 211"/>
            <p:cNvSpPr/>
            <p:nvPr/>
          </p:nvSpPr>
          <p:spPr>
            <a:xfrm>
              <a:off x="14902783" y="10811093"/>
              <a:ext cx="45085" cy="93345"/>
            </a:xfrm>
            <a:custGeom>
              <a:avLst/>
              <a:gdLst/>
              <a:ahLst/>
              <a:cxnLst/>
              <a:rect l="l" t="t" r="r" b="b"/>
              <a:pathLst>
                <a:path w="45084" h="93345">
                  <a:moveTo>
                    <a:pt x="10889" y="0"/>
                  </a:moveTo>
                  <a:lnTo>
                    <a:pt x="10889" y="513"/>
                  </a:lnTo>
                  <a:lnTo>
                    <a:pt x="7245" y="6785"/>
                  </a:lnTo>
                  <a:lnTo>
                    <a:pt x="6146" y="14229"/>
                  </a:lnTo>
                  <a:lnTo>
                    <a:pt x="5441" y="22338"/>
                  </a:lnTo>
                  <a:lnTo>
                    <a:pt x="5054" y="33034"/>
                  </a:lnTo>
                  <a:lnTo>
                    <a:pt x="4966" y="38250"/>
                  </a:lnTo>
                  <a:lnTo>
                    <a:pt x="4858" y="49474"/>
                  </a:lnTo>
                  <a:lnTo>
                    <a:pt x="5654" y="50689"/>
                  </a:lnTo>
                  <a:lnTo>
                    <a:pt x="4289" y="57678"/>
                  </a:lnTo>
                  <a:lnTo>
                    <a:pt x="2083" y="70185"/>
                  </a:lnTo>
                  <a:lnTo>
                    <a:pt x="715" y="79632"/>
                  </a:lnTo>
                  <a:lnTo>
                    <a:pt x="97" y="85494"/>
                  </a:lnTo>
                  <a:lnTo>
                    <a:pt x="0" y="88594"/>
                  </a:lnTo>
                  <a:lnTo>
                    <a:pt x="251" y="89599"/>
                  </a:lnTo>
                  <a:lnTo>
                    <a:pt x="7696" y="93190"/>
                  </a:lnTo>
                  <a:lnTo>
                    <a:pt x="8732" y="92792"/>
                  </a:lnTo>
                  <a:lnTo>
                    <a:pt x="9737" y="92185"/>
                  </a:lnTo>
                  <a:lnTo>
                    <a:pt x="17559" y="86175"/>
                  </a:lnTo>
                  <a:lnTo>
                    <a:pt x="17931" y="79294"/>
                  </a:lnTo>
                  <a:lnTo>
                    <a:pt x="18775" y="54031"/>
                  </a:lnTo>
                  <a:lnTo>
                    <a:pt x="19088" y="47338"/>
                  </a:lnTo>
                  <a:lnTo>
                    <a:pt x="19339" y="44679"/>
                  </a:lnTo>
                  <a:lnTo>
                    <a:pt x="24679" y="29580"/>
                  </a:lnTo>
                  <a:lnTo>
                    <a:pt x="41199" y="29580"/>
                  </a:lnTo>
                  <a:lnTo>
                    <a:pt x="40552" y="20880"/>
                  </a:lnTo>
                  <a:lnTo>
                    <a:pt x="39349" y="5308"/>
                  </a:lnTo>
                  <a:lnTo>
                    <a:pt x="39255" y="3099"/>
                  </a:lnTo>
                  <a:lnTo>
                    <a:pt x="38700" y="1968"/>
                  </a:lnTo>
                  <a:lnTo>
                    <a:pt x="27161" y="1968"/>
                  </a:lnTo>
                  <a:lnTo>
                    <a:pt x="20889" y="1287"/>
                  </a:lnTo>
                  <a:lnTo>
                    <a:pt x="14554" y="795"/>
                  </a:lnTo>
                  <a:lnTo>
                    <a:pt x="10889" y="0"/>
                  </a:lnTo>
                  <a:close/>
                </a:path>
                <a:path w="45084" h="93345">
                  <a:moveTo>
                    <a:pt x="41199" y="29580"/>
                  </a:moveTo>
                  <a:lnTo>
                    <a:pt x="24679" y="29580"/>
                  </a:lnTo>
                  <a:lnTo>
                    <a:pt x="24679" y="31109"/>
                  </a:lnTo>
                  <a:lnTo>
                    <a:pt x="28103" y="38250"/>
                  </a:lnTo>
                  <a:lnTo>
                    <a:pt x="28784" y="40553"/>
                  </a:lnTo>
                  <a:lnTo>
                    <a:pt x="29559" y="43035"/>
                  </a:lnTo>
                  <a:lnTo>
                    <a:pt x="30072" y="45789"/>
                  </a:lnTo>
                  <a:lnTo>
                    <a:pt x="29040" y="57678"/>
                  </a:lnTo>
                  <a:lnTo>
                    <a:pt x="28694" y="70018"/>
                  </a:lnTo>
                  <a:lnTo>
                    <a:pt x="28784" y="87295"/>
                  </a:lnTo>
                  <a:lnTo>
                    <a:pt x="42428" y="86175"/>
                  </a:lnTo>
                  <a:lnTo>
                    <a:pt x="44920" y="85746"/>
                  </a:lnTo>
                  <a:lnTo>
                    <a:pt x="44530" y="77094"/>
                  </a:lnTo>
                  <a:lnTo>
                    <a:pt x="42817" y="56884"/>
                  </a:lnTo>
                  <a:lnTo>
                    <a:pt x="42525" y="50689"/>
                  </a:lnTo>
                  <a:lnTo>
                    <a:pt x="42428" y="40386"/>
                  </a:lnTo>
                  <a:lnTo>
                    <a:pt x="41653" y="37056"/>
                  </a:lnTo>
                  <a:lnTo>
                    <a:pt x="41199" y="29580"/>
                  </a:lnTo>
                  <a:close/>
                </a:path>
                <a:path w="45084" h="93345">
                  <a:moveTo>
                    <a:pt x="38124" y="795"/>
                  </a:moveTo>
                  <a:lnTo>
                    <a:pt x="34470" y="1193"/>
                  </a:lnTo>
                  <a:lnTo>
                    <a:pt x="31716" y="1549"/>
                  </a:lnTo>
                  <a:lnTo>
                    <a:pt x="28878" y="1717"/>
                  </a:lnTo>
                  <a:lnTo>
                    <a:pt x="27161" y="1968"/>
                  </a:lnTo>
                  <a:lnTo>
                    <a:pt x="38700" y="1968"/>
                  </a:lnTo>
                  <a:lnTo>
                    <a:pt x="38124" y="795"/>
                  </a:lnTo>
                  <a:close/>
                </a:path>
              </a:pathLst>
            </a:custGeom>
            <a:solidFill>
              <a:srgbClr val="FFFFFF"/>
            </a:solidFill>
          </p:spPr>
          <p:txBody>
            <a:bodyPr wrap="square" lIns="0" tIns="0" rIns="0" bIns="0" rtlCol="0"/>
            <a:lstStyle/>
            <a:p>
              <a:endParaRPr/>
            </a:p>
          </p:txBody>
        </p:sp>
        <p:sp>
          <p:nvSpPr>
            <p:cNvPr id="212" name="object 212"/>
            <p:cNvSpPr/>
            <p:nvPr/>
          </p:nvSpPr>
          <p:spPr>
            <a:xfrm>
              <a:off x="14902485" y="10810843"/>
              <a:ext cx="45720" cy="93345"/>
            </a:xfrm>
            <a:custGeom>
              <a:avLst/>
              <a:gdLst/>
              <a:ahLst/>
              <a:cxnLst/>
              <a:rect l="l" t="t" r="r" b="b"/>
              <a:pathLst>
                <a:path w="45719" h="93345">
                  <a:moveTo>
                    <a:pt x="14160" y="53086"/>
                  </a:moveTo>
                  <a:lnTo>
                    <a:pt x="13652" y="52984"/>
                  </a:lnTo>
                  <a:lnTo>
                    <a:pt x="13296" y="57035"/>
                  </a:lnTo>
                  <a:lnTo>
                    <a:pt x="12293" y="71069"/>
                  </a:lnTo>
                  <a:lnTo>
                    <a:pt x="12611" y="72529"/>
                  </a:lnTo>
                  <a:lnTo>
                    <a:pt x="12776" y="71069"/>
                  </a:lnTo>
                  <a:lnTo>
                    <a:pt x="13131" y="65506"/>
                  </a:lnTo>
                  <a:lnTo>
                    <a:pt x="13576" y="60693"/>
                  </a:lnTo>
                  <a:lnTo>
                    <a:pt x="14071" y="53936"/>
                  </a:lnTo>
                  <a:lnTo>
                    <a:pt x="14160" y="53086"/>
                  </a:lnTo>
                  <a:close/>
                </a:path>
                <a:path w="45719" h="93345">
                  <a:moveTo>
                    <a:pt x="20332" y="3708"/>
                  </a:moveTo>
                  <a:lnTo>
                    <a:pt x="14427" y="46393"/>
                  </a:lnTo>
                  <a:lnTo>
                    <a:pt x="15544" y="30721"/>
                  </a:lnTo>
                  <a:lnTo>
                    <a:pt x="17335" y="17678"/>
                  </a:lnTo>
                  <a:lnTo>
                    <a:pt x="19151" y="8331"/>
                  </a:lnTo>
                  <a:lnTo>
                    <a:pt x="20332" y="3708"/>
                  </a:lnTo>
                  <a:close/>
                </a:path>
                <a:path w="45719" h="93345">
                  <a:moveTo>
                    <a:pt x="21374" y="17678"/>
                  </a:moveTo>
                  <a:lnTo>
                    <a:pt x="20929" y="17678"/>
                  </a:lnTo>
                  <a:lnTo>
                    <a:pt x="20662" y="19227"/>
                  </a:lnTo>
                  <a:lnTo>
                    <a:pt x="19138" y="25641"/>
                  </a:lnTo>
                  <a:lnTo>
                    <a:pt x="18529" y="28384"/>
                  </a:lnTo>
                  <a:lnTo>
                    <a:pt x="19570" y="25819"/>
                  </a:lnTo>
                  <a:lnTo>
                    <a:pt x="21120" y="19304"/>
                  </a:lnTo>
                  <a:lnTo>
                    <a:pt x="21374" y="17678"/>
                  </a:lnTo>
                  <a:close/>
                </a:path>
                <a:path w="45719" h="93345">
                  <a:moveTo>
                    <a:pt x="22923" y="5245"/>
                  </a:moveTo>
                  <a:lnTo>
                    <a:pt x="22479" y="5054"/>
                  </a:lnTo>
                  <a:lnTo>
                    <a:pt x="22123" y="5842"/>
                  </a:lnTo>
                  <a:lnTo>
                    <a:pt x="21894" y="9245"/>
                  </a:lnTo>
                  <a:lnTo>
                    <a:pt x="22402" y="9436"/>
                  </a:lnTo>
                  <a:lnTo>
                    <a:pt x="22479" y="8496"/>
                  </a:lnTo>
                  <a:lnTo>
                    <a:pt x="22733" y="5842"/>
                  </a:lnTo>
                  <a:lnTo>
                    <a:pt x="22923" y="5245"/>
                  </a:lnTo>
                  <a:close/>
                </a:path>
                <a:path w="45719" h="93345">
                  <a:moveTo>
                    <a:pt x="26936" y="23926"/>
                  </a:moveTo>
                  <a:lnTo>
                    <a:pt x="26162" y="23660"/>
                  </a:lnTo>
                  <a:lnTo>
                    <a:pt x="24803" y="22212"/>
                  </a:lnTo>
                  <a:lnTo>
                    <a:pt x="24803" y="20243"/>
                  </a:lnTo>
                  <a:lnTo>
                    <a:pt x="25222" y="6692"/>
                  </a:lnTo>
                  <a:lnTo>
                    <a:pt x="25488" y="4559"/>
                  </a:lnTo>
                  <a:lnTo>
                    <a:pt x="25057" y="4457"/>
                  </a:lnTo>
                  <a:lnTo>
                    <a:pt x="24803" y="6591"/>
                  </a:lnTo>
                  <a:lnTo>
                    <a:pt x="24282" y="20243"/>
                  </a:lnTo>
                  <a:lnTo>
                    <a:pt x="24282" y="22567"/>
                  </a:lnTo>
                  <a:lnTo>
                    <a:pt x="25996" y="24091"/>
                  </a:lnTo>
                  <a:lnTo>
                    <a:pt x="26771" y="23926"/>
                  </a:lnTo>
                  <a:lnTo>
                    <a:pt x="25057" y="24625"/>
                  </a:lnTo>
                  <a:lnTo>
                    <a:pt x="25222" y="29845"/>
                  </a:lnTo>
                  <a:lnTo>
                    <a:pt x="25488" y="24968"/>
                  </a:lnTo>
                  <a:lnTo>
                    <a:pt x="26873" y="24434"/>
                  </a:lnTo>
                  <a:lnTo>
                    <a:pt x="26936" y="23926"/>
                  </a:lnTo>
                  <a:close/>
                </a:path>
                <a:path w="45719" h="93345">
                  <a:moveTo>
                    <a:pt x="28905" y="7886"/>
                  </a:moveTo>
                  <a:lnTo>
                    <a:pt x="28397" y="7886"/>
                  </a:lnTo>
                  <a:lnTo>
                    <a:pt x="28397" y="9690"/>
                  </a:lnTo>
                  <a:lnTo>
                    <a:pt x="27813" y="23406"/>
                  </a:lnTo>
                  <a:lnTo>
                    <a:pt x="28321" y="23406"/>
                  </a:lnTo>
                  <a:lnTo>
                    <a:pt x="28905" y="9690"/>
                  </a:lnTo>
                  <a:lnTo>
                    <a:pt x="28905" y="7886"/>
                  </a:lnTo>
                  <a:close/>
                </a:path>
                <a:path w="45719" h="93345">
                  <a:moveTo>
                    <a:pt x="32423" y="28041"/>
                  </a:moveTo>
                  <a:lnTo>
                    <a:pt x="30810" y="25565"/>
                  </a:lnTo>
                  <a:lnTo>
                    <a:pt x="30530" y="25285"/>
                  </a:lnTo>
                  <a:lnTo>
                    <a:pt x="30200" y="25565"/>
                  </a:lnTo>
                  <a:lnTo>
                    <a:pt x="30632" y="26314"/>
                  </a:lnTo>
                  <a:lnTo>
                    <a:pt x="31826" y="28219"/>
                  </a:lnTo>
                  <a:lnTo>
                    <a:pt x="31915" y="29324"/>
                  </a:lnTo>
                  <a:lnTo>
                    <a:pt x="32423" y="28041"/>
                  </a:lnTo>
                  <a:close/>
                </a:path>
                <a:path w="45719" h="93345">
                  <a:moveTo>
                    <a:pt x="39446" y="47586"/>
                  </a:moveTo>
                  <a:lnTo>
                    <a:pt x="37973" y="34442"/>
                  </a:lnTo>
                  <a:lnTo>
                    <a:pt x="36753" y="20358"/>
                  </a:lnTo>
                  <a:lnTo>
                    <a:pt x="35864" y="9067"/>
                  </a:lnTo>
                  <a:lnTo>
                    <a:pt x="35344" y="4292"/>
                  </a:lnTo>
                  <a:lnTo>
                    <a:pt x="35153" y="4711"/>
                  </a:lnTo>
                  <a:lnTo>
                    <a:pt x="33020" y="4648"/>
                  </a:lnTo>
                  <a:lnTo>
                    <a:pt x="30721" y="4102"/>
                  </a:lnTo>
                  <a:lnTo>
                    <a:pt x="30619" y="4559"/>
                  </a:lnTo>
                  <a:lnTo>
                    <a:pt x="35255" y="5486"/>
                  </a:lnTo>
                  <a:lnTo>
                    <a:pt x="35344" y="4457"/>
                  </a:lnTo>
                  <a:lnTo>
                    <a:pt x="35648" y="9728"/>
                  </a:lnTo>
                  <a:lnTo>
                    <a:pt x="36461" y="21005"/>
                  </a:lnTo>
                  <a:lnTo>
                    <a:pt x="37731" y="34798"/>
                  </a:lnTo>
                  <a:lnTo>
                    <a:pt x="39446" y="47586"/>
                  </a:lnTo>
                  <a:close/>
                </a:path>
                <a:path w="45719" h="93345">
                  <a:moveTo>
                    <a:pt x="42976" y="85420"/>
                  </a:moveTo>
                  <a:lnTo>
                    <a:pt x="40500" y="76098"/>
                  </a:lnTo>
                  <a:lnTo>
                    <a:pt x="39573" y="67691"/>
                  </a:lnTo>
                  <a:lnTo>
                    <a:pt x="39509" y="61595"/>
                  </a:lnTo>
                  <a:lnTo>
                    <a:pt x="39649" y="59169"/>
                  </a:lnTo>
                  <a:lnTo>
                    <a:pt x="39103" y="59169"/>
                  </a:lnTo>
                  <a:lnTo>
                    <a:pt x="38976" y="61569"/>
                  </a:lnTo>
                  <a:lnTo>
                    <a:pt x="39103" y="67691"/>
                  </a:lnTo>
                  <a:lnTo>
                    <a:pt x="40195" y="76123"/>
                  </a:lnTo>
                  <a:lnTo>
                    <a:pt x="42976" y="85420"/>
                  </a:lnTo>
                  <a:close/>
                </a:path>
                <a:path w="45719" h="93345">
                  <a:moveTo>
                    <a:pt x="45466" y="86004"/>
                  </a:moveTo>
                  <a:lnTo>
                    <a:pt x="45339" y="79667"/>
                  </a:lnTo>
                  <a:lnTo>
                    <a:pt x="45212" y="78282"/>
                  </a:lnTo>
                  <a:lnTo>
                    <a:pt x="45212" y="85750"/>
                  </a:lnTo>
                  <a:lnTo>
                    <a:pt x="42722" y="86258"/>
                  </a:lnTo>
                  <a:lnTo>
                    <a:pt x="34658" y="86842"/>
                  </a:lnTo>
                  <a:lnTo>
                    <a:pt x="30975" y="86360"/>
                  </a:lnTo>
                  <a:lnTo>
                    <a:pt x="29425" y="86106"/>
                  </a:lnTo>
                  <a:lnTo>
                    <a:pt x="29311" y="79667"/>
                  </a:lnTo>
                  <a:lnTo>
                    <a:pt x="29413" y="61798"/>
                  </a:lnTo>
                  <a:lnTo>
                    <a:pt x="29870" y="53035"/>
                  </a:lnTo>
                  <a:lnTo>
                    <a:pt x="30530" y="46672"/>
                  </a:lnTo>
                  <a:lnTo>
                    <a:pt x="30721" y="46913"/>
                  </a:lnTo>
                  <a:lnTo>
                    <a:pt x="31470" y="47853"/>
                  </a:lnTo>
                  <a:lnTo>
                    <a:pt x="31394" y="50241"/>
                  </a:lnTo>
                  <a:lnTo>
                    <a:pt x="32004" y="47752"/>
                  </a:lnTo>
                  <a:lnTo>
                    <a:pt x="31140" y="46659"/>
                  </a:lnTo>
                  <a:lnTo>
                    <a:pt x="30607" y="45974"/>
                  </a:lnTo>
                  <a:lnTo>
                    <a:pt x="24942" y="30111"/>
                  </a:lnTo>
                  <a:lnTo>
                    <a:pt x="24803" y="29768"/>
                  </a:lnTo>
                  <a:lnTo>
                    <a:pt x="24536" y="30353"/>
                  </a:lnTo>
                  <a:lnTo>
                    <a:pt x="19380" y="44945"/>
                  </a:lnTo>
                  <a:lnTo>
                    <a:pt x="19151" y="47523"/>
                  </a:lnTo>
                  <a:lnTo>
                    <a:pt x="18465" y="49987"/>
                  </a:lnTo>
                  <a:lnTo>
                    <a:pt x="17424" y="51701"/>
                  </a:lnTo>
                  <a:lnTo>
                    <a:pt x="16141" y="53251"/>
                  </a:lnTo>
                  <a:lnTo>
                    <a:pt x="17780" y="52057"/>
                  </a:lnTo>
                  <a:lnTo>
                    <a:pt x="18884" y="50152"/>
                  </a:lnTo>
                  <a:lnTo>
                    <a:pt x="18923" y="49999"/>
                  </a:lnTo>
                  <a:lnTo>
                    <a:pt x="18529" y="62598"/>
                  </a:lnTo>
                  <a:lnTo>
                    <a:pt x="9283" y="92595"/>
                  </a:lnTo>
                  <a:lnTo>
                    <a:pt x="9283" y="85166"/>
                  </a:lnTo>
                  <a:lnTo>
                    <a:pt x="11417" y="76479"/>
                  </a:lnTo>
                  <a:lnTo>
                    <a:pt x="11849" y="75526"/>
                  </a:lnTo>
                  <a:lnTo>
                    <a:pt x="11417" y="75374"/>
                  </a:lnTo>
                  <a:lnTo>
                    <a:pt x="10833" y="76568"/>
                  </a:lnTo>
                  <a:lnTo>
                    <a:pt x="8737" y="85420"/>
                  </a:lnTo>
                  <a:lnTo>
                    <a:pt x="9245" y="92608"/>
                  </a:lnTo>
                  <a:lnTo>
                    <a:pt x="8928" y="92798"/>
                  </a:lnTo>
                  <a:lnTo>
                    <a:pt x="8737" y="93052"/>
                  </a:lnTo>
                  <a:lnTo>
                    <a:pt x="8737" y="92798"/>
                  </a:lnTo>
                  <a:lnTo>
                    <a:pt x="7048" y="92798"/>
                  </a:lnTo>
                  <a:lnTo>
                    <a:pt x="711" y="89509"/>
                  </a:lnTo>
                  <a:lnTo>
                    <a:pt x="584" y="88925"/>
                  </a:lnTo>
                  <a:lnTo>
                    <a:pt x="647" y="85750"/>
                  </a:lnTo>
                  <a:lnTo>
                    <a:pt x="1231" y="80111"/>
                  </a:lnTo>
                  <a:lnTo>
                    <a:pt x="2578" y="70535"/>
                  </a:lnTo>
                  <a:lnTo>
                    <a:pt x="4800" y="57619"/>
                  </a:lnTo>
                  <a:lnTo>
                    <a:pt x="5854" y="52476"/>
                  </a:lnTo>
                  <a:lnTo>
                    <a:pt x="5689" y="50507"/>
                  </a:lnTo>
                  <a:lnTo>
                    <a:pt x="5499" y="49136"/>
                  </a:lnTo>
                  <a:lnTo>
                    <a:pt x="5600" y="33718"/>
                  </a:lnTo>
                  <a:lnTo>
                    <a:pt x="5715" y="29768"/>
                  </a:lnTo>
                  <a:lnTo>
                    <a:pt x="6032" y="21882"/>
                  </a:lnTo>
                  <a:lnTo>
                    <a:pt x="6705" y="14478"/>
                  </a:lnTo>
                  <a:lnTo>
                    <a:pt x="6921" y="12915"/>
                  </a:lnTo>
                  <a:lnTo>
                    <a:pt x="11176" y="9855"/>
                  </a:lnTo>
                  <a:lnTo>
                    <a:pt x="13220" y="4470"/>
                  </a:lnTo>
                  <a:lnTo>
                    <a:pt x="13652" y="2565"/>
                  </a:lnTo>
                  <a:lnTo>
                    <a:pt x="13220" y="2489"/>
                  </a:lnTo>
                  <a:lnTo>
                    <a:pt x="12776" y="4292"/>
                  </a:lnTo>
                  <a:lnTo>
                    <a:pt x="10833" y="9512"/>
                  </a:lnTo>
                  <a:lnTo>
                    <a:pt x="6921" y="12903"/>
                  </a:lnTo>
                  <a:lnTo>
                    <a:pt x="7543" y="8661"/>
                  </a:lnTo>
                  <a:lnTo>
                    <a:pt x="10947" y="1549"/>
                  </a:lnTo>
                  <a:lnTo>
                    <a:pt x="11112" y="1054"/>
                  </a:lnTo>
                  <a:lnTo>
                    <a:pt x="11239" y="774"/>
                  </a:lnTo>
                  <a:lnTo>
                    <a:pt x="11252" y="520"/>
                  </a:lnTo>
                  <a:lnTo>
                    <a:pt x="11938" y="698"/>
                  </a:lnTo>
                  <a:lnTo>
                    <a:pt x="15430" y="1295"/>
                  </a:lnTo>
                  <a:lnTo>
                    <a:pt x="21120" y="1803"/>
                  </a:lnTo>
                  <a:lnTo>
                    <a:pt x="26670" y="2387"/>
                  </a:lnTo>
                  <a:lnTo>
                    <a:pt x="31051" y="2070"/>
                  </a:lnTo>
                  <a:lnTo>
                    <a:pt x="32753" y="1892"/>
                  </a:lnTo>
                  <a:lnTo>
                    <a:pt x="34658" y="1714"/>
                  </a:lnTo>
                  <a:lnTo>
                    <a:pt x="38087" y="1295"/>
                  </a:lnTo>
                  <a:lnTo>
                    <a:pt x="38163" y="1104"/>
                  </a:lnTo>
                  <a:lnTo>
                    <a:pt x="38354" y="1358"/>
                  </a:lnTo>
                  <a:lnTo>
                    <a:pt x="39255" y="3441"/>
                  </a:lnTo>
                  <a:lnTo>
                    <a:pt x="39357" y="5651"/>
                  </a:lnTo>
                  <a:lnTo>
                    <a:pt x="39547" y="7391"/>
                  </a:lnTo>
                  <a:lnTo>
                    <a:pt x="39801" y="11252"/>
                  </a:lnTo>
                  <a:lnTo>
                    <a:pt x="40157" y="15684"/>
                  </a:lnTo>
                  <a:lnTo>
                    <a:pt x="40843" y="23672"/>
                  </a:lnTo>
                  <a:lnTo>
                    <a:pt x="41592" y="33997"/>
                  </a:lnTo>
                  <a:lnTo>
                    <a:pt x="41757" y="37401"/>
                  </a:lnTo>
                  <a:lnTo>
                    <a:pt x="42443" y="40728"/>
                  </a:lnTo>
                  <a:lnTo>
                    <a:pt x="42456" y="53352"/>
                  </a:lnTo>
                  <a:lnTo>
                    <a:pt x="43662" y="66802"/>
                  </a:lnTo>
                  <a:lnTo>
                    <a:pt x="44335" y="73825"/>
                  </a:lnTo>
                  <a:lnTo>
                    <a:pt x="44945" y="81026"/>
                  </a:lnTo>
                  <a:lnTo>
                    <a:pt x="45212" y="85750"/>
                  </a:lnTo>
                  <a:lnTo>
                    <a:pt x="45212" y="78282"/>
                  </a:lnTo>
                  <a:lnTo>
                    <a:pt x="44462" y="70053"/>
                  </a:lnTo>
                  <a:lnTo>
                    <a:pt x="43586" y="59855"/>
                  </a:lnTo>
                  <a:lnTo>
                    <a:pt x="42976" y="53352"/>
                  </a:lnTo>
                  <a:lnTo>
                    <a:pt x="42976" y="40728"/>
                  </a:lnTo>
                  <a:lnTo>
                    <a:pt x="42202" y="37401"/>
                  </a:lnTo>
                  <a:lnTo>
                    <a:pt x="42113" y="33718"/>
                  </a:lnTo>
                  <a:lnTo>
                    <a:pt x="41122" y="21882"/>
                  </a:lnTo>
                  <a:lnTo>
                    <a:pt x="40322" y="11252"/>
                  </a:lnTo>
                  <a:lnTo>
                    <a:pt x="39979" y="7391"/>
                  </a:lnTo>
                  <a:lnTo>
                    <a:pt x="39801" y="3263"/>
                  </a:lnTo>
                  <a:lnTo>
                    <a:pt x="38722" y="1104"/>
                  </a:lnTo>
                  <a:lnTo>
                    <a:pt x="38354" y="774"/>
                  </a:lnTo>
                  <a:lnTo>
                    <a:pt x="34759" y="1295"/>
                  </a:lnTo>
                  <a:lnTo>
                    <a:pt x="31915" y="1549"/>
                  </a:lnTo>
                  <a:lnTo>
                    <a:pt x="28651" y="1803"/>
                  </a:lnTo>
                  <a:lnTo>
                    <a:pt x="26670" y="1892"/>
                  </a:lnTo>
                  <a:lnTo>
                    <a:pt x="14935" y="774"/>
                  </a:lnTo>
                  <a:lnTo>
                    <a:pt x="13728" y="520"/>
                  </a:lnTo>
                  <a:lnTo>
                    <a:pt x="11341" y="0"/>
                  </a:lnTo>
                  <a:lnTo>
                    <a:pt x="10985" y="254"/>
                  </a:lnTo>
                  <a:lnTo>
                    <a:pt x="10744" y="774"/>
                  </a:lnTo>
                  <a:lnTo>
                    <a:pt x="9512" y="3517"/>
                  </a:lnTo>
                  <a:lnTo>
                    <a:pt x="7150" y="8585"/>
                  </a:lnTo>
                  <a:lnTo>
                    <a:pt x="4978" y="49136"/>
                  </a:lnTo>
                  <a:lnTo>
                    <a:pt x="5143" y="50596"/>
                  </a:lnTo>
                  <a:lnTo>
                    <a:pt x="5410" y="52476"/>
                  </a:lnTo>
                  <a:lnTo>
                    <a:pt x="4381" y="57683"/>
                  </a:lnTo>
                  <a:lnTo>
                    <a:pt x="2222" y="70053"/>
                  </a:lnTo>
                  <a:lnTo>
                    <a:pt x="812" y="79667"/>
                  </a:lnTo>
                  <a:lnTo>
                    <a:pt x="101" y="86004"/>
                  </a:lnTo>
                  <a:lnTo>
                    <a:pt x="0" y="88925"/>
                  </a:lnTo>
                  <a:lnTo>
                    <a:pt x="292" y="90043"/>
                  </a:lnTo>
                  <a:lnTo>
                    <a:pt x="7150" y="93306"/>
                  </a:lnTo>
                  <a:lnTo>
                    <a:pt x="8737" y="93306"/>
                  </a:lnTo>
                  <a:lnTo>
                    <a:pt x="19304" y="53352"/>
                  </a:lnTo>
                  <a:lnTo>
                    <a:pt x="19494" y="48298"/>
                  </a:lnTo>
                  <a:lnTo>
                    <a:pt x="19570" y="47586"/>
                  </a:lnTo>
                  <a:lnTo>
                    <a:pt x="19926" y="45199"/>
                  </a:lnTo>
                  <a:lnTo>
                    <a:pt x="24536" y="31902"/>
                  </a:lnTo>
                  <a:lnTo>
                    <a:pt x="24803" y="30111"/>
                  </a:lnTo>
                  <a:lnTo>
                    <a:pt x="24879" y="31229"/>
                  </a:lnTo>
                  <a:lnTo>
                    <a:pt x="27482" y="37401"/>
                  </a:lnTo>
                  <a:lnTo>
                    <a:pt x="28067" y="38671"/>
                  </a:lnTo>
                  <a:lnTo>
                    <a:pt x="28562" y="40132"/>
                  </a:lnTo>
                  <a:lnTo>
                    <a:pt x="28905" y="40906"/>
                  </a:lnTo>
                  <a:lnTo>
                    <a:pt x="29654" y="43230"/>
                  </a:lnTo>
                  <a:lnTo>
                    <a:pt x="30111" y="45948"/>
                  </a:lnTo>
                  <a:lnTo>
                    <a:pt x="29349" y="53035"/>
                  </a:lnTo>
                  <a:lnTo>
                    <a:pt x="28879" y="61798"/>
                  </a:lnTo>
                  <a:lnTo>
                    <a:pt x="28778" y="81026"/>
                  </a:lnTo>
                  <a:lnTo>
                    <a:pt x="28905" y="86360"/>
                  </a:lnTo>
                  <a:lnTo>
                    <a:pt x="30010" y="86690"/>
                  </a:lnTo>
                  <a:lnTo>
                    <a:pt x="30886" y="86753"/>
                  </a:lnTo>
                  <a:lnTo>
                    <a:pt x="34658" y="87299"/>
                  </a:lnTo>
                  <a:lnTo>
                    <a:pt x="40703" y="86842"/>
                  </a:lnTo>
                  <a:lnTo>
                    <a:pt x="42811" y="86690"/>
                  </a:lnTo>
                  <a:lnTo>
                    <a:pt x="45466" y="86004"/>
                  </a:lnTo>
                  <a:close/>
                </a:path>
              </a:pathLst>
            </a:custGeom>
            <a:solidFill>
              <a:srgbClr val="000000"/>
            </a:solidFill>
          </p:spPr>
          <p:txBody>
            <a:bodyPr wrap="square" lIns="0" tIns="0" rIns="0" bIns="0" rtlCol="0"/>
            <a:lstStyle/>
            <a:p>
              <a:endParaRPr/>
            </a:p>
          </p:txBody>
        </p:sp>
        <p:sp>
          <p:nvSpPr>
            <p:cNvPr id="213" name="object 213"/>
            <p:cNvSpPr/>
            <p:nvPr/>
          </p:nvSpPr>
          <p:spPr>
            <a:xfrm>
              <a:off x="14913062" y="10806301"/>
              <a:ext cx="29209" cy="6985"/>
            </a:xfrm>
            <a:custGeom>
              <a:avLst/>
              <a:gdLst/>
              <a:ahLst/>
              <a:cxnLst/>
              <a:rect l="l" t="t" r="r" b="b"/>
              <a:pathLst>
                <a:path w="29209" h="6984">
                  <a:moveTo>
                    <a:pt x="1099" y="0"/>
                  </a:moveTo>
                  <a:lnTo>
                    <a:pt x="0" y="1528"/>
                  </a:lnTo>
                  <a:lnTo>
                    <a:pt x="0" y="4628"/>
                  </a:lnTo>
                  <a:lnTo>
                    <a:pt x="3664" y="5308"/>
                  </a:lnTo>
                  <a:lnTo>
                    <a:pt x="6858" y="5727"/>
                  </a:lnTo>
                  <a:lnTo>
                    <a:pt x="9256" y="6083"/>
                  </a:lnTo>
                  <a:lnTo>
                    <a:pt x="16292" y="6764"/>
                  </a:lnTo>
                  <a:lnTo>
                    <a:pt x="20470" y="6502"/>
                  </a:lnTo>
                  <a:lnTo>
                    <a:pt x="24585" y="6345"/>
                  </a:lnTo>
                  <a:lnTo>
                    <a:pt x="28292" y="5591"/>
                  </a:lnTo>
                  <a:lnTo>
                    <a:pt x="28784" y="4889"/>
                  </a:lnTo>
                  <a:lnTo>
                    <a:pt x="28169" y="1947"/>
                  </a:lnTo>
                  <a:lnTo>
                    <a:pt x="17402" y="1947"/>
                  </a:lnTo>
                  <a:lnTo>
                    <a:pt x="13622" y="1622"/>
                  </a:lnTo>
                  <a:lnTo>
                    <a:pt x="8994" y="1109"/>
                  </a:lnTo>
                  <a:lnTo>
                    <a:pt x="4366" y="680"/>
                  </a:lnTo>
                  <a:lnTo>
                    <a:pt x="1099" y="0"/>
                  </a:lnTo>
                  <a:close/>
                </a:path>
                <a:path w="29209" h="6984">
                  <a:moveTo>
                    <a:pt x="27852" y="429"/>
                  </a:moveTo>
                  <a:lnTo>
                    <a:pt x="24344" y="1204"/>
                  </a:lnTo>
                  <a:lnTo>
                    <a:pt x="20826" y="1622"/>
                  </a:lnTo>
                  <a:lnTo>
                    <a:pt x="17402" y="1947"/>
                  </a:lnTo>
                  <a:lnTo>
                    <a:pt x="28169" y="1947"/>
                  </a:lnTo>
                  <a:lnTo>
                    <a:pt x="27852" y="429"/>
                  </a:lnTo>
                  <a:close/>
                </a:path>
              </a:pathLst>
            </a:custGeom>
            <a:solidFill>
              <a:srgbClr val="8F5F15"/>
            </a:solidFill>
          </p:spPr>
          <p:txBody>
            <a:bodyPr wrap="square" lIns="0" tIns="0" rIns="0" bIns="0" rtlCol="0"/>
            <a:lstStyle/>
            <a:p>
              <a:endParaRPr/>
            </a:p>
          </p:txBody>
        </p:sp>
        <p:sp>
          <p:nvSpPr>
            <p:cNvPr id="214" name="object 214"/>
            <p:cNvSpPr/>
            <p:nvPr/>
          </p:nvSpPr>
          <p:spPr>
            <a:xfrm>
              <a:off x="14912785" y="10806112"/>
              <a:ext cx="29845" cy="6985"/>
            </a:xfrm>
            <a:custGeom>
              <a:avLst/>
              <a:gdLst/>
              <a:ahLst/>
              <a:cxnLst/>
              <a:rect l="l" t="t" r="r" b="b"/>
              <a:pathLst>
                <a:path w="29844" h="6984">
                  <a:moveTo>
                    <a:pt x="1382" y="0"/>
                  </a:moveTo>
                  <a:lnTo>
                    <a:pt x="1193" y="0"/>
                  </a:lnTo>
                  <a:lnTo>
                    <a:pt x="68" y="1549"/>
                  </a:lnTo>
                  <a:lnTo>
                    <a:pt x="0" y="4628"/>
                  </a:lnTo>
                  <a:lnTo>
                    <a:pt x="439" y="5078"/>
                  </a:lnTo>
                  <a:lnTo>
                    <a:pt x="1549" y="5329"/>
                  </a:lnTo>
                  <a:lnTo>
                    <a:pt x="4125" y="5779"/>
                  </a:lnTo>
                  <a:lnTo>
                    <a:pt x="9015" y="6439"/>
                  </a:lnTo>
                  <a:lnTo>
                    <a:pt x="14324" y="6952"/>
                  </a:lnTo>
                  <a:lnTo>
                    <a:pt x="20753" y="6952"/>
                  </a:lnTo>
                  <a:lnTo>
                    <a:pt x="24857" y="6690"/>
                  </a:lnTo>
                  <a:lnTo>
                    <a:pt x="16481" y="6690"/>
                  </a:lnTo>
                  <a:lnTo>
                    <a:pt x="7130" y="5779"/>
                  </a:lnTo>
                  <a:lnTo>
                    <a:pt x="4219" y="5329"/>
                  </a:lnTo>
                  <a:lnTo>
                    <a:pt x="1643" y="4816"/>
                  </a:lnTo>
                  <a:lnTo>
                    <a:pt x="534" y="4816"/>
                  </a:lnTo>
                  <a:lnTo>
                    <a:pt x="626" y="1643"/>
                  </a:lnTo>
                  <a:lnTo>
                    <a:pt x="1287" y="450"/>
                  </a:lnTo>
                  <a:lnTo>
                    <a:pt x="3831" y="450"/>
                  </a:lnTo>
                  <a:lnTo>
                    <a:pt x="1382" y="0"/>
                  </a:lnTo>
                  <a:close/>
                </a:path>
                <a:path w="29844" h="6984">
                  <a:moveTo>
                    <a:pt x="28199" y="680"/>
                  </a:moveTo>
                  <a:lnTo>
                    <a:pt x="27863" y="680"/>
                  </a:lnTo>
                  <a:lnTo>
                    <a:pt x="28313" y="2848"/>
                  </a:lnTo>
                  <a:lnTo>
                    <a:pt x="28555" y="4628"/>
                  </a:lnTo>
                  <a:lnTo>
                    <a:pt x="28575" y="5497"/>
                  </a:lnTo>
                  <a:lnTo>
                    <a:pt x="24795" y="6272"/>
                  </a:lnTo>
                  <a:lnTo>
                    <a:pt x="20679" y="6439"/>
                  </a:lnTo>
                  <a:lnTo>
                    <a:pt x="16481" y="6690"/>
                  </a:lnTo>
                  <a:lnTo>
                    <a:pt x="24857" y="6690"/>
                  </a:lnTo>
                  <a:lnTo>
                    <a:pt x="28637" y="6010"/>
                  </a:lnTo>
                  <a:lnTo>
                    <a:pt x="29296" y="5235"/>
                  </a:lnTo>
                  <a:lnTo>
                    <a:pt x="29227" y="4628"/>
                  </a:lnTo>
                  <a:lnTo>
                    <a:pt x="28537" y="1549"/>
                  </a:lnTo>
                  <a:lnTo>
                    <a:pt x="28404" y="1130"/>
                  </a:lnTo>
                  <a:lnTo>
                    <a:pt x="28199" y="680"/>
                  </a:lnTo>
                  <a:close/>
                </a:path>
                <a:path w="29844" h="6984">
                  <a:moveTo>
                    <a:pt x="3831" y="450"/>
                  </a:moveTo>
                  <a:lnTo>
                    <a:pt x="1287" y="450"/>
                  </a:lnTo>
                  <a:lnTo>
                    <a:pt x="4649" y="1130"/>
                  </a:lnTo>
                  <a:lnTo>
                    <a:pt x="9172" y="1549"/>
                  </a:lnTo>
                  <a:lnTo>
                    <a:pt x="13894" y="2073"/>
                  </a:lnTo>
                  <a:lnTo>
                    <a:pt x="17674" y="2397"/>
                  </a:lnTo>
                  <a:lnTo>
                    <a:pt x="21109" y="2073"/>
                  </a:lnTo>
                  <a:lnTo>
                    <a:pt x="21824" y="1978"/>
                  </a:lnTo>
                  <a:lnTo>
                    <a:pt x="17674" y="1978"/>
                  </a:lnTo>
                  <a:lnTo>
                    <a:pt x="13989" y="1549"/>
                  </a:lnTo>
                  <a:lnTo>
                    <a:pt x="9266" y="1130"/>
                  </a:lnTo>
                  <a:lnTo>
                    <a:pt x="4743" y="617"/>
                  </a:lnTo>
                  <a:lnTo>
                    <a:pt x="3831" y="450"/>
                  </a:lnTo>
                  <a:close/>
                </a:path>
                <a:path w="29844" h="6984">
                  <a:moveTo>
                    <a:pt x="28051" y="356"/>
                  </a:moveTo>
                  <a:lnTo>
                    <a:pt x="24533" y="1225"/>
                  </a:lnTo>
                  <a:lnTo>
                    <a:pt x="21109" y="1549"/>
                  </a:lnTo>
                  <a:lnTo>
                    <a:pt x="17674" y="1978"/>
                  </a:lnTo>
                  <a:lnTo>
                    <a:pt x="21824" y="1978"/>
                  </a:lnTo>
                  <a:lnTo>
                    <a:pt x="24365" y="1643"/>
                  </a:lnTo>
                  <a:lnTo>
                    <a:pt x="27705" y="869"/>
                  </a:lnTo>
                  <a:lnTo>
                    <a:pt x="27863" y="680"/>
                  </a:lnTo>
                  <a:lnTo>
                    <a:pt x="28199" y="680"/>
                  </a:lnTo>
                  <a:lnTo>
                    <a:pt x="28051" y="356"/>
                  </a:lnTo>
                  <a:close/>
                </a:path>
              </a:pathLst>
            </a:custGeom>
            <a:solidFill>
              <a:srgbClr val="000000"/>
            </a:solidFill>
          </p:spPr>
          <p:txBody>
            <a:bodyPr wrap="square" lIns="0" tIns="0" rIns="0" bIns="0" rtlCol="0"/>
            <a:lstStyle/>
            <a:p>
              <a:endParaRPr/>
            </a:p>
          </p:txBody>
        </p:sp>
        <p:sp>
          <p:nvSpPr>
            <p:cNvPr id="215" name="object 215"/>
            <p:cNvSpPr/>
            <p:nvPr/>
          </p:nvSpPr>
          <p:spPr>
            <a:xfrm>
              <a:off x="14915974" y="10806727"/>
              <a:ext cx="1905" cy="5080"/>
            </a:xfrm>
            <a:custGeom>
              <a:avLst/>
              <a:gdLst/>
              <a:ahLst/>
              <a:cxnLst/>
              <a:rect l="l" t="t" r="r" b="b"/>
              <a:pathLst>
                <a:path w="1905" h="5079">
                  <a:moveTo>
                    <a:pt x="586" y="0"/>
                  </a:moveTo>
                  <a:lnTo>
                    <a:pt x="0" y="4554"/>
                  </a:lnTo>
                  <a:lnTo>
                    <a:pt x="1361" y="4816"/>
                  </a:lnTo>
                  <a:lnTo>
                    <a:pt x="1549" y="73"/>
                  </a:lnTo>
                  <a:lnTo>
                    <a:pt x="586" y="0"/>
                  </a:lnTo>
                  <a:close/>
                </a:path>
              </a:pathLst>
            </a:custGeom>
            <a:solidFill>
              <a:srgbClr val="FFFFFF"/>
            </a:solidFill>
          </p:spPr>
          <p:txBody>
            <a:bodyPr wrap="square" lIns="0" tIns="0" rIns="0" bIns="0" rtlCol="0"/>
            <a:lstStyle/>
            <a:p>
              <a:endParaRPr/>
            </a:p>
          </p:txBody>
        </p:sp>
        <p:sp>
          <p:nvSpPr>
            <p:cNvPr id="216" name="object 216"/>
            <p:cNvSpPr/>
            <p:nvPr/>
          </p:nvSpPr>
          <p:spPr>
            <a:xfrm>
              <a:off x="14915974" y="10806562"/>
              <a:ext cx="1905" cy="5715"/>
            </a:xfrm>
            <a:custGeom>
              <a:avLst/>
              <a:gdLst/>
              <a:ahLst/>
              <a:cxnLst/>
              <a:rect l="l" t="t" r="r" b="b"/>
              <a:pathLst>
                <a:path w="1905" h="5715">
                  <a:moveTo>
                    <a:pt x="1643" y="0"/>
                  </a:moveTo>
                  <a:lnTo>
                    <a:pt x="356" y="94"/>
                  </a:lnTo>
                  <a:lnTo>
                    <a:pt x="0" y="4973"/>
                  </a:lnTo>
                  <a:lnTo>
                    <a:pt x="1643" y="5329"/>
                  </a:lnTo>
                  <a:lnTo>
                    <a:pt x="1643" y="0"/>
                  </a:lnTo>
                  <a:close/>
                </a:path>
              </a:pathLst>
            </a:custGeom>
            <a:solidFill>
              <a:srgbClr val="000000"/>
            </a:solidFill>
          </p:spPr>
          <p:txBody>
            <a:bodyPr wrap="square" lIns="0" tIns="0" rIns="0" bIns="0" rtlCol="0"/>
            <a:lstStyle/>
            <a:p>
              <a:endParaRPr/>
            </a:p>
          </p:txBody>
        </p:sp>
        <p:sp>
          <p:nvSpPr>
            <p:cNvPr id="217" name="object 217"/>
            <p:cNvSpPr/>
            <p:nvPr/>
          </p:nvSpPr>
          <p:spPr>
            <a:xfrm>
              <a:off x="14936801" y="10807145"/>
              <a:ext cx="1270" cy="5715"/>
            </a:xfrm>
            <a:custGeom>
              <a:avLst/>
              <a:gdLst/>
              <a:ahLst/>
              <a:cxnLst/>
              <a:rect l="l" t="t" r="r" b="b"/>
              <a:pathLst>
                <a:path w="1269" h="5715">
                  <a:moveTo>
                    <a:pt x="1099" y="0"/>
                  </a:moveTo>
                  <a:lnTo>
                    <a:pt x="0" y="261"/>
                  </a:lnTo>
                  <a:lnTo>
                    <a:pt x="94" y="5497"/>
                  </a:lnTo>
                  <a:lnTo>
                    <a:pt x="1193" y="5245"/>
                  </a:lnTo>
                  <a:lnTo>
                    <a:pt x="1099" y="0"/>
                  </a:lnTo>
                  <a:close/>
                </a:path>
              </a:pathLst>
            </a:custGeom>
            <a:solidFill>
              <a:srgbClr val="FFFFFF"/>
            </a:solidFill>
          </p:spPr>
          <p:txBody>
            <a:bodyPr wrap="square" lIns="0" tIns="0" rIns="0" bIns="0" rtlCol="0"/>
            <a:lstStyle/>
            <a:p>
              <a:endParaRPr/>
            </a:p>
          </p:txBody>
        </p:sp>
        <p:sp>
          <p:nvSpPr>
            <p:cNvPr id="218" name="object 218"/>
            <p:cNvSpPr/>
            <p:nvPr/>
          </p:nvSpPr>
          <p:spPr>
            <a:xfrm>
              <a:off x="14936543" y="10806892"/>
              <a:ext cx="1905" cy="6350"/>
            </a:xfrm>
            <a:custGeom>
              <a:avLst/>
              <a:gdLst/>
              <a:ahLst/>
              <a:cxnLst/>
              <a:rect l="l" t="t" r="r" b="b"/>
              <a:pathLst>
                <a:path w="1905" h="6350">
                  <a:moveTo>
                    <a:pt x="1287" y="0"/>
                  </a:moveTo>
                  <a:lnTo>
                    <a:pt x="0" y="513"/>
                  </a:lnTo>
                  <a:lnTo>
                    <a:pt x="94" y="6010"/>
                  </a:lnTo>
                  <a:lnTo>
                    <a:pt x="1717" y="5497"/>
                  </a:lnTo>
                  <a:lnTo>
                    <a:pt x="1287" y="0"/>
                  </a:lnTo>
                  <a:close/>
                </a:path>
              </a:pathLst>
            </a:custGeom>
            <a:solidFill>
              <a:srgbClr val="000000"/>
            </a:solidFill>
          </p:spPr>
          <p:txBody>
            <a:bodyPr wrap="square" lIns="0" tIns="0" rIns="0" bIns="0" rtlCol="0"/>
            <a:lstStyle/>
            <a:p>
              <a:endParaRPr/>
            </a:p>
          </p:txBody>
        </p:sp>
        <p:sp>
          <p:nvSpPr>
            <p:cNvPr id="219" name="object 219"/>
            <p:cNvSpPr/>
            <p:nvPr/>
          </p:nvSpPr>
          <p:spPr>
            <a:xfrm>
              <a:off x="14921636" y="10807406"/>
              <a:ext cx="1905" cy="5080"/>
            </a:xfrm>
            <a:custGeom>
              <a:avLst/>
              <a:gdLst/>
              <a:ahLst/>
              <a:cxnLst/>
              <a:rect l="l" t="t" r="r" b="b"/>
              <a:pathLst>
                <a:path w="1905" h="5079">
                  <a:moveTo>
                    <a:pt x="1361" y="0"/>
                  </a:moveTo>
                  <a:lnTo>
                    <a:pt x="418" y="0"/>
                  </a:lnTo>
                  <a:lnTo>
                    <a:pt x="0" y="4984"/>
                  </a:lnTo>
                  <a:lnTo>
                    <a:pt x="680" y="4984"/>
                  </a:lnTo>
                  <a:lnTo>
                    <a:pt x="1361" y="0"/>
                  </a:lnTo>
                  <a:close/>
                </a:path>
              </a:pathLst>
            </a:custGeom>
            <a:solidFill>
              <a:srgbClr val="FFFFFF"/>
            </a:solidFill>
          </p:spPr>
          <p:txBody>
            <a:bodyPr wrap="square" lIns="0" tIns="0" rIns="0" bIns="0" rtlCol="0"/>
            <a:lstStyle/>
            <a:p>
              <a:endParaRPr/>
            </a:p>
          </p:txBody>
        </p:sp>
        <p:sp>
          <p:nvSpPr>
            <p:cNvPr id="220" name="object 220"/>
            <p:cNvSpPr/>
            <p:nvPr/>
          </p:nvSpPr>
          <p:spPr>
            <a:xfrm>
              <a:off x="14921639" y="10807240"/>
              <a:ext cx="1905" cy="5715"/>
            </a:xfrm>
            <a:custGeom>
              <a:avLst/>
              <a:gdLst/>
              <a:ahLst/>
              <a:cxnLst/>
              <a:rect l="l" t="t" r="r" b="b"/>
              <a:pathLst>
                <a:path w="1905" h="5715">
                  <a:moveTo>
                    <a:pt x="1361" y="0"/>
                  </a:moveTo>
                  <a:lnTo>
                    <a:pt x="157" y="0"/>
                  </a:lnTo>
                  <a:lnTo>
                    <a:pt x="0" y="5402"/>
                  </a:lnTo>
                  <a:lnTo>
                    <a:pt x="931" y="5402"/>
                  </a:lnTo>
                  <a:lnTo>
                    <a:pt x="1361" y="0"/>
                  </a:lnTo>
                  <a:close/>
                </a:path>
              </a:pathLst>
            </a:custGeom>
            <a:solidFill>
              <a:srgbClr val="000000"/>
            </a:solidFill>
          </p:spPr>
          <p:txBody>
            <a:bodyPr wrap="square" lIns="0" tIns="0" rIns="0" bIns="0" rtlCol="0"/>
            <a:lstStyle/>
            <a:p>
              <a:endParaRPr/>
            </a:p>
          </p:txBody>
        </p:sp>
        <p:sp>
          <p:nvSpPr>
            <p:cNvPr id="221" name="object 221"/>
            <p:cNvSpPr/>
            <p:nvPr/>
          </p:nvSpPr>
          <p:spPr>
            <a:xfrm>
              <a:off x="14903956" y="10900440"/>
              <a:ext cx="13970" cy="12700"/>
            </a:xfrm>
            <a:custGeom>
              <a:avLst/>
              <a:gdLst/>
              <a:ahLst/>
              <a:cxnLst/>
              <a:rect l="l" t="t" r="r" b="b"/>
              <a:pathLst>
                <a:path w="13969" h="12700">
                  <a:moveTo>
                    <a:pt x="8644" y="11375"/>
                  </a:moveTo>
                  <a:lnTo>
                    <a:pt x="8491" y="12177"/>
                  </a:lnTo>
                  <a:lnTo>
                    <a:pt x="10816" y="11832"/>
                  </a:lnTo>
                  <a:lnTo>
                    <a:pt x="12020" y="11591"/>
                  </a:lnTo>
                  <a:lnTo>
                    <a:pt x="12061" y="11402"/>
                  </a:lnTo>
                  <a:lnTo>
                    <a:pt x="9371" y="11402"/>
                  </a:lnTo>
                  <a:lnTo>
                    <a:pt x="8644" y="11375"/>
                  </a:lnTo>
                  <a:close/>
                </a:path>
                <a:path w="13969" h="12700">
                  <a:moveTo>
                    <a:pt x="9371" y="7539"/>
                  </a:moveTo>
                  <a:lnTo>
                    <a:pt x="8644" y="11375"/>
                  </a:lnTo>
                  <a:lnTo>
                    <a:pt x="9371" y="11402"/>
                  </a:lnTo>
                  <a:lnTo>
                    <a:pt x="9371" y="7539"/>
                  </a:lnTo>
                  <a:close/>
                </a:path>
                <a:path w="13969" h="12700">
                  <a:moveTo>
                    <a:pt x="13094" y="7539"/>
                  </a:moveTo>
                  <a:lnTo>
                    <a:pt x="9371" y="7539"/>
                  </a:lnTo>
                  <a:lnTo>
                    <a:pt x="9371" y="11402"/>
                  </a:lnTo>
                  <a:lnTo>
                    <a:pt x="12061" y="11402"/>
                  </a:lnTo>
                  <a:lnTo>
                    <a:pt x="12606" y="8984"/>
                  </a:lnTo>
                  <a:lnTo>
                    <a:pt x="13094" y="7539"/>
                  </a:lnTo>
                  <a:close/>
                </a:path>
                <a:path w="13969" h="12700">
                  <a:moveTo>
                    <a:pt x="13202" y="7298"/>
                  </a:moveTo>
                  <a:lnTo>
                    <a:pt x="7465" y="7298"/>
                  </a:lnTo>
                  <a:lnTo>
                    <a:pt x="6952" y="11245"/>
                  </a:lnTo>
                  <a:lnTo>
                    <a:pt x="6010" y="11245"/>
                  </a:lnTo>
                  <a:lnTo>
                    <a:pt x="8644" y="11375"/>
                  </a:lnTo>
                  <a:lnTo>
                    <a:pt x="8668" y="11245"/>
                  </a:lnTo>
                  <a:lnTo>
                    <a:pt x="6952" y="11245"/>
                  </a:lnTo>
                  <a:lnTo>
                    <a:pt x="6060" y="11109"/>
                  </a:lnTo>
                  <a:lnTo>
                    <a:pt x="8694" y="11109"/>
                  </a:lnTo>
                  <a:lnTo>
                    <a:pt x="9371" y="7539"/>
                  </a:lnTo>
                  <a:lnTo>
                    <a:pt x="13094" y="7539"/>
                  </a:lnTo>
                  <a:lnTo>
                    <a:pt x="13202" y="7298"/>
                  </a:lnTo>
                  <a:close/>
                </a:path>
                <a:path w="13969" h="12700">
                  <a:moveTo>
                    <a:pt x="7465" y="7298"/>
                  </a:moveTo>
                  <a:lnTo>
                    <a:pt x="6060" y="11109"/>
                  </a:lnTo>
                  <a:lnTo>
                    <a:pt x="6952" y="11245"/>
                  </a:lnTo>
                  <a:lnTo>
                    <a:pt x="7465" y="7298"/>
                  </a:lnTo>
                  <a:close/>
                </a:path>
                <a:path w="13969" h="12700">
                  <a:moveTo>
                    <a:pt x="13361" y="6942"/>
                  </a:moveTo>
                  <a:lnTo>
                    <a:pt x="4973" y="6942"/>
                  </a:lnTo>
                  <a:lnTo>
                    <a:pt x="4806" y="10638"/>
                  </a:lnTo>
                  <a:lnTo>
                    <a:pt x="3612" y="10638"/>
                  </a:lnTo>
                  <a:lnTo>
                    <a:pt x="5235" y="10983"/>
                  </a:lnTo>
                  <a:lnTo>
                    <a:pt x="6060" y="11109"/>
                  </a:lnTo>
                  <a:lnTo>
                    <a:pt x="6234" y="10638"/>
                  </a:lnTo>
                  <a:lnTo>
                    <a:pt x="4806" y="10638"/>
                  </a:lnTo>
                  <a:lnTo>
                    <a:pt x="3710" y="10419"/>
                  </a:lnTo>
                  <a:lnTo>
                    <a:pt x="6314" y="10419"/>
                  </a:lnTo>
                  <a:lnTo>
                    <a:pt x="7465" y="7298"/>
                  </a:lnTo>
                  <a:lnTo>
                    <a:pt x="13202" y="7298"/>
                  </a:lnTo>
                  <a:lnTo>
                    <a:pt x="13361" y="6942"/>
                  </a:lnTo>
                  <a:close/>
                </a:path>
                <a:path w="13969" h="12700">
                  <a:moveTo>
                    <a:pt x="4973" y="6942"/>
                  </a:moveTo>
                  <a:lnTo>
                    <a:pt x="4806" y="7978"/>
                  </a:lnTo>
                  <a:lnTo>
                    <a:pt x="3710" y="10419"/>
                  </a:lnTo>
                  <a:lnTo>
                    <a:pt x="4806" y="10638"/>
                  </a:lnTo>
                  <a:lnTo>
                    <a:pt x="4973" y="6942"/>
                  </a:lnTo>
                  <a:close/>
                </a:path>
                <a:path w="13969" h="12700">
                  <a:moveTo>
                    <a:pt x="1928" y="9564"/>
                  </a:moveTo>
                  <a:lnTo>
                    <a:pt x="1832" y="9884"/>
                  </a:lnTo>
                  <a:lnTo>
                    <a:pt x="3026" y="10282"/>
                  </a:lnTo>
                  <a:lnTo>
                    <a:pt x="3710" y="10419"/>
                  </a:lnTo>
                  <a:lnTo>
                    <a:pt x="4077" y="9601"/>
                  </a:lnTo>
                  <a:lnTo>
                    <a:pt x="2481" y="9601"/>
                  </a:lnTo>
                  <a:lnTo>
                    <a:pt x="1928" y="9564"/>
                  </a:lnTo>
                  <a:close/>
                </a:path>
                <a:path w="13969" h="12700">
                  <a:moveTo>
                    <a:pt x="2764" y="6785"/>
                  </a:moveTo>
                  <a:lnTo>
                    <a:pt x="1928" y="9564"/>
                  </a:lnTo>
                  <a:lnTo>
                    <a:pt x="2481" y="9601"/>
                  </a:lnTo>
                  <a:lnTo>
                    <a:pt x="2764" y="6785"/>
                  </a:lnTo>
                  <a:close/>
                </a:path>
                <a:path w="13969" h="12700">
                  <a:moveTo>
                    <a:pt x="13431" y="6785"/>
                  </a:moveTo>
                  <a:lnTo>
                    <a:pt x="2764" y="6785"/>
                  </a:lnTo>
                  <a:lnTo>
                    <a:pt x="2481" y="9601"/>
                  </a:lnTo>
                  <a:lnTo>
                    <a:pt x="4077" y="9601"/>
                  </a:lnTo>
                  <a:lnTo>
                    <a:pt x="4806" y="7978"/>
                  </a:lnTo>
                  <a:lnTo>
                    <a:pt x="4973" y="6942"/>
                  </a:lnTo>
                  <a:lnTo>
                    <a:pt x="13361" y="6942"/>
                  </a:lnTo>
                  <a:lnTo>
                    <a:pt x="13431" y="6785"/>
                  </a:lnTo>
                  <a:close/>
                </a:path>
                <a:path w="13969" h="12700">
                  <a:moveTo>
                    <a:pt x="1382" y="1193"/>
                  </a:moveTo>
                  <a:lnTo>
                    <a:pt x="680" y="4104"/>
                  </a:lnTo>
                  <a:lnTo>
                    <a:pt x="439" y="6334"/>
                  </a:lnTo>
                  <a:lnTo>
                    <a:pt x="354" y="7298"/>
                  </a:lnTo>
                  <a:lnTo>
                    <a:pt x="0" y="9434"/>
                  </a:lnTo>
                  <a:lnTo>
                    <a:pt x="1928" y="9564"/>
                  </a:lnTo>
                  <a:lnTo>
                    <a:pt x="2764" y="6785"/>
                  </a:lnTo>
                  <a:lnTo>
                    <a:pt x="13431" y="6785"/>
                  </a:lnTo>
                  <a:lnTo>
                    <a:pt x="13894" y="5748"/>
                  </a:lnTo>
                  <a:lnTo>
                    <a:pt x="13197" y="3937"/>
                  </a:lnTo>
                  <a:lnTo>
                    <a:pt x="6617" y="3937"/>
                  </a:lnTo>
                  <a:lnTo>
                    <a:pt x="1382" y="1193"/>
                  </a:lnTo>
                  <a:close/>
                </a:path>
                <a:path w="13969" h="12700">
                  <a:moveTo>
                    <a:pt x="12376" y="0"/>
                  </a:moveTo>
                  <a:lnTo>
                    <a:pt x="9716" y="2062"/>
                  </a:lnTo>
                  <a:lnTo>
                    <a:pt x="7559" y="3444"/>
                  </a:lnTo>
                  <a:lnTo>
                    <a:pt x="6617" y="3937"/>
                  </a:lnTo>
                  <a:lnTo>
                    <a:pt x="13197" y="3937"/>
                  </a:lnTo>
                  <a:lnTo>
                    <a:pt x="12774" y="2837"/>
                  </a:lnTo>
                  <a:lnTo>
                    <a:pt x="12020" y="607"/>
                  </a:lnTo>
                  <a:lnTo>
                    <a:pt x="12376" y="0"/>
                  </a:lnTo>
                  <a:close/>
                </a:path>
              </a:pathLst>
            </a:custGeom>
            <a:solidFill>
              <a:srgbClr val="EFA052"/>
            </a:solidFill>
          </p:spPr>
          <p:txBody>
            <a:bodyPr wrap="square" lIns="0" tIns="0" rIns="0" bIns="0" rtlCol="0"/>
            <a:lstStyle/>
            <a:p>
              <a:endParaRPr/>
            </a:p>
          </p:txBody>
        </p:sp>
        <p:sp>
          <p:nvSpPr>
            <p:cNvPr id="222" name="object 222"/>
            <p:cNvSpPr/>
            <p:nvPr/>
          </p:nvSpPr>
          <p:spPr>
            <a:xfrm>
              <a:off x="14903952" y="10900272"/>
              <a:ext cx="13970" cy="12700"/>
            </a:xfrm>
            <a:custGeom>
              <a:avLst/>
              <a:gdLst/>
              <a:ahLst/>
              <a:cxnLst/>
              <a:rect l="l" t="t" r="r" b="b"/>
              <a:pathLst>
                <a:path w="13969" h="12700">
                  <a:moveTo>
                    <a:pt x="9496" y="10711"/>
                  </a:moveTo>
                  <a:lnTo>
                    <a:pt x="9109" y="10711"/>
                  </a:lnTo>
                  <a:lnTo>
                    <a:pt x="9224" y="11319"/>
                  </a:lnTo>
                  <a:lnTo>
                    <a:pt x="9371" y="11580"/>
                  </a:lnTo>
                  <a:lnTo>
                    <a:pt x="9622" y="11832"/>
                  </a:lnTo>
                  <a:lnTo>
                    <a:pt x="10565" y="12261"/>
                  </a:lnTo>
                  <a:lnTo>
                    <a:pt x="10826" y="12167"/>
                  </a:lnTo>
                  <a:lnTo>
                    <a:pt x="12114" y="11999"/>
                  </a:lnTo>
                  <a:lnTo>
                    <a:pt x="10565" y="11999"/>
                  </a:lnTo>
                  <a:lnTo>
                    <a:pt x="9622" y="11245"/>
                  </a:lnTo>
                  <a:lnTo>
                    <a:pt x="9496" y="10711"/>
                  </a:lnTo>
                  <a:close/>
                </a:path>
                <a:path w="13969" h="12700">
                  <a:moveTo>
                    <a:pt x="12533" y="324"/>
                  </a:moveTo>
                  <a:lnTo>
                    <a:pt x="12020" y="324"/>
                  </a:lnTo>
                  <a:lnTo>
                    <a:pt x="12135" y="1610"/>
                  </a:lnTo>
                  <a:lnTo>
                    <a:pt x="13476" y="5497"/>
                  </a:lnTo>
                  <a:lnTo>
                    <a:pt x="12448" y="8826"/>
                  </a:lnTo>
                  <a:lnTo>
                    <a:pt x="11675" y="11580"/>
                  </a:lnTo>
                  <a:lnTo>
                    <a:pt x="10732" y="11758"/>
                  </a:lnTo>
                  <a:lnTo>
                    <a:pt x="10565" y="11999"/>
                  </a:lnTo>
                  <a:lnTo>
                    <a:pt x="12114" y="11999"/>
                  </a:lnTo>
                  <a:lnTo>
                    <a:pt x="12439" y="10638"/>
                  </a:lnTo>
                  <a:lnTo>
                    <a:pt x="12774" y="9601"/>
                  </a:lnTo>
                  <a:lnTo>
                    <a:pt x="12533" y="9507"/>
                  </a:lnTo>
                  <a:lnTo>
                    <a:pt x="13057" y="8659"/>
                  </a:lnTo>
                  <a:lnTo>
                    <a:pt x="13381" y="7371"/>
                  </a:lnTo>
                  <a:lnTo>
                    <a:pt x="13968" y="5497"/>
                  </a:lnTo>
                  <a:lnTo>
                    <a:pt x="12463" y="1130"/>
                  </a:lnTo>
                  <a:lnTo>
                    <a:pt x="12403" y="774"/>
                  </a:lnTo>
                  <a:lnTo>
                    <a:pt x="12533" y="324"/>
                  </a:lnTo>
                  <a:close/>
                </a:path>
                <a:path w="13969" h="12700">
                  <a:moveTo>
                    <a:pt x="7091" y="10544"/>
                  </a:moveTo>
                  <a:lnTo>
                    <a:pt x="6690" y="10544"/>
                  </a:lnTo>
                  <a:lnTo>
                    <a:pt x="7141" y="11319"/>
                  </a:lnTo>
                  <a:lnTo>
                    <a:pt x="7821" y="11758"/>
                  </a:lnTo>
                  <a:lnTo>
                    <a:pt x="8240" y="11758"/>
                  </a:lnTo>
                  <a:lnTo>
                    <a:pt x="8669" y="11507"/>
                  </a:lnTo>
                  <a:lnTo>
                    <a:pt x="8814" y="11245"/>
                  </a:lnTo>
                  <a:lnTo>
                    <a:pt x="8565" y="11245"/>
                  </a:lnTo>
                  <a:lnTo>
                    <a:pt x="7277" y="11057"/>
                  </a:lnTo>
                  <a:lnTo>
                    <a:pt x="7192" y="10900"/>
                  </a:lnTo>
                  <a:lnTo>
                    <a:pt x="7091" y="10544"/>
                  </a:lnTo>
                  <a:close/>
                </a:path>
                <a:path w="13969" h="12700">
                  <a:moveTo>
                    <a:pt x="4580" y="10313"/>
                  </a:moveTo>
                  <a:lnTo>
                    <a:pt x="4230" y="10313"/>
                  </a:lnTo>
                  <a:lnTo>
                    <a:pt x="4293" y="10963"/>
                  </a:lnTo>
                  <a:lnTo>
                    <a:pt x="4816" y="11319"/>
                  </a:lnTo>
                  <a:lnTo>
                    <a:pt x="5916" y="11319"/>
                  </a:lnTo>
                  <a:lnTo>
                    <a:pt x="6366" y="11057"/>
                  </a:lnTo>
                  <a:lnTo>
                    <a:pt x="6465" y="10900"/>
                  </a:lnTo>
                  <a:lnTo>
                    <a:pt x="5329" y="10900"/>
                  </a:lnTo>
                  <a:lnTo>
                    <a:pt x="4879" y="10805"/>
                  </a:lnTo>
                  <a:lnTo>
                    <a:pt x="4554" y="10638"/>
                  </a:lnTo>
                  <a:lnTo>
                    <a:pt x="4580" y="10313"/>
                  </a:lnTo>
                  <a:close/>
                </a:path>
                <a:path w="13969" h="12700">
                  <a:moveTo>
                    <a:pt x="9109" y="7654"/>
                  </a:moveTo>
                  <a:lnTo>
                    <a:pt x="8944" y="8313"/>
                  </a:lnTo>
                  <a:lnTo>
                    <a:pt x="8908" y="9434"/>
                  </a:lnTo>
                  <a:lnTo>
                    <a:pt x="8792" y="10209"/>
                  </a:lnTo>
                  <a:lnTo>
                    <a:pt x="8565" y="11245"/>
                  </a:lnTo>
                  <a:lnTo>
                    <a:pt x="8814" y="11245"/>
                  </a:lnTo>
                  <a:lnTo>
                    <a:pt x="9109" y="10711"/>
                  </a:lnTo>
                  <a:lnTo>
                    <a:pt x="9496" y="10711"/>
                  </a:lnTo>
                  <a:lnTo>
                    <a:pt x="9622" y="7706"/>
                  </a:lnTo>
                  <a:lnTo>
                    <a:pt x="9109" y="7654"/>
                  </a:lnTo>
                  <a:close/>
                </a:path>
                <a:path w="13969" h="12700">
                  <a:moveTo>
                    <a:pt x="7235" y="7371"/>
                  </a:moveTo>
                  <a:lnTo>
                    <a:pt x="7194" y="7559"/>
                  </a:lnTo>
                  <a:lnTo>
                    <a:pt x="6826" y="8408"/>
                  </a:lnTo>
                  <a:lnTo>
                    <a:pt x="6728" y="9109"/>
                  </a:lnTo>
                  <a:lnTo>
                    <a:pt x="6608" y="9696"/>
                  </a:lnTo>
                  <a:lnTo>
                    <a:pt x="6083" y="10900"/>
                  </a:lnTo>
                  <a:lnTo>
                    <a:pt x="6465" y="10900"/>
                  </a:lnTo>
                  <a:lnTo>
                    <a:pt x="6690" y="10544"/>
                  </a:lnTo>
                  <a:lnTo>
                    <a:pt x="7091" y="10544"/>
                  </a:lnTo>
                  <a:lnTo>
                    <a:pt x="7217" y="9507"/>
                  </a:lnTo>
                  <a:lnTo>
                    <a:pt x="7521" y="8753"/>
                  </a:lnTo>
                  <a:lnTo>
                    <a:pt x="7633" y="7559"/>
                  </a:lnTo>
                  <a:lnTo>
                    <a:pt x="7235" y="7371"/>
                  </a:lnTo>
                  <a:close/>
                </a:path>
                <a:path w="13969" h="12700">
                  <a:moveTo>
                    <a:pt x="2586" y="9507"/>
                  </a:moveTo>
                  <a:lnTo>
                    <a:pt x="2230" y="9507"/>
                  </a:lnTo>
                  <a:lnTo>
                    <a:pt x="2324" y="10114"/>
                  </a:lnTo>
                  <a:lnTo>
                    <a:pt x="2586" y="10544"/>
                  </a:lnTo>
                  <a:lnTo>
                    <a:pt x="3266" y="10711"/>
                  </a:lnTo>
                  <a:lnTo>
                    <a:pt x="3612" y="10711"/>
                  </a:lnTo>
                  <a:lnTo>
                    <a:pt x="3947" y="10544"/>
                  </a:lnTo>
                  <a:lnTo>
                    <a:pt x="4230" y="10313"/>
                  </a:lnTo>
                  <a:lnTo>
                    <a:pt x="4580" y="10313"/>
                  </a:lnTo>
                  <a:lnTo>
                    <a:pt x="3099" y="10209"/>
                  </a:lnTo>
                  <a:lnTo>
                    <a:pt x="2586" y="10052"/>
                  </a:lnTo>
                  <a:lnTo>
                    <a:pt x="2586" y="9507"/>
                  </a:lnTo>
                  <a:close/>
                </a:path>
                <a:path w="13969" h="12700">
                  <a:moveTo>
                    <a:pt x="4722" y="7298"/>
                  </a:moveTo>
                  <a:lnTo>
                    <a:pt x="4661" y="7559"/>
                  </a:lnTo>
                  <a:lnTo>
                    <a:pt x="4554" y="7800"/>
                  </a:lnTo>
                  <a:lnTo>
                    <a:pt x="4387" y="8313"/>
                  </a:lnTo>
                  <a:lnTo>
                    <a:pt x="4230" y="9015"/>
                  </a:lnTo>
                  <a:lnTo>
                    <a:pt x="4139" y="9601"/>
                  </a:lnTo>
                  <a:lnTo>
                    <a:pt x="3947" y="9957"/>
                  </a:lnTo>
                  <a:lnTo>
                    <a:pt x="3612" y="10114"/>
                  </a:lnTo>
                  <a:lnTo>
                    <a:pt x="3099" y="10209"/>
                  </a:lnTo>
                  <a:lnTo>
                    <a:pt x="4588" y="10209"/>
                  </a:lnTo>
                  <a:lnTo>
                    <a:pt x="4673" y="9601"/>
                  </a:lnTo>
                  <a:lnTo>
                    <a:pt x="5550" y="7654"/>
                  </a:lnTo>
                  <a:lnTo>
                    <a:pt x="4816" y="7654"/>
                  </a:lnTo>
                  <a:lnTo>
                    <a:pt x="4722" y="7298"/>
                  </a:lnTo>
                  <a:close/>
                </a:path>
                <a:path w="13969" h="12700">
                  <a:moveTo>
                    <a:pt x="1285" y="1610"/>
                  </a:moveTo>
                  <a:lnTo>
                    <a:pt x="1036" y="2062"/>
                  </a:lnTo>
                  <a:lnTo>
                    <a:pt x="659" y="3361"/>
                  </a:lnTo>
                  <a:lnTo>
                    <a:pt x="356" y="4722"/>
                  </a:lnTo>
                  <a:lnTo>
                    <a:pt x="76" y="8313"/>
                  </a:lnTo>
                  <a:lnTo>
                    <a:pt x="0" y="8826"/>
                  </a:lnTo>
                  <a:lnTo>
                    <a:pt x="1476" y="9957"/>
                  </a:lnTo>
                  <a:lnTo>
                    <a:pt x="1738" y="9957"/>
                  </a:lnTo>
                  <a:lnTo>
                    <a:pt x="1999" y="9769"/>
                  </a:lnTo>
                  <a:lnTo>
                    <a:pt x="2230" y="9507"/>
                  </a:lnTo>
                  <a:lnTo>
                    <a:pt x="2586" y="9507"/>
                  </a:lnTo>
                  <a:lnTo>
                    <a:pt x="1738" y="9434"/>
                  </a:lnTo>
                  <a:lnTo>
                    <a:pt x="942" y="9245"/>
                  </a:lnTo>
                  <a:lnTo>
                    <a:pt x="635" y="8826"/>
                  </a:lnTo>
                  <a:lnTo>
                    <a:pt x="680" y="6502"/>
                  </a:lnTo>
                  <a:lnTo>
                    <a:pt x="892" y="4722"/>
                  </a:lnTo>
                  <a:lnTo>
                    <a:pt x="1225" y="3361"/>
                  </a:lnTo>
                  <a:lnTo>
                    <a:pt x="1285" y="1610"/>
                  </a:lnTo>
                  <a:close/>
                </a:path>
                <a:path w="13969" h="12700">
                  <a:moveTo>
                    <a:pt x="2586" y="6858"/>
                  </a:moveTo>
                  <a:lnTo>
                    <a:pt x="2355" y="7559"/>
                  </a:lnTo>
                  <a:lnTo>
                    <a:pt x="2242" y="8313"/>
                  </a:lnTo>
                  <a:lnTo>
                    <a:pt x="1999" y="9109"/>
                  </a:lnTo>
                  <a:lnTo>
                    <a:pt x="1738" y="9434"/>
                  </a:lnTo>
                  <a:lnTo>
                    <a:pt x="2586" y="9434"/>
                  </a:lnTo>
                  <a:lnTo>
                    <a:pt x="2691" y="8502"/>
                  </a:lnTo>
                  <a:lnTo>
                    <a:pt x="2931" y="7800"/>
                  </a:lnTo>
                  <a:lnTo>
                    <a:pt x="3026" y="7046"/>
                  </a:lnTo>
                  <a:lnTo>
                    <a:pt x="2586" y="6858"/>
                  </a:lnTo>
                  <a:close/>
                </a:path>
                <a:path w="13969" h="12700">
                  <a:moveTo>
                    <a:pt x="5591" y="7559"/>
                  </a:moveTo>
                  <a:lnTo>
                    <a:pt x="4816" y="7654"/>
                  </a:lnTo>
                  <a:lnTo>
                    <a:pt x="5550" y="7654"/>
                  </a:lnTo>
                  <a:close/>
                </a:path>
                <a:path w="13969" h="12700">
                  <a:moveTo>
                    <a:pt x="1549" y="1130"/>
                  </a:moveTo>
                  <a:lnTo>
                    <a:pt x="1313" y="1559"/>
                  </a:lnTo>
                  <a:lnTo>
                    <a:pt x="1476" y="1622"/>
                  </a:lnTo>
                  <a:lnTo>
                    <a:pt x="5591" y="3874"/>
                  </a:lnTo>
                  <a:lnTo>
                    <a:pt x="7633" y="3706"/>
                  </a:lnTo>
                  <a:lnTo>
                    <a:pt x="8221" y="3361"/>
                  </a:lnTo>
                  <a:lnTo>
                    <a:pt x="5779" y="3361"/>
                  </a:lnTo>
                  <a:lnTo>
                    <a:pt x="1549" y="1130"/>
                  </a:lnTo>
                  <a:close/>
                </a:path>
                <a:path w="13969" h="12700">
                  <a:moveTo>
                    <a:pt x="12188" y="0"/>
                  </a:moveTo>
                  <a:lnTo>
                    <a:pt x="9528" y="1968"/>
                  </a:lnTo>
                  <a:lnTo>
                    <a:pt x="7141" y="3361"/>
                  </a:lnTo>
                  <a:lnTo>
                    <a:pt x="8221" y="3361"/>
                  </a:lnTo>
                  <a:lnTo>
                    <a:pt x="9434" y="2649"/>
                  </a:lnTo>
                  <a:lnTo>
                    <a:pt x="11580" y="1036"/>
                  </a:lnTo>
                  <a:lnTo>
                    <a:pt x="12020" y="324"/>
                  </a:lnTo>
                  <a:lnTo>
                    <a:pt x="12533" y="324"/>
                  </a:lnTo>
                  <a:lnTo>
                    <a:pt x="12188" y="0"/>
                  </a:lnTo>
                  <a:close/>
                </a:path>
              </a:pathLst>
            </a:custGeom>
            <a:solidFill>
              <a:srgbClr val="000000"/>
            </a:solidFill>
          </p:spPr>
          <p:txBody>
            <a:bodyPr wrap="square" lIns="0" tIns="0" rIns="0" bIns="0" rtlCol="0"/>
            <a:lstStyle/>
            <a:p>
              <a:endParaRPr/>
            </a:p>
          </p:txBody>
        </p:sp>
        <p:sp>
          <p:nvSpPr>
            <p:cNvPr id="223" name="object 223"/>
            <p:cNvSpPr/>
            <p:nvPr/>
          </p:nvSpPr>
          <p:spPr>
            <a:xfrm>
              <a:off x="14932806" y="10897199"/>
              <a:ext cx="26670" cy="6350"/>
            </a:xfrm>
            <a:custGeom>
              <a:avLst/>
              <a:gdLst/>
              <a:ahLst/>
              <a:cxnLst/>
              <a:rect l="l" t="t" r="r" b="b"/>
              <a:pathLst>
                <a:path w="26669" h="6350">
                  <a:moveTo>
                    <a:pt x="52" y="0"/>
                  </a:moveTo>
                  <a:lnTo>
                    <a:pt x="76" y="2387"/>
                  </a:lnTo>
                  <a:lnTo>
                    <a:pt x="0" y="4879"/>
                  </a:lnTo>
                  <a:lnTo>
                    <a:pt x="146" y="6073"/>
                  </a:lnTo>
                  <a:lnTo>
                    <a:pt x="6575" y="5560"/>
                  </a:lnTo>
                  <a:lnTo>
                    <a:pt x="9748" y="4879"/>
                  </a:lnTo>
                  <a:lnTo>
                    <a:pt x="26281" y="4879"/>
                  </a:lnTo>
                  <a:lnTo>
                    <a:pt x="26114" y="2973"/>
                  </a:lnTo>
                  <a:lnTo>
                    <a:pt x="25014" y="2973"/>
                  </a:lnTo>
                  <a:lnTo>
                    <a:pt x="23276" y="2879"/>
                  </a:lnTo>
                  <a:lnTo>
                    <a:pt x="21810" y="2649"/>
                  </a:lnTo>
                  <a:lnTo>
                    <a:pt x="19684" y="2387"/>
                  </a:lnTo>
                  <a:lnTo>
                    <a:pt x="18669" y="2041"/>
                  </a:lnTo>
                  <a:lnTo>
                    <a:pt x="17538" y="1612"/>
                  </a:lnTo>
                  <a:lnTo>
                    <a:pt x="15664" y="586"/>
                  </a:lnTo>
                  <a:lnTo>
                    <a:pt x="1078" y="586"/>
                  </a:lnTo>
                  <a:lnTo>
                    <a:pt x="565" y="324"/>
                  </a:lnTo>
                  <a:lnTo>
                    <a:pt x="52" y="0"/>
                  </a:lnTo>
                  <a:close/>
                </a:path>
                <a:path w="26669" h="6350">
                  <a:moveTo>
                    <a:pt x="26281" y="4879"/>
                  </a:moveTo>
                  <a:lnTo>
                    <a:pt x="9748" y="4879"/>
                  </a:lnTo>
                  <a:lnTo>
                    <a:pt x="11716" y="5392"/>
                  </a:lnTo>
                  <a:lnTo>
                    <a:pt x="13789" y="5884"/>
                  </a:lnTo>
                  <a:lnTo>
                    <a:pt x="16679" y="6073"/>
                  </a:lnTo>
                  <a:lnTo>
                    <a:pt x="19936" y="6073"/>
                  </a:lnTo>
                  <a:lnTo>
                    <a:pt x="21067" y="5821"/>
                  </a:lnTo>
                  <a:lnTo>
                    <a:pt x="21810" y="5560"/>
                  </a:lnTo>
                  <a:lnTo>
                    <a:pt x="22428" y="5298"/>
                  </a:lnTo>
                  <a:lnTo>
                    <a:pt x="25858" y="5298"/>
                  </a:lnTo>
                  <a:lnTo>
                    <a:pt x="26281" y="4879"/>
                  </a:lnTo>
                  <a:close/>
                </a:path>
                <a:path w="26669" h="6350">
                  <a:moveTo>
                    <a:pt x="25858" y="5298"/>
                  </a:moveTo>
                  <a:lnTo>
                    <a:pt x="22428" y="5298"/>
                  </a:lnTo>
                  <a:lnTo>
                    <a:pt x="23883" y="5884"/>
                  </a:lnTo>
                  <a:lnTo>
                    <a:pt x="25265" y="5884"/>
                  </a:lnTo>
                  <a:lnTo>
                    <a:pt x="25858" y="5298"/>
                  </a:lnTo>
                  <a:close/>
                </a:path>
                <a:path w="26669" h="6350">
                  <a:moveTo>
                    <a:pt x="13266" y="62"/>
                  </a:moveTo>
                  <a:lnTo>
                    <a:pt x="8617" y="324"/>
                  </a:lnTo>
                  <a:lnTo>
                    <a:pt x="6742" y="324"/>
                  </a:lnTo>
                  <a:lnTo>
                    <a:pt x="1078" y="586"/>
                  </a:lnTo>
                  <a:lnTo>
                    <a:pt x="15664" y="586"/>
                  </a:lnTo>
                  <a:lnTo>
                    <a:pt x="13266" y="62"/>
                  </a:lnTo>
                  <a:close/>
                </a:path>
              </a:pathLst>
            </a:custGeom>
            <a:solidFill>
              <a:srgbClr val="EFA052"/>
            </a:solidFill>
          </p:spPr>
          <p:txBody>
            <a:bodyPr wrap="square" lIns="0" tIns="0" rIns="0" bIns="0" rtlCol="0"/>
            <a:lstStyle/>
            <a:p>
              <a:endParaRPr/>
            </a:p>
          </p:txBody>
        </p:sp>
        <p:sp>
          <p:nvSpPr>
            <p:cNvPr id="224" name="object 224"/>
            <p:cNvSpPr/>
            <p:nvPr/>
          </p:nvSpPr>
          <p:spPr>
            <a:xfrm>
              <a:off x="14932413" y="10897103"/>
              <a:ext cx="27305" cy="6350"/>
            </a:xfrm>
            <a:custGeom>
              <a:avLst/>
              <a:gdLst/>
              <a:ahLst/>
              <a:cxnLst/>
              <a:rect l="l" t="t" r="r" b="b"/>
              <a:pathLst>
                <a:path w="27305" h="6350">
                  <a:moveTo>
                    <a:pt x="12769" y="5402"/>
                  </a:moveTo>
                  <a:lnTo>
                    <a:pt x="10826" y="5402"/>
                  </a:lnTo>
                  <a:lnTo>
                    <a:pt x="14177" y="6261"/>
                  </a:lnTo>
                  <a:lnTo>
                    <a:pt x="17161" y="6334"/>
                  </a:lnTo>
                  <a:lnTo>
                    <a:pt x="20166" y="6334"/>
                  </a:lnTo>
                  <a:lnTo>
                    <a:pt x="21360" y="6167"/>
                  </a:lnTo>
                  <a:lnTo>
                    <a:pt x="22236" y="5916"/>
                  </a:lnTo>
                  <a:lnTo>
                    <a:pt x="17161" y="5916"/>
                  </a:lnTo>
                  <a:lnTo>
                    <a:pt x="14250" y="5821"/>
                  </a:lnTo>
                  <a:lnTo>
                    <a:pt x="12769" y="5402"/>
                  </a:lnTo>
                  <a:close/>
                </a:path>
                <a:path w="27305" h="6350">
                  <a:moveTo>
                    <a:pt x="26101" y="5821"/>
                  </a:moveTo>
                  <a:lnTo>
                    <a:pt x="23004" y="5821"/>
                  </a:lnTo>
                  <a:lnTo>
                    <a:pt x="23433" y="5916"/>
                  </a:lnTo>
                  <a:lnTo>
                    <a:pt x="23946" y="6083"/>
                  </a:lnTo>
                  <a:lnTo>
                    <a:pt x="25046" y="6334"/>
                  </a:lnTo>
                  <a:lnTo>
                    <a:pt x="25915" y="6083"/>
                  </a:lnTo>
                  <a:lnTo>
                    <a:pt x="26101" y="5821"/>
                  </a:lnTo>
                  <a:close/>
                </a:path>
                <a:path w="27305" h="6350">
                  <a:moveTo>
                    <a:pt x="890" y="94"/>
                  </a:moveTo>
                  <a:lnTo>
                    <a:pt x="345" y="94"/>
                  </a:lnTo>
                  <a:lnTo>
                    <a:pt x="312" y="1382"/>
                  </a:lnTo>
                  <a:lnTo>
                    <a:pt x="118" y="2984"/>
                  </a:lnTo>
                  <a:lnTo>
                    <a:pt x="0" y="4439"/>
                  </a:lnTo>
                  <a:lnTo>
                    <a:pt x="795" y="5235"/>
                  </a:lnTo>
                  <a:lnTo>
                    <a:pt x="1287" y="5821"/>
                  </a:lnTo>
                  <a:lnTo>
                    <a:pt x="2575" y="6083"/>
                  </a:lnTo>
                  <a:lnTo>
                    <a:pt x="3779" y="6167"/>
                  </a:lnTo>
                  <a:lnTo>
                    <a:pt x="6429" y="5916"/>
                  </a:lnTo>
                  <a:lnTo>
                    <a:pt x="7620" y="5727"/>
                  </a:lnTo>
                  <a:lnTo>
                    <a:pt x="2345" y="5727"/>
                  </a:lnTo>
                  <a:lnTo>
                    <a:pt x="1549" y="5402"/>
                  </a:lnTo>
                  <a:lnTo>
                    <a:pt x="1120" y="4973"/>
                  </a:lnTo>
                  <a:lnTo>
                    <a:pt x="660" y="4439"/>
                  </a:lnTo>
                  <a:lnTo>
                    <a:pt x="781" y="1455"/>
                  </a:lnTo>
                  <a:lnTo>
                    <a:pt x="795" y="586"/>
                  </a:lnTo>
                  <a:lnTo>
                    <a:pt x="9015" y="586"/>
                  </a:lnTo>
                  <a:lnTo>
                    <a:pt x="13570" y="418"/>
                  </a:lnTo>
                  <a:lnTo>
                    <a:pt x="15680" y="418"/>
                  </a:lnTo>
                  <a:lnTo>
                    <a:pt x="15444" y="324"/>
                  </a:lnTo>
                  <a:lnTo>
                    <a:pt x="15042" y="251"/>
                  </a:lnTo>
                  <a:lnTo>
                    <a:pt x="1382" y="251"/>
                  </a:lnTo>
                  <a:lnTo>
                    <a:pt x="890" y="94"/>
                  </a:lnTo>
                  <a:close/>
                </a:path>
                <a:path w="27305" h="6350">
                  <a:moveTo>
                    <a:pt x="23004" y="5402"/>
                  </a:moveTo>
                  <a:lnTo>
                    <a:pt x="22114" y="5402"/>
                  </a:lnTo>
                  <a:lnTo>
                    <a:pt x="21266" y="5727"/>
                  </a:lnTo>
                  <a:lnTo>
                    <a:pt x="20166" y="5916"/>
                  </a:lnTo>
                  <a:lnTo>
                    <a:pt x="22236" y="5916"/>
                  </a:lnTo>
                  <a:lnTo>
                    <a:pt x="22564" y="5821"/>
                  </a:lnTo>
                  <a:lnTo>
                    <a:pt x="26101" y="5821"/>
                  </a:lnTo>
                  <a:lnTo>
                    <a:pt x="25213" y="5727"/>
                  </a:lnTo>
                  <a:lnTo>
                    <a:pt x="23004" y="5402"/>
                  </a:lnTo>
                  <a:close/>
                </a:path>
                <a:path w="27305" h="6350">
                  <a:moveTo>
                    <a:pt x="11172" y="5046"/>
                  </a:moveTo>
                  <a:lnTo>
                    <a:pt x="9277" y="5046"/>
                  </a:lnTo>
                  <a:lnTo>
                    <a:pt x="7884" y="5235"/>
                  </a:lnTo>
                  <a:lnTo>
                    <a:pt x="3382" y="5727"/>
                  </a:lnTo>
                  <a:lnTo>
                    <a:pt x="7620" y="5727"/>
                  </a:lnTo>
                  <a:lnTo>
                    <a:pt x="8680" y="5560"/>
                  </a:lnTo>
                  <a:lnTo>
                    <a:pt x="10826" y="5402"/>
                  </a:lnTo>
                  <a:lnTo>
                    <a:pt x="12769" y="5402"/>
                  </a:lnTo>
                  <a:lnTo>
                    <a:pt x="12177" y="5235"/>
                  </a:lnTo>
                  <a:lnTo>
                    <a:pt x="11172" y="5046"/>
                  </a:lnTo>
                  <a:close/>
                </a:path>
                <a:path w="27305" h="6350">
                  <a:moveTo>
                    <a:pt x="15680" y="418"/>
                  </a:moveTo>
                  <a:lnTo>
                    <a:pt x="13570" y="418"/>
                  </a:lnTo>
                  <a:lnTo>
                    <a:pt x="15381" y="774"/>
                  </a:lnTo>
                  <a:lnTo>
                    <a:pt x="16837" y="1455"/>
                  </a:lnTo>
                  <a:lnTo>
                    <a:pt x="17936" y="1874"/>
                  </a:lnTo>
                  <a:lnTo>
                    <a:pt x="19999" y="2743"/>
                  </a:lnTo>
                  <a:lnTo>
                    <a:pt x="22114" y="2984"/>
                  </a:lnTo>
                  <a:lnTo>
                    <a:pt x="23946" y="3162"/>
                  </a:lnTo>
                  <a:lnTo>
                    <a:pt x="26250" y="3423"/>
                  </a:lnTo>
                  <a:lnTo>
                    <a:pt x="26033" y="4973"/>
                  </a:lnTo>
                  <a:lnTo>
                    <a:pt x="25931" y="5235"/>
                  </a:lnTo>
                  <a:lnTo>
                    <a:pt x="25664" y="5560"/>
                  </a:lnTo>
                  <a:lnTo>
                    <a:pt x="25213" y="5727"/>
                  </a:lnTo>
                  <a:lnTo>
                    <a:pt x="26169" y="5727"/>
                  </a:lnTo>
                  <a:lnTo>
                    <a:pt x="26952" y="4628"/>
                  </a:lnTo>
                  <a:lnTo>
                    <a:pt x="26857" y="4293"/>
                  </a:lnTo>
                  <a:lnTo>
                    <a:pt x="26763" y="2931"/>
                  </a:lnTo>
                  <a:lnTo>
                    <a:pt x="25496" y="2837"/>
                  </a:lnTo>
                  <a:lnTo>
                    <a:pt x="23758" y="2743"/>
                  </a:lnTo>
                  <a:lnTo>
                    <a:pt x="20166" y="2324"/>
                  </a:lnTo>
                  <a:lnTo>
                    <a:pt x="18125" y="1455"/>
                  </a:lnTo>
                  <a:lnTo>
                    <a:pt x="16994" y="942"/>
                  </a:lnTo>
                  <a:lnTo>
                    <a:pt x="15680" y="418"/>
                  </a:lnTo>
                  <a:close/>
                </a:path>
                <a:path w="27305" h="6350">
                  <a:moveTo>
                    <a:pt x="8073" y="586"/>
                  </a:moveTo>
                  <a:lnTo>
                    <a:pt x="795" y="586"/>
                  </a:lnTo>
                  <a:lnTo>
                    <a:pt x="963" y="680"/>
                  </a:lnTo>
                  <a:lnTo>
                    <a:pt x="1287" y="774"/>
                  </a:lnTo>
                  <a:lnTo>
                    <a:pt x="4031" y="774"/>
                  </a:lnTo>
                  <a:lnTo>
                    <a:pt x="5580" y="680"/>
                  </a:lnTo>
                  <a:lnTo>
                    <a:pt x="6711" y="680"/>
                  </a:lnTo>
                  <a:lnTo>
                    <a:pt x="8073" y="586"/>
                  </a:lnTo>
                  <a:close/>
                </a:path>
                <a:path w="27305" h="6350">
                  <a:moveTo>
                    <a:pt x="13664" y="0"/>
                  </a:moveTo>
                  <a:lnTo>
                    <a:pt x="9015" y="157"/>
                  </a:lnTo>
                  <a:lnTo>
                    <a:pt x="6711" y="157"/>
                  </a:lnTo>
                  <a:lnTo>
                    <a:pt x="5580" y="251"/>
                  </a:lnTo>
                  <a:lnTo>
                    <a:pt x="15042" y="251"/>
                  </a:lnTo>
                  <a:lnTo>
                    <a:pt x="13664" y="0"/>
                  </a:lnTo>
                  <a:close/>
                </a:path>
              </a:pathLst>
            </a:custGeom>
            <a:solidFill>
              <a:srgbClr val="000000"/>
            </a:solidFill>
          </p:spPr>
          <p:txBody>
            <a:bodyPr wrap="square" lIns="0" tIns="0" rIns="0" bIns="0" rtlCol="0"/>
            <a:lstStyle/>
            <a:p>
              <a:endParaRPr/>
            </a:p>
          </p:txBody>
        </p:sp>
        <p:sp>
          <p:nvSpPr>
            <p:cNvPr id="225" name="object 225"/>
            <p:cNvSpPr/>
            <p:nvPr/>
          </p:nvSpPr>
          <p:spPr>
            <a:xfrm>
              <a:off x="15012593" y="10731193"/>
              <a:ext cx="108585" cy="64135"/>
            </a:xfrm>
            <a:custGeom>
              <a:avLst/>
              <a:gdLst/>
              <a:ahLst/>
              <a:cxnLst/>
              <a:rect l="l" t="t" r="r" b="b"/>
              <a:pathLst>
                <a:path w="108584" h="64134">
                  <a:moveTo>
                    <a:pt x="4303" y="0"/>
                  </a:moveTo>
                  <a:lnTo>
                    <a:pt x="0" y="7088"/>
                  </a:lnTo>
                  <a:lnTo>
                    <a:pt x="2743" y="9769"/>
                  </a:lnTo>
                  <a:lnTo>
                    <a:pt x="8408" y="12229"/>
                  </a:lnTo>
                  <a:lnTo>
                    <a:pt x="93128" y="53485"/>
                  </a:lnTo>
                  <a:lnTo>
                    <a:pt x="98007" y="54616"/>
                  </a:lnTo>
                  <a:lnTo>
                    <a:pt x="96227" y="57432"/>
                  </a:lnTo>
                  <a:lnTo>
                    <a:pt x="99651" y="61369"/>
                  </a:lnTo>
                  <a:lnTo>
                    <a:pt x="101201" y="63181"/>
                  </a:lnTo>
                  <a:lnTo>
                    <a:pt x="101557" y="63694"/>
                  </a:lnTo>
                  <a:lnTo>
                    <a:pt x="102562" y="63767"/>
                  </a:lnTo>
                  <a:lnTo>
                    <a:pt x="105211" y="63861"/>
                  </a:lnTo>
                  <a:lnTo>
                    <a:pt x="104960" y="59914"/>
                  </a:lnTo>
                  <a:lnTo>
                    <a:pt x="104447" y="59495"/>
                  </a:lnTo>
                  <a:lnTo>
                    <a:pt x="104202" y="59233"/>
                  </a:lnTo>
                  <a:lnTo>
                    <a:pt x="103337" y="59233"/>
                  </a:lnTo>
                  <a:lnTo>
                    <a:pt x="102755" y="57860"/>
                  </a:lnTo>
                  <a:lnTo>
                    <a:pt x="101787" y="57171"/>
                  </a:lnTo>
                  <a:lnTo>
                    <a:pt x="102143" y="56417"/>
                  </a:lnTo>
                  <a:lnTo>
                    <a:pt x="107154" y="56417"/>
                  </a:lnTo>
                  <a:lnTo>
                    <a:pt x="106436" y="55621"/>
                  </a:lnTo>
                  <a:lnTo>
                    <a:pt x="104447" y="53317"/>
                  </a:lnTo>
                  <a:lnTo>
                    <a:pt x="103693" y="53317"/>
                  </a:lnTo>
                  <a:lnTo>
                    <a:pt x="101012" y="53066"/>
                  </a:lnTo>
                  <a:lnTo>
                    <a:pt x="96227" y="51275"/>
                  </a:lnTo>
                  <a:lnTo>
                    <a:pt x="94510" y="49988"/>
                  </a:lnTo>
                  <a:lnTo>
                    <a:pt x="91410" y="47590"/>
                  </a:lnTo>
                  <a:lnTo>
                    <a:pt x="87212" y="45077"/>
                  </a:lnTo>
                  <a:lnTo>
                    <a:pt x="85819" y="44585"/>
                  </a:lnTo>
                  <a:lnTo>
                    <a:pt x="9612" y="3329"/>
                  </a:lnTo>
                  <a:lnTo>
                    <a:pt x="8408" y="2879"/>
                  </a:lnTo>
                  <a:lnTo>
                    <a:pt x="4303" y="0"/>
                  </a:lnTo>
                  <a:close/>
                </a:path>
                <a:path w="108584" h="64134">
                  <a:moveTo>
                    <a:pt x="102755" y="57860"/>
                  </a:moveTo>
                  <a:lnTo>
                    <a:pt x="103337" y="59233"/>
                  </a:lnTo>
                  <a:lnTo>
                    <a:pt x="104202" y="59233"/>
                  </a:lnTo>
                  <a:lnTo>
                    <a:pt x="103242" y="58207"/>
                  </a:lnTo>
                  <a:lnTo>
                    <a:pt x="102755" y="57860"/>
                  </a:lnTo>
                  <a:close/>
                </a:path>
                <a:path w="108584" h="64134">
                  <a:moveTo>
                    <a:pt x="107154" y="56417"/>
                  </a:moveTo>
                  <a:lnTo>
                    <a:pt x="102143" y="56417"/>
                  </a:lnTo>
                  <a:lnTo>
                    <a:pt x="102755" y="57860"/>
                  </a:lnTo>
                  <a:lnTo>
                    <a:pt x="103242" y="58207"/>
                  </a:lnTo>
                  <a:lnTo>
                    <a:pt x="104202" y="59233"/>
                  </a:lnTo>
                  <a:lnTo>
                    <a:pt x="108289" y="59233"/>
                  </a:lnTo>
                  <a:lnTo>
                    <a:pt x="108501" y="58207"/>
                  </a:lnTo>
                  <a:lnTo>
                    <a:pt x="108455" y="57860"/>
                  </a:lnTo>
                  <a:lnTo>
                    <a:pt x="107154" y="56417"/>
                  </a:lnTo>
                  <a:close/>
                </a:path>
              </a:pathLst>
            </a:custGeom>
            <a:solidFill>
              <a:srgbClr val="A34817"/>
            </a:solidFill>
          </p:spPr>
          <p:txBody>
            <a:bodyPr wrap="square" lIns="0" tIns="0" rIns="0" bIns="0" rtlCol="0"/>
            <a:lstStyle/>
            <a:p>
              <a:endParaRPr/>
            </a:p>
          </p:txBody>
        </p:sp>
        <p:sp>
          <p:nvSpPr>
            <p:cNvPr id="226" name="object 226"/>
            <p:cNvSpPr/>
            <p:nvPr/>
          </p:nvSpPr>
          <p:spPr>
            <a:xfrm>
              <a:off x="15013458" y="10732293"/>
              <a:ext cx="107950" cy="63500"/>
            </a:xfrm>
            <a:custGeom>
              <a:avLst/>
              <a:gdLst/>
              <a:ahLst/>
              <a:cxnLst/>
              <a:rect l="l" t="t" r="r" b="b"/>
              <a:pathLst>
                <a:path w="107950" h="63500">
                  <a:moveTo>
                    <a:pt x="45440" y="25971"/>
                  </a:moveTo>
                  <a:lnTo>
                    <a:pt x="6083" y="5080"/>
                  </a:lnTo>
                  <a:lnTo>
                    <a:pt x="5918" y="5588"/>
                  </a:lnTo>
                  <a:lnTo>
                    <a:pt x="45440" y="25971"/>
                  </a:lnTo>
                  <a:close/>
                </a:path>
                <a:path w="107950" h="63500">
                  <a:moveTo>
                    <a:pt x="54902" y="31648"/>
                  </a:moveTo>
                  <a:lnTo>
                    <a:pt x="54140" y="31648"/>
                  </a:lnTo>
                  <a:lnTo>
                    <a:pt x="54622" y="31826"/>
                  </a:lnTo>
                  <a:lnTo>
                    <a:pt x="54902" y="31648"/>
                  </a:lnTo>
                  <a:close/>
                </a:path>
                <a:path w="107950" h="63500">
                  <a:moveTo>
                    <a:pt x="107416" y="56870"/>
                  </a:moveTo>
                  <a:lnTo>
                    <a:pt x="107022" y="55753"/>
                  </a:lnTo>
                  <a:lnTo>
                    <a:pt x="106781" y="55486"/>
                  </a:lnTo>
                  <a:lnTo>
                    <a:pt x="106781" y="57277"/>
                  </a:lnTo>
                  <a:lnTo>
                    <a:pt x="106680" y="57531"/>
                  </a:lnTo>
                  <a:lnTo>
                    <a:pt x="106502" y="57886"/>
                  </a:lnTo>
                  <a:lnTo>
                    <a:pt x="105727" y="57975"/>
                  </a:lnTo>
                  <a:lnTo>
                    <a:pt x="103568" y="57975"/>
                  </a:lnTo>
                  <a:lnTo>
                    <a:pt x="101955" y="56337"/>
                  </a:lnTo>
                  <a:lnTo>
                    <a:pt x="100723" y="56261"/>
                  </a:lnTo>
                  <a:lnTo>
                    <a:pt x="102209" y="57277"/>
                  </a:lnTo>
                  <a:lnTo>
                    <a:pt x="103492" y="58661"/>
                  </a:lnTo>
                  <a:lnTo>
                    <a:pt x="103593" y="58826"/>
                  </a:lnTo>
                  <a:lnTo>
                    <a:pt x="103898" y="60121"/>
                  </a:lnTo>
                  <a:lnTo>
                    <a:pt x="103797" y="60477"/>
                  </a:lnTo>
                  <a:lnTo>
                    <a:pt x="103073" y="62090"/>
                  </a:lnTo>
                  <a:lnTo>
                    <a:pt x="102565" y="62509"/>
                  </a:lnTo>
                  <a:lnTo>
                    <a:pt x="101790" y="62509"/>
                  </a:lnTo>
                  <a:lnTo>
                    <a:pt x="101790" y="62674"/>
                  </a:lnTo>
                  <a:lnTo>
                    <a:pt x="101688" y="62509"/>
                  </a:lnTo>
                  <a:lnTo>
                    <a:pt x="100914" y="62331"/>
                  </a:lnTo>
                  <a:lnTo>
                    <a:pt x="100596" y="62090"/>
                  </a:lnTo>
                  <a:lnTo>
                    <a:pt x="99631" y="60896"/>
                  </a:lnTo>
                  <a:lnTo>
                    <a:pt x="98945" y="60121"/>
                  </a:lnTo>
                  <a:lnTo>
                    <a:pt x="97764" y="58661"/>
                  </a:lnTo>
                  <a:lnTo>
                    <a:pt x="97650" y="58496"/>
                  </a:lnTo>
                  <a:lnTo>
                    <a:pt x="96494" y="55753"/>
                  </a:lnTo>
                  <a:lnTo>
                    <a:pt x="95427" y="52933"/>
                  </a:lnTo>
                  <a:lnTo>
                    <a:pt x="92354" y="52235"/>
                  </a:lnTo>
                  <a:lnTo>
                    <a:pt x="7632" y="10909"/>
                  </a:lnTo>
                  <a:lnTo>
                    <a:pt x="3594" y="9182"/>
                  </a:lnTo>
                  <a:lnTo>
                    <a:pt x="1282" y="7391"/>
                  </a:lnTo>
                  <a:lnTo>
                    <a:pt x="444" y="4889"/>
                  </a:lnTo>
                  <a:lnTo>
                    <a:pt x="584" y="4216"/>
                  </a:lnTo>
                  <a:lnTo>
                    <a:pt x="1968" y="1892"/>
                  </a:lnTo>
                  <a:lnTo>
                    <a:pt x="3098" y="1130"/>
                  </a:lnTo>
                  <a:lnTo>
                    <a:pt x="5918" y="1130"/>
                  </a:lnTo>
                  <a:lnTo>
                    <a:pt x="7175" y="1790"/>
                  </a:lnTo>
                  <a:lnTo>
                    <a:pt x="8636" y="2501"/>
                  </a:lnTo>
                  <a:lnTo>
                    <a:pt x="43649" y="21412"/>
                  </a:lnTo>
                  <a:lnTo>
                    <a:pt x="43815" y="21958"/>
                  </a:lnTo>
                  <a:lnTo>
                    <a:pt x="45110" y="23672"/>
                  </a:lnTo>
                  <a:lnTo>
                    <a:pt x="45504" y="25717"/>
                  </a:lnTo>
                  <a:lnTo>
                    <a:pt x="45605" y="26581"/>
                  </a:lnTo>
                  <a:lnTo>
                    <a:pt x="45885" y="27457"/>
                  </a:lnTo>
                  <a:lnTo>
                    <a:pt x="46304" y="28371"/>
                  </a:lnTo>
                  <a:lnTo>
                    <a:pt x="46888" y="29171"/>
                  </a:lnTo>
                  <a:lnTo>
                    <a:pt x="47942" y="29591"/>
                  </a:lnTo>
                  <a:lnTo>
                    <a:pt x="48895" y="30022"/>
                  </a:lnTo>
                  <a:lnTo>
                    <a:pt x="52298" y="31648"/>
                  </a:lnTo>
                  <a:lnTo>
                    <a:pt x="54140" y="31648"/>
                  </a:lnTo>
                  <a:lnTo>
                    <a:pt x="51181" y="30632"/>
                  </a:lnTo>
                  <a:lnTo>
                    <a:pt x="49123" y="29591"/>
                  </a:lnTo>
                  <a:lnTo>
                    <a:pt x="45605" y="23507"/>
                  </a:lnTo>
                  <a:lnTo>
                    <a:pt x="44945" y="22631"/>
                  </a:lnTo>
                  <a:lnTo>
                    <a:pt x="44234" y="21767"/>
                  </a:lnTo>
                  <a:lnTo>
                    <a:pt x="58115" y="29222"/>
                  </a:lnTo>
                  <a:lnTo>
                    <a:pt x="57785" y="29857"/>
                  </a:lnTo>
                  <a:lnTo>
                    <a:pt x="56946" y="30454"/>
                  </a:lnTo>
                  <a:lnTo>
                    <a:pt x="54902" y="31648"/>
                  </a:lnTo>
                  <a:lnTo>
                    <a:pt x="55397" y="31648"/>
                  </a:lnTo>
                  <a:lnTo>
                    <a:pt x="56337" y="31305"/>
                  </a:lnTo>
                  <a:lnTo>
                    <a:pt x="58140" y="30200"/>
                  </a:lnTo>
                  <a:lnTo>
                    <a:pt x="58559" y="29464"/>
                  </a:lnTo>
                  <a:lnTo>
                    <a:pt x="84886" y="43662"/>
                  </a:lnTo>
                  <a:lnTo>
                    <a:pt x="86080" y="44145"/>
                  </a:lnTo>
                  <a:lnTo>
                    <a:pt x="90373" y="46647"/>
                  </a:lnTo>
                  <a:lnTo>
                    <a:pt x="93446" y="49060"/>
                  </a:lnTo>
                  <a:lnTo>
                    <a:pt x="95186" y="50342"/>
                  </a:lnTo>
                  <a:lnTo>
                    <a:pt x="99796" y="52133"/>
                  </a:lnTo>
                  <a:lnTo>
                    <a:pt x="100406" y="52235"/>
                  </a:lnTo>
                  <a:lnTo>
                    <a:pt x="102819" y="52489"/>
                  </a:lnTo>
                  <a:lnTo>
                    <a:pt x="103568" y="52578"/>
                  </a:lnTo>
                  <a:lnTo>
                    <a:pt x="105371" y="54711"/>
                  </a:lnTo>
                  <a:lnTo>
                    <a:pt x="106768" y="56261"/>
                  </a:lnTo>
                  <a:lnTo>
                    <a:pt x="106781" y="57277"/>
                  </a:lnTo>
                  <a:lnTo>
                    <a:pt x="106781" y="55486"/>
                  </a:lnTo>
                  <a:lnTo>
                    <a:pt x="105829" y="54394"/>
                  </a:lnTo>
                  <a:lnTo>
                    <a:pt x="103733" y="52133"/>
                  </a:lnTo>
                  <a:lnTo>
                    <a:pt x="100139" y="51714"/>
                  </a:lnTo>
                  <a:lnTo>
                    <a:pt x="95427" y="49923"/>
                  </a:lnTo>
                  <a:lnTo>
                    <a:pt x="90805" y="46405"/>
                  </a:lnTo>
                  <a:lnTo>
                    <a:pt x="86499" y="43827"/>
                  </a:lnTo>
                  <a:lnTo>
                    <a:pt x="85140" y="43205"/>
                  </a:lnTo>
                  <a:lnTo>
                    <a:pt x="58788" y="29032"/>
                  </a:lnTo>
                  <a:lnTo>
                    <a:pt x="59245" y="28117"/>
                  </a:lnTo>
                  <a:lnTo>
                    <a:pt x="61569" y="24193"/>
                  </a:lnTo>
                  <a:lnTo>
                    <a:pt x="62839" y="21767"/>
                  </a:lnTo>
                  <a:lnTo>
                    <a:pt x="62230" y="19570"/>
                  </a:lnTo>
                  <a:lnTo>
                    <a:pt x="62217" y="21958"/>
                  </a:lnTo>
                  <a:lnTo>
                    <a:pt x="60947" y="24358"/>
                  </a:lnTo>
                  <a:lnTo>
                    <a:pt x="58813" y="27876"/>
                  </a:lnTo>
                  <a:lnTo>
                    <a:pt x="58343" y="28778"/>
                  </a:lnTo>
                  <a:lnTo>
                    <a:pt x="43980" y="21056"/>
                  </a:lnTo>
                  <a:lnTo>
                    <a:pt x="43878" y="20662"/>
                  </a:lnTo>
                  <a:lnTo>
                    <a:pt x="43662" y="19164"/>
                  </a:lnTo>
                  <a:lnTo>
                    <a:pt x="44018" y="18783"/>
                  </a:lnTo>
                  <a:lnTo>
                    <a:pt x="44323" y="18376"/>
                  </a:lnTo>
                  <a:lnTo>
                    <a:pt x="44462" y="18288"/>
                  </a:lnTo>
                  <a:lnTo>
                    <a:pt x="44932" y="18351"/>
                  </a:lnTo>
                  <a:lnTo>
                    <a:pt x="44869" y="18199"/>
                  </a:lnTo>
                  <a:lnTo>
                    <a:pt x="45021" y="18161"/>
                  </a:lnTo>
                  <a:lnTo>
                    <a:pt x="45034" y="18364"/>
                  </a:lnTo>
                  <a:lnTo>
                    <a:pt x="45224" y="18402"/>
                  </a:lnTo>
                  <a:lnTo>
                    <a:pt x="45529" y="18440"/>
                  </a:lnTo>
                  <a:lnTo>
                    <a:pt x="45491" y="18034"/>
                  </a:lnTo>
                  <a:lnTo>
                    <a:pt x="45466" y="17856"/>
                  </a:lnTo>
                  <a:lnTo>
                    <a:pt x="45339" y="16294"/>
                  </a:lnTo>
                  <a:lnTo>
                    <a:pt x="45199" y="15087"/>
                  </a:lnTo>
                  <a:lnTo>
                    <a:pt x="45326" y="11214"/>
                  </a:lnTo>
                  <a:lnTo>
                    <a:pt x="45377" y="11023"/>
                  </a:lnTo>
                  <a:lnTo>
                    <a:pt x="48437" y="12192"/>
                  </a:lnTo>
                  <a:lnTo>
                    <a:pt x="48577" y="12204"/>
                  </a:lnTo>
                  <a:lnTo>
                    <a:pt x="49898" y="12687"/>
                  </a:lnTo>
                  <a:lnTo>
                    <a:pt x="55587" y="12687"/>
                  </a:lnTo>
                  <a:lnTo>
                    <a:pt x="60782" y="12522"/>
                  </a:lnTo>
                  <a:lnTo>
                    <a:pt x="60667" y="12192"/>
                  </a:lnTo>
                  <a:lnTo>
                    <a:pt x="60629" y="12026"/>
                  </a:lnTo>
                  <a:lnTo>
                    <a:pt x="60794" y="12357"/>
                  </a:lnTo>
                  <a:lnTo>
                    <a:pt x="61569" y="15176"/>
                  </a:lnTo>
                  <a:lnTo>
                    <a:pt x="61785" y="15786"/>
                  </a:lnTo>
                  <a:lnTo>
                    <a:pt x="61696" y="17424"/>
                  </a:lnTo>
                  <a:lnTo>
                    <a:pt x="61480" y="19024"/>
                  </a:lnTo>
                  <a:lnTo>
                    <a:pt x="61722" y="19570"/>
                  </a:lnTo>
                  <a:lnTo>
                    <a:pt x="62179" y="21272"/>
                  </a:lnTo>
                  <a:lnTo>
                    <a:pt x="62217" y="21958"/>
                  </a:lnTo>
                  <a:lnTo>
                    <a:pt x="62217" y="19545"/>
                  </a:lnTo>
                  <a:lnTo>
                    <a:pt x="62039" y="19024"/>
                  </a:lnTo>
                  <a:lnTo>
                    <a:pt x="62153" y="17754"/>
                  </a:lnTo>
                  <a:lnTo>
                    <a:pt x="62242" y="15786"/>
                  </a:lnTo>
                  <a:lnTo>
                    <a:pt x="62077" y="15074"/>
                  </a:lnTo>
                  <a:lnTo>
                    <a:pt x="61544" y="13690"/>
                  </a:lnTo>
                  <a:lnTo>
                    <a:pt x="61988" y="13398"/>
                  </a:lnTo>
                  <a:lnTo>
                    <a:pt x="61912" y="12026"/>
                  </a:lnTo>
                  <a:lnTo>
                    <a:pt x="61137" y="8585"/>
                  </a:lnTo>
                  <a:lnTo>
                    <a:pt x="59931" y="7543"/>
                  </a:lnTo>
                  <a:lnTo>
                    <a:pt x="58331" y="5994"/>
                  </a:lnTo>
                  <a:lnTo>
                    <a:pt x="56781" y="5410"/>
                  </a:lnTo>
                  <a:lnTo>
                    <a:pt x="55829" y="5245"/>
                  </a:lnTo>
                  <a:lnTo>
                    <a:pt x="55397" y="5245"/>
                  </a:lnTo>
                  <a:lnTo>
                    <a:pt x="54775" y="5143"/>
                  </a:lnTo>
                  <a:lnTo>
                    <a:pt x="53848" y="4724"/>
                  </a:lnTo>
                  <a:lnTo>
                    <a:pt x="52298" y="4889"/>
                  </a:lnTo>
                  <a:lnTo>
                    <a:pt x="49479" y="5245"/>
                  </a:lnTo>
                  <a:lnTo>
                    <a:pt x="48348" y="5410"/>
                  </a:lnTo>
                  <a:lnTo>
                    <a:pt x="47434" y="5499"/>
                  </a:lnTo>
                  <a:lnTo>
                    <a:pt x="46304" y="6083"/>
                  </a:lnTo>
                  <a:lnTo>
                    <a:pt x="45021" y="6692"/>
                  </a:lnTo>
                  <a:lnTo>
                    <a:pt x="44767" y="6870"/>
                  </a:lnTo>
                  <a:lnTo>
                    <a:pt x="44767" y="17754"/>
                  </a:lnTo>
                  <a:lnTo>
                    <a:pt x="44411" y="17754"/>
                  </a:lnTo>
                  <a:lnTo>
                    <a:pt x="44589" y="17500"/>
                  </a:lnTo>
                  <a:lnTo>
                    <a:pt x="44767" y="17754"/>
                  </a:lnTo>
                  <a:lnTo>
                    <a:pt x="44767" y="6870"/>
                  </a:lnTo>
                  <a:lnTo>
                    <a:pt x="43649" y="7632"/>
                  </a:lnTo>
                  <a:lnTo>
                    <a:pt x="42938" y="9537"/>
                  </a:lnTo>
                  <a:lnTo>
                    <a:pt x="42621" y="10642"/>
                  </a:lnTo>
                  <a:lnTo>
                    <a:pt x="42291" y="11582"/>
                  </a:lnTo>
                  <a:lnTo>
                    <a:pt x="42189" y="13398"/>
                  </a:lnTo>
                  <a:lnTo>
                    <a:pt x="42506" y="18351"/>
                  </a:lnTo>
                  <a:lnTo>
                    <a:pt x="42633" y="18973"/>
                  </a:lnTo>
                  <a:lnTo>
                    <a:pt x="42748" y="19113"/>
                  </a:lnTo>
                  <a:lnTo>
                    <a:pt x="42786" y="19824"/>
                  </a:lnTo>
                  <a:lnTo>
                    <a:pt x="42964" y="19646"/>
                  </a:lnTo>
                  <a:lnTo>
                    <a:pt x="43446" y="20764"/>
                  </a:lnTo>
                  <a:lnTo>
                    <a:pt x="7010" y="1130"/>
                  </a:lnTo>
                  <a:lnTo>
                    <a:pt x="6350" y="774"/>
                  </a:lnTo>
                  <a:lnTo>
                    <a:pt x="2489" y="0"/>
                  </a:lnTo>
                  <a:lnTo>
                    <a:pt x="88" y="4051"/>
                  </a:lnTo>
                  <a:lnTo>
                    <a:pt x="0" y="4889"/>
                  </a:lnTo>
                  <a:lnTo>
                    <a:pt x="254" y="5829"/>
                  </a:lnTo>
                  <a:lnTo>
                    <a:pt x="850" y="7632"/>
                  </a:lnTo>
                  <a:lnTo>
                    <a:pt x="3238" y="9537"/>
                  </a:lnTo>
                  <a:lnTo>
                    <a:pt x="7442" y="11328"/>
                  </a:lnTo>
                  <a:lnTo>
                    <a:pt x="92252" y="52743"/>
                  </a:lnTo>
                  <a:lnTo>
                    <a:pt x="94996" y="53263"/>
                  </a:lnTo>
                  <a:lnTo>
                    <a:pt x="95618" y="54711"/>
                  </a:lnTo>
                  <a:lnTo>
                    <a:pt x="96647" y="57531"/>
                  </a:lnTo>
                  <a:lnTo>
                    <a:pt x="97231" y="58826"/>
                  </a:lnTo>
                  <a:lnTo>
                    <a:pt x="98615" y="60477"/>
                  </a:lnTo>
                  <a:lnTo>
                    <a:pt x="100685" y="62865"/>
                  </a:lnTo>
                  <a:lnTo>
                    <a:pt x="101790" y="62928"/>
                  </a:lnTo>
                  <a:lnTo>
                    <a:pt x="102730" y="62928"/>
                  </a:lnTo>
                  <a:lnTo>
                    <a:pt x="103073" y="62674"/>
                  </a:lnTo>
                  <a:lnTo>
                    <a:pt x="103403" y="62420"/>
                  </a:lnTo>
                  <a:lnTo>
                    <a:pt x="104254" y="60477"/>
                  </a:lnTo>
                  <a:lnTo>
                    <a:pt x="104317" y="60121"/>
                  </a:lnTo>
                  <a:lnTo>
                    <a:pt x="104127" y="58826"/>
                  </a:lnTo>
                  <a:lnTo>
                    <a:pt x="104013" y="58496"/>
                  </a:lnTo>
                  <a:lnTo>
                    <a:pt x="103733" y="58242"/>
                  </a:lnTo>
                  <a:lnTo>
                    <a:pt x="105029" y="58661"/>
                  </a:lnTo>
                  <a:lnTo>
                    <a:pt x="106756" y="58496"/>
                  </a:lnTo>
                  <a:lnTo>
                    <a:pt x="106908" y="58153"/>
                  </a:lnTo>
                  <a:lnTo>
                    <a:pt x="106972" y="57975"/>
                  </a:lnTo>
                  <a:lnTo>
                    <a:pt x="107416" y="56870"/>
                  </a:lnTo>
                  <a:close/>
                </a:path>
              </a:pathLst>
            </a:custGeom>
            <a:solidFill>
              <a:srgbClr val="000000"/>
            </a:solidFill>
          </p:spPr>
          <p:txBody>
            <a:bodyPr wrap="square" lIns="0" tIns="0" rIns="0" bIns="0" rtlCol="0"/>
            <a:lstStyle/>
            <a:p>
              <a:endParaRPr/>
            </a:p>
          </p:txBody>
        </p:sp>
        <p:pic>
          <p:nvPicPr>
            <p:cNvPr id="227" name="object 227"/>
            <p:cNvPicPr/>
            <p:nvPr/>
          </p:nvPicPr>
          <p:blipFill>
            <a:blip r:embed="rId12" cstate="print"/>
            <a:stretch>
              <a:fillRect/>
            </a:stretch>
          </p:blipFill>
          <p:spPr>
            <a:xfrm>
              <a:off x="15023323" y="10754928"/>
              <a:ext cx="82395" cy="55055"/>
            </a:xfrm>
            <a:prstGeom prst="rect">
              <a:avLst/>
            </a:prstGeom>
          </p:spPr>
        </p:pic>
        <p:sp>
          <p:nvSpPr>
            <p:cNvPr id="228" name="object 228"/>
            <p:cNvSpPr/>
            <p:nvPr/>
          </p:nvSpPr>
          <p:spPr>
            <a:xfrm>
              <a:off x="15023326" y="10748435"/>
              <a:ext cx="83185" cy="62230"/>
            </a:xfrm>
            <a:custGeom>
              <a:avLst/>
              <a:gdLst/>
              <a:ahLst/>
              <a:cxnLst/>
              <a:rect l="l" t="t" r="r" b="b"/>
              <a:pathLst>
                <a:path w="83184" h="62229">
                  <a:moveTo>
                    <a:pt x="21551" y="23088"/>
                  </a:moveTo>
                  <a:lnTo>
                    <a:pt x="20662" y="23495"/>
                  </a:lnTo>
                  <a:lnTo>
                    <a:pt x="20662" y="24053"/>
                  </a:lnTo>
                  <a:lnTo>
                    <a:pt x="21551" y="23088"/>
                  </a:lnTo>
                  <a:close/>
                </a:path>
                <a:path w="83184" h="62229">
                  <a:moveTo>
                    <a:pt x="32842" y="36512"/>
                  </a:moveTo>
                  <a:lnTo>
                    <a:pt x="32397" y="36245"/>
                  </a:lnTo>
                  <a:lnTo>
                    <a:pt x="31369" y="36245"/>
                  </a:lnTo>
                  <a:lnTo>
                    <a:pt x="30873" y="36512"/>
                  </a:lnTo>
                  <a:lnTo>
                    <a:pt x="30873" y="37439"/>
                  </a:lnTo>
                  <a:lnTo>
                    <a:pt x="31369" y="37795"/>
                  </a:lnTo>
                  <a:lnTo>
                    <a:pt x="31877" y="37795"/>
                  </a:lnTo>
                  <a:lnTo>
                    <a:pt x="32397" y="37795"/>
                  </a:lnTo>
                  <a:lnTo>
                    <a:pt x="32842" y="37439"/>
                  </a:lnTo>
                  <a:lnTo>
                    <a:pt x="32842" y="36512"/>
                  </a:lnTo>
                  <a:close/>
                </a:path>
                <a:path w="83184" h="62229">
                  <a:moveTo>
                    <a:pt x="37630" y="52120"/>
                  </a:moveTo>
                  <a:lnTo>
                    <a:pt x="37211" y="51955"/>
                  </a:lnTo>
                  <a:lnTo>
                    <a:pt x="36766" y="52120"/>
                  </a:lnTo>
                  <a:lnTo>
                    <a:pt x="36347" y="52476"/>
                  </a:lnTo>
                  <a:lnTo>
                    <a:pt x="35077" y="53416"/>
                  </a:lnTo>
                  <a:lnTo>
                    <a:pt x="34277" y="55905"/>
                  </a:lnTo>
                  <a:lnTo>
                    <a:pt x="34721" y="58978"/>
                  </a:lnTo>
                  <a:lnTo>
                    <a:pt x="34721" y="54610"/>
                  </a:lnTo>
                  <a:lnTo>
                    <a:pt x="36182" y="53136"/>
                  </a:lnTo>
                  <a:lnTo>
                    <a:pt x="36664" y="52832"/>
                  </a:lnTo>
                  <a:lnTo>
                    <a:pt x="36957" y="52565"/>
                  </a:lnTo>
                  <a:lnTo>
                    <a:pt x="37274" y="52476"/>
                  </a:lnTo>
                  <a:lnTo>
                    <a:pt x="37553" y="52565"/>
                  </a:lnTo>
                  <a:lnTo>
                    <a:pt x="37630" y="52120"/>
                  </a:lnTo>
                  <a:close/>
                </a:path>
                <a:path w="83184" h="62229">
                  <a:moveTo>
                    <a:pt x="37985" y="41910"/>
                  </a:moveTo>
                  <a:lnTo>
                    <a:pt x="37566" y="41744"/>
                  </a:lnTo>
                  <a:lnTo>
                    <a:pt x="36182" y="43383"/>
                  </a:lnTo>
                  <a:lnTo>
                    <a:pt x="32499" y="47917"/>
                  </a:lnTo>
                  <a:lnTo>
                    <a:pt x="33693" y="50406"/>
                  </a:lnTo>
                  <a:lnTo>
                    <a:pt x="33007" y="48006"/>
                  </a:lnTo>
                  <a:lnTo>
                    <a:pt x="36677" y="43459"/>
                  </a:lnTo>
                  <a:lnTo>
                    <a:pt x="37884" y="41998"/>
                  </a:lnTo>
                  <a:close/>
                </a:path>
                <a:path w="83184" h="62229">
                  <a:moveTo>
                    <a:pt x="38404" y="22606"/>
                  </a:moveTo>
                  <a:lnTo>
                    <a:pt x="37211" y="22212"/>
                  </a:lnTo>
                  <a:lnTo>
                    <a:pt x="35471" y="22110"/>
                  </a:lnTo>
                  <a:lnTo>
                    <a:pt x="32918" y="22021"/>
                  </a:lnTo>
                  <a:lnTo>
                    <a:pt x="30264" y="22961"/>
                  </a:lnTo>
                  <a:lnTo>
                    <a:pt x="32918" y="22466"/>
                  </a:lnTo>
                  <a:lnTo>
                    <a:pt x="35471" y="22606"/>
                  </a:lnTo>
                  <a:lnTo>
                    <a:pt x="38404" y="22606"/>
                  </a:lnTo>
                  <a:close/>
                </a:path>
                <a:path w="83184" h="62229">
                  <a:moveTo>
                    <a:pt x="41160" y="52730"/>
                  </a:moveTo>
                  <a:lnTo>
                    <a:pt x="40386" y="50317"/>
                  </a:lnTo>
                  <a:lnTo>
                    <a:pt x="40386" y="45339"/>
                  </a:lnTo>
                  <a:lnTo>
                    <a:pt x="40640" y="44399"/>
                  </a:lnTo>
                  <a:lnTo>
                    <a:pt x="40119" y="44323"/>
                  </a:lnTo>
                  <a:lnTo>
                    <a:pt x="39966" y="45237"/>
                  </a:lnTo>
                  <a:lnTo>
                    <a:pt x="39966" y="50317"/>
                  </a:lnTo>
                  <a:lnTo>
                    <a:pt x="41160" y="52730"/>
                  </a:lnTo>
                  <a:close/>
                </a:path>
                <a:path w="83184" h="62229">
                  <a:moveTo>
                    <a:pt x="41681" y="28613"/>
                  </a:moveTo>
                  <a:lnTo>
                    <a:pt x="41148" y="26225"/>
                  </a:lnTo>
                  <a:lnTo>
                    <a:pt x="41148" y="30937"/>
                  </a:lnTo>
                  <a:lnTo>
                    <a:pt x="40906" y="32753"/>
                  </a:lnTo>
                  <a:lnTo>
                    <a:pt x="41325" y="32842"/>
                  </a:lnTo>
                  <a:lnTo>
                    <a:pt x="41681" y="30937"/>
                  </a:lnTo>
                  <a:lnTo>
                    <a:pt x="41681" y="28613"/>
                  </a:lnTo>
                  <a:close/>
                </a:path>
                <a:path w="83184" h="62229">
                  <a:moveTo>
                    <a:pt x="43599" y="15621"/>
                  </a:moveTo>
                  <a:lnTo>
                    <a:pt x="39509" y="13716"/>
                  </a:lnTo>
                  <a:lnTo>
                    <a:pt x="38087" y="12954"/>
                  </a:lnTo>
                  <a:lnTo>
                    <a:pt x="37211" y="12573"/>
                  </a:lnTo>
                  <a:lnTo>
                    <a:pt x="36436" y="11176"/>
                  </a:lnTo>
                  <a:lnTo>
                    <a:pt x="36169" y="10541"/>
                  </a:lnTo>
                  <a:lnTo>
                    <a:pt x="36055" y="9652"/>
                  </a:lnTo>
                  <a:lnTo>
                    <a:pt x="35928" y="8890"/>
                  </a:lnTo>
                  <a:lnTo>
                    <a:pt x="35864" y="8128"/>
                  </a:lnTo>
                  <a:lnTo>
                    <a:pt x="35775" y="7747"/>
                  </a:lnTo>
                  <a:lnTo>
                    <a:pt x="35661" y="7239"/>
                  </a:lnTo>
                  <a:lnTo>
                    <a:pt x="34620" y="6731"/>
                  </a:lnTo>
                  <a:lnTo>
                    <a:pt x="34759" y="7239"/>
                  </a:lnTo>
                  <a:lnTo>
                    <a:pt x="34848" y="8255"/>
                  </a:lnTo>
                  <a:lnTo>
                    <a:pt x="34721" y="9652"/>
                  </a:lnTo>
                  <a:lnTo>
                    <a:pt x="34632" y="11176"/>
                  </a:lnTo>
                  <a:lnTo>
                    <a:pt x="34518" y="16002"/>
                  </a:lnTo>
                  <a:lnTo>
                    <a:pt x="34620" y="17399"/>
                  </a:lnTo>
                  <a:lnTo>
                    <a:pt x="32067" y="18796"/>
                  </a:lnTo>
                  <a:lnTo>
                    <a:pt x="28117" y="19939"/>
                  </a:lnTo>
                  <a:lnTo>
                    <a:pt x="22796" y="21717"/>
                  </a:lnTo>
                  <a:lnTo>
                    <a:pt x="21551" y="23088"/>
                  </a:lnTo>
                  <a:lnTo>
                    <a:pt x="25019" y="21463"/>
                  </a:lnTo>
                  <a:lnTo>
                    <a:pt x="28295" y="20447"/>
                  </a:lnTo>
                  <a:lnTo>
                    <a:pt x="32397" y="19050"/>
                  </a:lnTo>
                  <a:lnTo>
                    <a:pt x="35153" y="17653"/>
                  </a:lnTo>
                  <a:lnTo>
                    <a:pt x="34912" y="14351"/>
                  </a:lnTo>
                  <a:lnTo>
                    <a:pt x="35013" y="12573"/>
                  </a:lnTo>
                  <a:lnTo>
                    <a:pt x="35128" y="11557"/>
                  </a:lnTo>
                  <a:lnTo>
                    <a:pt x="35255" y="9652"/>
                  </a:lnTo>
                  <a:lnTo>
                    <a:pt x="35331" y="7747"/>
                  </a:lnTo>
                  <a:lnTo>
                    <a:pt x="35445" y="8890"/>
                  </a:lnTo>
                  <a:lnTo>
                    <a:pt x="37896" y="13462"/>
                  </a:lnTo>
                  <a:lnTo>
                    <a:pt x="41668" y="15621"/>
                  </a:lnTo>
                  <a:lnTo>
                    <a:pt x="43599" y="15621"/>
                  </a:lnTo>
                  <a:close/>
                </a:path>
                <a:path w="83184" h="62229">
                  <a:moveTo>
                    <a:pt x="44754" y="495"/>
                  </a:moveTo>
                  <a:lnTo>
                    <a:pt x="42164" y="228"/>
                  </a:lnTo>
                  <a:lnTo>
                    <a:pt x="39865" y="152"/>
                  </a:lnTo>
                  <a:lnTo>
                    <a:pt x="39509" y="419"/>
                  </a:lnTo>
                  <a:lnTo>
                    <a:pt x="38315" y="1778"/>
                  </a:lnTo>
                  <a:lnTo>
                    <a:pt x="39763" y="774"/>
                  </a:lnTo>
                  <a:lnTo>
                    <a:pt x="43281" y="838"/>
                  </a:lnTo>
                  <a:lnTo>
                    <a:pt x="44157" y="1193"/>
                  </a:lnTo>
                  <a:lnTo>
                    <a:pt x="44234" y="1358"/>
                  </a:lnTo>
                  <a:lnTo>
                    <a:pt x="44754" y="1358"/>
                  </a:lnTo>
                  <a:lnTo>
                    <a:pt x="44754" y="685"/>
                  </a:lnTo>
                  <a:lnTo>
                    <a:pt x="44754" y="495"/>
                  </a:lnTo>
                  <a:close/>
                </a:path>
                <a:path w="83184" h="62229">
                  <a:moveTo>
                    <a:pt x="45008" y="15621"/>
                  </a:moveTo>
                  <a:lnTo>
                    <a:pt x="43599" y="15621"/>
                  </a:lnTo>
                  <a:lnTo>
                    <a:pt x="44411" y="16002"/>
                  </a:lnTo>
                  <a:lnTo>
                    <a:pt x="45008" y="15621"/>
                  </a:lnTo>
                  <a:close/>
                </a:path>
                <a:path w="83184" h="62229">
                  <a:moveTo>
                    <a:pt x="45783" y="16522"/>
                  </a:moveTo>
                  <a:lnTo>
                    <a:pt x="45364" y="16459"/>
                  </a:lnTo>
                  <a:lnTo>
                    <a:pt x="45173" y="16878"/>
                  </a:lnTo>
                  <a:lnTo>
                    <a:pt x="45173" y="17386"/>
                  </a:lnTo>
                  <a:lnTo>
                    <a:pt x="45097" y="17919"/>
                  </a:lnTo>
                  <a:lnTo>
                    <a:pt x="44907" y="19862"/>
                  </a:lnTo>
                  <a:lnTo>
                    <a:pt x="44742" y="21856"/>
                  </a:lnTo>
                  <a:lnTo>
                    <a:pt x="41910" y="22606"/>
                  </a:lnTo>
                  <a:lnTo>
                    <a:pt x="45173" y="22275"/>
                  </a:lnTo>
                  <a:lnTo>
                    <a:pt x="45618" y="17995"/>
                  </a:lnTo>
                  <a:lnTo>
                    <a:pt x="45618" y="17462"/>
                  </a:lnTo>
                  <a:lnTo>
                    <a:pt x="45707" y="16967"/>
                  </a:lnTo>
                  <a:lnTo>
                    <a:pt x="45783" y="16522"/>
                  </a:lnTo>
                  <a:close/>
                </a:path>
                <a:path w="83184" h="62229">
                  <a:moveTo>
                    <a:pt x="46012" y="55130"/>
                  </a:moveTo>
                  <a:lnTo>
                    <a:pt x="45783" y="53314"/>
                  </a:lnTo>
                  <a:lnTo>
                    <a:pt x="44234" y="52387"/>
                  </a:lnTo>
                  <a:lnTo>
                    <a:pt x="42964" y="52387"/>
                  </a:lnTo>
                  <a:lnTo>
                    <a:pt x="42964" y="52895"/>
                  </a:lnTo>
                  <a:lnTo>
                    <a:pt x="43802" y="52895"/>
                  </a:lnTo>
                  <a:lnTo>
                    <a:pt x="45351" y="53479"/>
                  </a:lnTo>
                  <a:lnTo>
                    <a:pt x="46012" y="55130"/>
                  </a:lnTo>
                  <a:close/>
                </a:path>
                <a:path w="83184" h="62229">
                  <a:moveTo>
                    <a:pt x="47307" y="14351"/>
                  </a:moveTo>
                  <a:lnTo>
                    <a:pt x="46977" y="14351"/>
                  </a:lnTo>
                  <a:lnTo>
                    <a:pt x="45008" y="15621"/>
                  </a:lnTo>
                  <a:lnTo>
                    <a:pt x="45364" y="15621"/>
                  </a:lnTo>
                  <a:lnTo>
                    <a:pt x="46304" y="15367"/>
                  </a:lnTo>
                  <a:lnTo>
                    <a:pt x="47307" y="14351"/>
                  </a:lnTo>
                  <a:close/>
                </a:path>
                <a:path w="83184" h="62229">
                  <a:moveTo>
                    <a:pt x="48107" y="14097"/>
                  </a:moveTo>
                  <a:lnTo>
                    <a:pt x="47561" y="14224"/>
                  </a:lnTo>
                  <a:lnTo>
                    <a:pt x="47396" y="15113"/>
                  </a:lnTo>
                  <a:lnTo>
                    <a:pt x="47091" y="17513"/>
                  </a:lnTo>
                  <a:lnTo>
                    <a:pt x="48006" y="14351"/>
                  </a:lnTo>
                  <a:lnTo>
                    <a:pt x="48107" y="14097"/>
                  </a:lnTo>
                  <a:close/>
                </a:path>
                <a:path w="83184" h="62229">
                  <a:moveTo>
                    <a:pt x="50927" y="52895"/>
                  </a:moveTo>
                  <a:lnTo>
                    <a:pt x="49047" y="50927"/>
                  </a:lnTo>
                  <a:lnTo>
                    <a:pt x="46558" y="43624"/>
                  </a:lnTo>
                  <a:lnTo>
                    <a:pt x="46558" y="42849"/>
                  </a:lnTo>
                  <a:lnTo>
                    <a:pt x="46024" y="42849"/>
                  </a:lnTo>
                  <a:lnTo>
                    <a:pt x="46024" y="43878"/>
                  </a:lnTo>
                  <a:lnTo>
                    <a:pt x="48691" y="51282"/>
                  </a:lnTo>
                  <a:lnTo>
                    <a:pt x="50673" y="52895"/>
                  </a:lnTo>
                  <a:lnTo>
                    <a:pt x="47167" y="54356"/>
                  </a:lnTo>
                  <a:lnTo>
                    <a:pt x="48094" y="59321"/>
                  </a:lnTo>
                  <a:lnTo>
                    <a:pt x="47663" y="54610"/>
                  </a:lnTo>
                  <a:lnTo>
                    <a:pt x="50673" y="53314"/>
                  </a:lnTo>
                  <a:lnTo>
                    <a:pt x="50927" y="52895"/>
                  </a:lnTo>
                  <a:close/>
                </a:path>
                <a:path w="83184" h="62229">
                  <a:moveTo>
                    <a:pt x="51701" y="495"/>
                  </a:moveTo>
                  <a:lnTo>
                    <a:pt x="51015" y="0"/>
                  </a:lnTo>
                  <a:lnTo>
                    <a:pt x="49885" y="0"/>
                  </a:lnTo>
                  <a:lnTo>
                    <a:pt x="48171" y="495"/>
                  </a:lnTo>
                  <a:lnTo>
                    <a:pt x="46723" y="1282"/>
                  </a:lnTo>
                  <a:lnTo>
                    <a:pt x="47307" y="2641"/>
                  </a:lnTo>
                  <a:lnTo>
                    <a:pt x="48171" y="4953"/>
                  </a:lnTo>
                  <a:lnTo>
                    <a:pt x="48450" y="5486"/>
                  </a:lnTo>
                  <a:lnTo>
                    <a:pt x="48691" y="5981"/>
                  </a:lnTo>
                  <a:lnTo>
                    <a:pt x="48450" y="6426"/>
                  </a:lnTo>
                  <a:lnTo>
                    <a:pt x="46012" y="6769"/>
                  </a:lnTo>
                  <a:lnTo>
                    <a:pt x="46012" y="7010"/>
                  </a:lnTo>
                  <a:lnTo>
                    <a:pt x="44754" y="6921"/>
                  </a:lnTo>
                  <a:lnTo>
                    <a:pt x="44335" y="6769"/>
                  </a:lnTo>
                  <a:lnTo>
                    <a:pt x="44513" y="5981"/>
                  </a:lnTo>
                  <a:lnTo>
                    <a:pt x="44157" y="5486"/>
                  </a:lnTo>
                  <a:lnTo>
                    <a:pt x="43980" y="5981"/>
                  </a:lnTo>
                  <a:lnTo>
                    <a:pt x="43903" y="7010"/>
                  </a:lnTo>
                  <a:lnTo>
                    <a:pt x="45427" y="7366"/>
                  </a:lnTo>
                  <a:lnTo>
                    <a:pt x="46469" y="7175"/>
                  </a:lnTo>
                  <a:lnTo>
                    <a:pt x="47663" y="7175"/>
                  </a:lnTo>
                  <a:lnTo>
                    <a:pt x="48094" y="7277"/>
                  </a:lnTo>
                  <a:lnTo>
                    <a:pt x="48450" y="7277"/>
                  </a:lnTo>
                  <a:lnTo>
                    <a:pt x="48755" y="6667"/>
                  </a:lnTo>
                  <a:lnTo>
                    <a:pt x="49212" y="6070"/>
                  </a:lnTo>
                  <a:lnTo>
                    <a:pt x="48628" y="4787"/>
                  </a:lnTo>
                  <a:lnTo>
                    <a:pt x="48361" y="4876"/>
                  </a:lnTo>
                  <a:lnTo>
                    <a:pt x="48171" y="3683"/>
                  </a:lnTo>
                  <a:lnTo>
                    <a:pt x="47663" y="2286"/>
                  </a:lnTo>
                  <a:lnTo>
                    <a:pt x="47396" y="1435"/>
                  </a:lnTo>
                  <a:lnTo>
                    <a:pt x="48361" y="1028"/>
                  </a:lnTo>
                  <a:lnTo>
                    <a:pt x="50241" y="317"/>
                  </a:lnTo>
                  <a:lnTo>
                    <a:pt x="51015" y="584"/>
                  </a:lnTo>
                  <a:lnTo>
                    <a:pt x="51435" y="850"/>
                  </a:lnTo>
                  <a:lnTo>
                    <a:pt x="51701" y="495"/>
                  </a:lnTo>
                  <a:close/>
                </a:path>
                <a:path w="83184" h="62229">
                  <a:moveTo>
                    <a:pt x="52705" y="44323"/>
                  </a:moveTo>
                  <a:lnTo>
                    <a:pt x="50761" y="40449"/>
                  </a:lnTo>
                  <a:lnTo>
                    <a:pt x="50495" y="39852"/>
                  </a:lnTo>
                  <a:lnTo>
                    <a:pt x="49961" y="40030"/>
                  </a:lnTo>
                  <a:lnTo>
                    <a:pt x="50304" y="40640"/>
                  </a:lnTo>
                  <a:lnTo>
                    <a:pt x="50660" y="41135"/>
                  </a:lnTo>
                  <a:lnTo>
                    <a:pt x="51015" y="41744"/>
                  </a:lnTo>
                  <a:lnTo>
                    <a:pt x="51511" y="42684"/>
                  </a:lnTo>
                  <a:lnTo>
                    <a:pt x="52120" y="43624"/>
                  </a:lnTo>
                  <a:lnTo>
                    <a:pt x="52705" y="44323"/>
                  </a:lnTo>
                  <a:close/>
                </a:path>
                <a:path w="83184" h="62229">
                  <a:moveTo>
                    <a:pt x="54356" y="23215"/>
                  </a:moveTo>
                  <a:lnTo>
                    <a:pt x="53581" y="22606"/>
                  </a:lnTo>
                  <a:lnTo>
                    <a:pt x="51511" y="22466"/>
                  </a:lnTo>
                  <a:lnTo>
                    <a:pt x="49720" y="22212"/>
                  </a:lnTo>
                  <a:lnTo>
                    <a:pt x="45885" y="22606"/>
                  </a:lnTo>
                  <a:lnTo>
                    <a:pt x="49720" y="22606"/>
                  </a:lnTo>
                  <a:lnTo>
                    <a:pt x="53505" y="23126"/>
                  </a:lnTo>
                  <a:lnTo>
                    <a:pt x="54356" y="23215"/>
                  </a:lnTo>
                  <a:close/>
                </a:path>
                <a:path w="83184" h="62229">
                  <a:moveTo>
                    <a:pt x="54508" y="36245"/>
                  </a:moveTo>
                  <a:lnTo>
                    <a:pt x="54190" y="35890"/>
                  </a:lnTo>
                  <a:lnTo>
                    <a:pt x="53060" y="35890"/>
                  </a:lnTo>
                  <a:lnTo>
                    <a:pt x="52641" y="36245"/>
                  </a:lnTo>
                  <a:lnTo>
                    <a:pt x="52641" y="37185"/>
                  </a:lnTo>
                  <a:lnTo>
                    <a:pt x="53060" y="37541"/>
                  </a:lnTo>
                  <a:lnTo>
                    <a:pt x="53581" y="37541"/>
                  </a:lnTo>
                  <a:lnTo>
                    <a:pt x="54190" y="37541"/>
                  </a:lnTo>
                  <a:lnTo>
                    <a:pt x="54508" y="37185"/>
                  </a:lnTo>
                  <a:lnTo>
                    <a:pt x="54508" y="36245"/>
                  </a:lnTo>
                  <a:close/>
                </a:path>
                <a:path w="83184" h="62229">
                  <a:moveTo>
                    <a:pt x="58381" y="37973"/>
                  </a:moveTo>
                  <a:lnTo>
                    <a:pt x="58267" y="35991"/>
                  </a:lnTo>
                  <a:lnTo>
                    <a:pt x="58204" y="34074"/>
                  </a:lnTo>
                  <a:lnTo>
                    <a:pt x="57454" y="37706"/>
                  </a:lnTo>
                  <a:lnTo>
                    <a:pt x="58381" y="37973"/>
                  </a:lnTo>
                  <a:close/>
                </a:path>
                <a:path w="83184" h="62229">
                  <a:moveTo>
                    <a:pt x="62242" y="39090"/>
                  </a:moveTo>
                  <a:lnTo>
                    <a:pt x="60223" y="38506"/>
                  </a:lnTo>
                  <a:lnTo>
                    <a:pt x="60337" y="38646"/>
                  </a:lnTo>
                  <a:lnTo>
                    <a:pt x="62242" y="39090"/>
                  </a:lnTo>
                  <a:close/>
                </a:path>
                <a:path w="83184" h="62229">
                  <a:moveTo>
                    <a:pt x="78117" y="41224"/>
                  </a:moveTo>
                  <a:lnTo>
                    <a:pt x="77660" y="41135"/>
                  </a:lnTo>
                  <a:lnTo>
                    <a:pt x="77520" y="41910"/>
                  </a:lnTo>
                  <a:lnTo>
                    <a:pt x="77343" y="42519"/>
                  </a:lnTo>
                  <a:lnTo>
                    <a:pt x="76923" y="44843"/>
                  </a:lnTo>
                  <a:lnTo>
                    <a:pt x="76047" y="49187"/>
                  </a:lnTo>
                  <a:lnTo>
                    <a:pt x="72288" y="54025"/>
                  </a:lnTo>
                  <a:lnTo>
                    <a:pt x="76466" y="49466"/>
                  </a:lnTo>
                  <a:lnTo>
                    <a:pt x="77343" y="45008"/>
                  </a:lnTo>
                  <a:lnTo>
                    <a:pt x="77762" y="42595"/>
                  </a:lnTo>
                  <a:lnTo>
                    <a:pt x="77927" y="41998"/>
                  </a:lnTo>
                  <a:lnTo>
                    <a:pt x="78117" y="41224"/>
                  </a:lnTo>
                  <a:close/>
                </a:path>
                <a:path w="83184" h="62229">
                  <a:moveTo>
                    <a:pt x="82575" y="36449"/>
                  </a:moveTo>
                  <a:lnTo>
                    <a:pt x="82473" y="36195"/>
                  </a:lnTo>
                  <a:lnTo>
                    <a:pt x="73812" y="31877"/>
                  </a:lnTo>
                  <a:lnTo>
                    <a:pt x="73914" y="31115"/>
                  </a:lnTo>
                  <a:lnTo>
                    <a:pt x="73875" y="30226"/>
                  </a:lnTo>
                  <a:lnTo>
                    <a:pt x="73228" y="28829"/>
                  </a:lnTo>
                  <a:lnTo>
                    <a:pt x="73393" y="28829"/>
                  </a:lnTo>
                  <a:lnTo>
                    <a:pt x="74523" y="28702"/>
                  </a:lnTo>
                  <a:lnTo>
                    <a:pt x="74625" y="27686"/>
                  </a:lnTo>
                  <a:lnTo>
                    <a:pt x="74587" y="26924"/>
                  </a:lnTo>
                  <a:lnTo>
                    <a:pt x="74218" y="26670"/>
                  </a:lnTo>
                  <a:lnTo>
                    <a:pt x="73482" y="26162"/>
                  </a:lnTo>
                  <a:lnTo>
                    <a:pt x="70472" y="27305"/>
                  </a:lnTo>
                  <a:lnTo>
                    <a:pt x="70231" y="28321"/>
                  </a:lnTo>
                  <a:lnTo>
                    <a:pt x="69875" y="29083"/>
                  </a:lnTo>
                  <a:lnTo>
                    <a:pt x="70294" y="31115"/>
                  </a:lnTo>
                  <a:lnTo>
                    <a:pt x="70573" y="32766"/>
                  </a:lnTo>
                  <a:lnTo>
                    <a:pt x="70827" y="33782"/>
                  </a:lnTo>
                  <a:lnTo>
                    <a:pt x="70954" y="34417"/>
                  </a:lnTo>
                  <a:lnTo>
                    <a:pt x="71424" y="35306"/>
                  </a:lnTo>
                  <a:lnTo>
                    <a:pt x="71843" y="35941"/>
                  </a:lnTo>
                  <a:lnTo>
                    <a:pt x="72072" y="36449"/>
                  </a:lnTo>
                  <a:lnTo>
                    <a:pt x="72199" y="39370"/>
                  </a:lnTo>
                  <a:lnTo>
                    <a:pt x="69964" y="40386"/>
                  </a:lnTo>
                  <a:lnTo>
                    <a:pt x="69875" y="40767"/>
                  </a:lnTo>
                  <a:lnTo>
                    <a:pt x="68745" y="37592"/>
                  </a:lnTo>
                  <a:lnTo>
                    <a:pt x="67221" y="35687"/>
                  </a:lnTo>
                  <a:lnTo>
                    <a:pt x="65925" y="34798"/>
                  </a:lnTo>
                  <a:lnTo>
                    <a:pt x="66027" y="34290"/>
                  </a:lnTo>
                  <a:lnTo>
                    <a:pt x="66179" y="33909"/>
                  </a:lnTo>
                  <a:lnTo>
                    <a:pt x="67056" y="30226"/>
                  </a:lnTo>
                  <a:lnTo>
                    <a:pt x="65595" y="27686"/>
                  </a:lnTo>
                  <a:lnTo>
                    <a:pt x="65506" y="27432"/>
                  </a:lnTo>
                  <a:lnTo>
                    <a:pt x="50761" y="19685"/>
                  </a:lnTo>
                  <a:lnTo>
                    <a:pt x="47040" y="17945"/>
                  </a:lnTo>
                  <a:lnTo>
                    <a:pt x="46977" y="18415"/>
                  </a:lnTo>
                  <a:lnTo>
                    <a:pt x="50495" y="20066"/>
                  </a:lnTo>
                  <a:lnTo>
                    <a:pt x="51701" y="20828"/>
                  </a:lnTo>
                  <a:lnTo>
                    <a:pt x="65087" y="27686"/>
                  </a:lnTo>
                  <a:lnTo>
                    <a:pt x="66471" y="30226"/>
                  </a:lnTo>
                  <a:lnTo>
                    <a:pt x="66484" y="30607"/>
                  </a:lnTo>
                  <a:lnTo>
                    <a:pt x="65697" y="33782"/>
                  </a:lnTo>
                  <a:lnTo>
                    <a:pt x="65341" y="34925"/>
                  </a:lnTo>
                  <a:lnTo>
                    <a:pt x="66014" y="35306"/>
                  </a:lnTo>
                  <a:lnTo>
                    <a:pt x="67056" y="36195"/>
                  </a:lnTo>
                  <a:lnTo>
                    <a:pt x="68414" y="38100"/>
                  </a:lnTo>
                  <a:lnTo>
                    <a:pt x="69481" y="40665"/>
                  </a:lnTo>
                  <a:lnTo>
                    <a:pt x="68668" y="41135"/>
                  </a:lnTo>
                  <a:lnTo>
                    <a:pt x="66433" y="42684"/>
                  </a:lnTo>
                  <a:lnTo>
                    <a:pt x="66192" y="45694"/>
                  </a:lnTo>
                  <a:lnTo>
                    <a:pt x="66090" y="47066"/>
                  </a:lnTo>
                  <a:lnTo>
                    <a:pt x="65341" y="48437"/>
                  </a:lnTo>
                  <a:lnTo>
                    <a:pt x="65735" y="48691"/>
                  </a:lnTo>
                  <a:lnTo>
                    <a:pt x="66624" y="47244"/>
                  </a:lnTo>
                  <a:lnTo>
                    <a:pt x="66624" y="45694"/>
                  </a:lnTo>
                  <a:lnTo>
                    <a:pt x="66967" y="42938"/>
                  </a:lnTo>
                  <a:lnTo>
                    <a:pt x="68935" y="41579"/>
                  </a:lnTo>
                  <a:lnTo>
                    <a:pt x="69646" y="41059"/>
                  </a:lnTo>
                  <a:lnTo>
                    <a:pt x="70523" y="40767"/>
                  </a:lnTo>
                  <a:lnTo>
                    <a:pt x="72682" y="39751"/>
                  </a:lnTo>
                  <a:lnTo>
                    <a:pt x="72567" y="36449"/>
                  </a:lnTo>
                  <a:lnTo>
                    <a:pt x="72288" y="35814"/>
                  </a:lnTo>
                  <a:lnTo>
                    <a:pt x="71843" y="35179"/>
                  </a:lnTo>
                  <a:lnTo>
                    <a:pt x="71589" y="34544"/>
                  </a:lnTo>
                  <a:lnTo>
                    <a:pt x="71323" y="34163"/>
                  </a:lnTo>
                  <a:lnTo>
                    <a:pt x="70802" y="31115"/>
                  </a:lnTo>
                  <a:lnTo>
                    <a:pt x="70548" y="29845"/>
                  </a:lnTo>
                  <a:lnTo>
                    <a:pt x="70650" y="28448"/>
                  </a:lnTo>
                  <a:lnTo>
                    <a:pt x="70891" y="27686"/>
                  </a:lnTo>
                  <a:lnTo>
                    <a:pt x="71843" y="27305"/>
                  </a:lnTo>
                  <a:lnTo>
                    <a:pt x="72618" y="26924"/>
                  </a:lnTo>
                  <a:lnTo>
                    <a:pt x="73482" y="26670"/>
                  </a:lnTo>
                  <a:lnTo>
                    <a:pt x="74168" y="26670"/>
                  </a:lnTo>
                  <a:lnTo>
                    <a:pt x="74066" y="28321"/>
                  </a:lnTo>
                  <a:lnTo>
                    <a:pt x="72618" y="28829"/>
                  </a:lnTo>
                  <a:lnTo>
                    <a:pt x="73355" y="30226"/>
                  </a:lnTo>
                  <a:lnTo>
                    <a:pt x="73482" y="32131"/>
                  </a:lnTo>
                  <a:lnTo>
                    <a:pt x="82232" y="36195"/>
                  </a:lnTo>
                  <a:lnTo>
                    <a:pt x="81026" y="37719"/>
                  </a:lnTo>
                  <a:lnTo>
                    <a:pt x="80670" y="38481"/>
                  </a:lnTo>
                  <a:lnTo>
                    <a:pt x="80505" y="38608"/>
                  </a:lnTo>
                  <a:lnTo>
                    <a:pt x="80314" y="39370"/>
                  </a:lnTo>
                  <a:lnTo>
                    <a:pt x="80060" y="41148"/>
                  </a:lnTo>
                  <a:lnTo>
                    <a:pt x="79476" y="44196"/>
                  </a:lnTo>
                  <a:lnTo>
                    <a:pt x="78536" y="49276"/>
                  </a:lnTo>
                  <a:lnTo>
                    <a:pt x="74942" y="55245"/>
                  </a:lnTo>
                  <a:lnTo>
                    <a:pt x="73990" y="55499"/>
                  </a:lnTo>
                  <a:lnTo>
                    <a:pt x="72872" y="55880"/>
                  </a:lnTo>
                  <a:lnTo>
                    <a:pt x="70650" y="57785"/>
                  </a:lnTo>
                  <a:lnTo>
                    <a:pt x="70040" y="57912"/>
                  </a:lnTo>
                  <a:lnTo>
                    <a:pt x="68745" y="57912"/>
                  </a:lnTo>
                  <a:lnTo>
                    <a:pt x="67373" y="57785"/>
                  </a:lnTo>
                  <a:lnTo>
                    <a:pt x="66992" y="56769"/>
                  </a:lnTo>
                  <a:lnTo>
                    <a:pt x="66281" y="55245"/>
                  </a:lnTo>
                  <a:lnTo>
                    <a:pt x="65824" y="54356"/>
                  </a:lnTo>
                  <a:lnTo>
                    <a:pt x="63957" y="52832"/>
                  </a:lnTo>
                  <a:lnTo>
                    <a:pt x="62141" y="51435"/>
                  </a:lnTo>
                  <a:lnTo>
                    <a:pt x="58458" y="47752"/>
                  </a:lnTo>
                  <a:lnTo>
                    <a:pt x="58178" y="46736"/>
                  </a:lnTo>
                  <a:lnTo>
                    <a:pt x="58039" y="46228"/>
                  </a:lnTo>
                  <a:lnTo>
                    <a:pt x="55981" y="52197"/>
                  </a:lnTo>
                  <a:lnTo>
                    <a:pt x="55918" y="53721"/>
                  </a:lnTo>
                  <a:lnTo>
                    <a:pt x="56121" y="55626"/>
                  </a:lnTo>
                  <a:lnTo>
                    <a:pt x="56210" y="57302"/>
                  </a:lnTo>
                  <a:lnTo>
                    <a:pt x="54610" y="54610"/>
                  </a:lnTo>
                  <a:lnTo>
                    <a:pt x="54254" y="50927"/>
                  </a:lnTo>
                  <a:lnTo>
                    <a:pt x="56413" y="45250"/>
                  </a:lnTo>
                  <a:lnTo>
                    <a:pt x="55384" y="39941"/>
                  </a:lnTo>
                  <a:lnTo>
                    <a:pt x="55295" y="39090"/>
                  </a:lnTo>
                  <a:lnTo>
                    <a:pt x="55295" y="38735"/>
                  </a:lnTo>
                  <a:lnTo>
                    <a:pt x="54914" y="38646"/>
                  </a:lnTo>
                  <a:lnTo>
                    <a:pt x="58458" y="38646"/>
                  </a:lnTo>
                  <a:lnTo>
                    <a:pt x="58813" y="40970"/>
                  </a:lnTo>
                  <a:lnTo>
                    <a:pt x="58686" y="42202"/>
                  </a:lnTo>
                  <a:lnTo>
                    <a:pt x="58648" y="42583"/>
                  </a:lnTo>
                  <a:lnTo>
                    <a:pt x="58293" y="44234"/>
                  </a:lnTo>
                  <a:lnTo>
                    <a:pt x="58039" y="46177"/>
                  </a:lnTo>
                  <a:lnTo>
                    <a:pt x="58458" y="46278"/>
                  </a:lnTo>
                  <a:lnTo>
                    <a:pt x="58648" y="45593"/>
                  </a:lnTo>
                  <a:lnTo>
                    <a:pt x="58915" y="43624"/>
                  </a:lnTo>
                  <a:lnTo>
                    <a:pt x="59588" y="43980"/>
                  </a:lnTo>
                  <a:lnTo>
                    <a:pt x="60604" y="44589"/>
                  </a:lnTo>
                  <a:lnTo>
                    <a:pt x="61468" y="45085"/>
                  </a:lnTo>
                  <a:lnTo>
                    <a:pt x="62407" y="45593"/>
                  </a:lnTo>
                  <a:lnTo>
                    <a:pt x="62852" y="46634"/>
                  </a:lnTo>
                  <a:lnTo>
                    <a:pt x="63271" y="46456"/>
                  </a:lnTo>
                  <a:lnTo>
                    <a:pt x="62750" y="45250"/>
                  </a:lnTo>
                  <a:lnTo>
                    <a:pt x="61747" y="44678"/>
                  </a:lnTo>
                  <a:lnTo>
                    <a:pt x="60845" y="44132"/>
                  </a:lnTo>
                  <a:lnTo>
                    <a:pt x="59842" y="43548"/>
                  </a:lnTo>
                  <a:lnTo>
                    <a:pt x="59067" y="43129"/>
                  </a:lnTo>
                  <a:lnTo>
                    <a:pt x="59004" y="43002"/>
                  </a:lnTo>
                  <a:lnTo>
                    <a:pt x="59067" y="42583"/>
                  </a:lnTo>
                  <a:lnTo>
                    <a:pt x="59334" y="41033"/>
                  </a:lnTo>
                  <a:lnTo>
                    <a:pt x="58915" y="38214"/>
                  </a:lnTo>
                  <a:lnTo>
                    <a:pt x="58915" y="38049"/>
                  </a:lnTo>
                  <a:lnTo>
                    <a:pt x="60223" y="38506"/>
                  </a:lnTo>
                  <a:lnTo>
                    <a:pt x="59334" y="37452"/>
                  </a:lnTo>
                  <a:lnTo>
                    <a:pt x="58915" y="36436"/>
                  </a:lnTo>
                  <a:lnTo>
                    <a:pt x="58915" y="30594"/>
                  </a:lnTo>
                  <a:lnTo>
                    <a:pt x="58623" y="30492"/>
                  </a:lnTo>
                  <a:lnTo>
                    <a:pt x="58381" y="30403"/>
                  </a:lnTo>
                  <a:lnTo>
                    <a:pt x="58204" y="31623"/>
                  </a:lnTo>
                  <a:lnTo>
                    <a:pt x="58204" y="34074"/>
                  </a:lnTo>
                  <a:lnTo>
                    <a:pt x="58394" y="33147"/>
                  </a:lnTo>
                  <a:lnTo>
                    <a:pt x="58394" y="37985"/>
                  </a:lnTo>
                  <a:lnTo>
                    <a:pt x="58394" y="38150"/>
                  </a:lnTo>
                  <a:lnTo>
                    <a:pt x="47917" y="38150"/>
                  </a:lnTo>
                  <a:lnTo>
                    <a:pt x="45173" y="36601"/>
                  </a:lnTo>
                  <a:lnTo>
                    <a:pt x="43129" y="35496"/>
                  </a:lnTo>
                  <a:lnTo>
                    <a:pt x="44907" y="37045"/>
                  </a:lnTo>
                  <a:lnTo>
                    <a:pt x="47752" y="38646"/>
                  </a:lnTo>
                  <a:lnTo>
                    <a:pt x="50241" y="38646"/>
                  </a:lnTo>
                  <a:lnTo>
                    <a:pt x="54851" y="38646"/>
                  </a:lnTo>
                  <a:lnTo>
                    <a:pt x="54800" y="39090"/>
                  </a:lnTo>
                  <a:lnTo>
                    <a:pt x="54965" y="39839"/>
                  </a:lnTo>
                  <a:lnTo>
                    <a:pt x="55130" y="40906"/>
                  </a:lnTo>
                  <a:lnTo>
                    <a:pt x="55905" y="45173"/>
                  </a:lnTo>
                  <a:lnTo>
                    <a:pt x="55130" y="47332"/>
                  </a:lnTo>
                  <a:lnTo>
                    <a:pt x="53771" y="50927"/>
                  </a:lnTo>
                  <a:lnTo>
                    <a:pt x="54190" y="54775"/>
                  </a:lnTo>
                  <a:lnTo>
                    <a:pt x="56222" y="57416"/>
                  </a:lnTo>
                  <a:lnTo>
                    <a:pt x="56248" y="57785"/>
                  </a:lnTo>
                  <a:lnTo>
                    <a:pt x="48272" y="59309"/>
                  </a:lnTo>
                  <a:lnTo>
                    <a:pt x="48094" y="59321"/>
                  </a:lnTo>
                  <a:lnTo>
                    <a:pt x="40576" y="59436"/>
                  </a:lnTo>
                  <a:lnTo>
                    <a:pt x="34023" y="59436"/>
                  </a:lnTo>
                  <a:lnTo>
                    <a:pt x="30518" y="58420"/>
                  </a:lnTo>
                  <a:lnTo>
                    <a:pt x="29705" y="52578"/>
                  </a:lnTo>
                  <a:lnTo>
                    <a:pt x="29578" y="51181"/>
                  </a:lnTo>
                  <a:lnTo>
                    <a:pt x="29997" y="51092"/>
                  </a:lnTo>
                  <a:lnTo>
                    <a:pt x="29997" y="47332"/>
                  </a:lnTo>
                  <a:lnTo>
                    <a:pt x="29260" y="45339"/>
                  </a:lnTo>
                  <a:lnTo>
                    <a:pt x="28549" y="42189"/>
                  </a:lnTo>
                  <a:lnTo>
                    <a:pt x="28994" y="40030"/>
                  </a:lnTo>
                  <a:lnTo>
                    <a:pt x="29222" y="38823"/>
                  </a:lnTo>
                  <a:lnTo>
                    <a:pt x="29451" y="37985"/>
                  </a:lnTo>
                  <a:lnTo>
                    <a:pt x="29527" y="37807"/>
                  </a:lnTo>
                  <a:lnTo>
                    <a:pt x="29489" y="37122"/>
                  </a:lnTo>
                  <a:lnTo>
                    <a:pt x="30327" y="37985"/>
                  </a:lnTo>
                  <a:lnTo>
                    <a:pt x="31457" y="38392"/>
                  </a:lnTo>
                  <a:lnTo>
                    <a:pt x="37033" y="38392"/>
                  </a:lnTo>
                  <a:lnTo>
                    <a:pt x="37884" y="37896"/>
                  </a:lnTo>
                  <a:lnTo>
                    <a:pt x="38671" y="37439"/>
                  </a:lnTo>
                  <a:lnTo>
                    <a:pt x="39357" y="36690"/>
                  </a:lnTo>
                  <a:lnTo>
                    <a:pt x="39865" y="36080"/>
                  </a:lnTo>
                  <a:lnTo>
                    <a:pt x="39865" y="35496"/>
                  </a:lnTo>
                  <a:lnTo>
                    <a:pt x="38404" y="37122"/>
                  </a:lnTo>
                  <a:lnTo>
                    <a:pt x="36766" y="37896"/>
                  </a:lnTo>
                  <a:lnTo>
                    <a:pt x="31369" y="37896"/>
                  </a:lnTo>
                  <a:lnTo>
                    <a:pt x="30264" y="37376"/>
                  </a:lnTo>
                  <a:lnTo>
                    <a:pt x="30048" y="37122"/>
                  </a:lnTo>
                  <a:lnTo>
                    <a:pt x="29489" y="36436"/>
                  </a:lnTo>
                  <a:lnTo>
                    <a:pt x="27546" y="33782"/>
                  </a:lnTo>
                  <a:lnTo>
                    <a:pt x="28867" y="28359"/>
                  </a:lnTo>
                  <a:lnTo>
                    <a:pt x="28448" y="28194"/>
                  </a:lnTo>
                  <a:lnTo>
                    <a:pt x="27355" y="31813"/>
                  </a:lnTo>
                  <a:lnTo>
                    <a:pt x="27444" y="34531"/>
                  </a:lnTo>
                  <a:lnTo>
                    <a:pt x="28867" y="36690"/>
                  </a:lnTo>
                  <a:lnTo>
                    <a:pt x="29095" y="37122"/>
                  </a:lnTo>
                  <a:lnTo>
                    <a:pt x="29083" y="37376"/>
                  </a:lnTo>
                  <a:lnTo>
                    <a:pt x="28968" y="37807"/>
                  </a:lnTo>
                  <a:lnTo>
                    <a:pt x="28511" y="40195"/>
                  </a:lnTo>
                  <a:lnTo>
                    <a:pt x="28028" y="42189"/>
                  </a:lnTo>
                  <a:lnTo>
                    <a:pt x="28333" y="43561"/>
                  </a:lnTo>
                  <a:lnTo>
                    <a:pt x="28194" y="43878"/>
                  </a:lnTo>
                  <a:lnTo>
                    <a:pt x="28041" y="44323"/>
                  </a:lnTo>
                  <a:lnTo>
                    <a:pt x="27355" y="46139"/>
                  </a:lnTo>
                  <a:lnTo>
                    <a:pt x="26733" y="47586"/>
                  </a:lnTo>
                  <a:lnTo>
                    <a:pt x="25374" y="49542"/>
                  </a:lnTo>
                  <a:lnTo>
                    <a:pt x="27190" y="47917"/>
                  </a:lnTo>
                  <a:lnTo>
                    <a:pt x="27774" y="46278"/>
                  </a:lnTo>
                  <a:lnTo>
                    <a:pt x="28448" y="44589"/>
                  </a:lnTo>
                  <a:lnTo>
                    <a:pt x="28511" y="44386"/>
                  </a:lnTo>
                  <a:lnTo>
                    <a:pt x="28740" y="45339"/>
                  </a:lnTo>
                  <a:lnTo>
                    <a:pt x="29464" y="47332"/>
                  </a:lnTo>
                  <a:lnTo>
                    <a:pt x="29476" y="51066"/>
                  </a:lnTo>
                  <a:lnTo>
                    <a:pt x="28295" y="54991"/>
                  </a:lnTo>
                  <a:lnTo>
                    <a:pt x="26682" y="57912"/>
                  </a:lnTo>
                  <a:lnTo>
                    <a:pt x="25984" y="59436"/>
                  </a:lnTo>
                  <a:lnTo>
                    <a:pt x="25019" y="61214"/>
                  </a:lnTo>
                  <a:lnTo>
                    <a:pt x="23647" y="61341"/>
                  </a:lnTo>
                  <a:lnTo>
                    <a:pt x="23571" y="61595"/>
                  </a:lnTo>
                  <a:lnTo>
                    <a:pt x="23571" y="61341"/>
                  </a:lnTo>
                  <a:lnTo>
                    <a:pt x="21602" y="61341"/>
                  </a:lnTo>
                  <a:lnTo>
                    <a:pt x="20142" y="59436"/>
                  </a:lnTo>
                  <a:lnTo>
                    <a:pt x="19888" y="58674"/>
                  </a:lnTo>
                  <a:lnTo>
                    <a:pt x="19646" y="52324"/>
                  </a:lnTo>
                  <a:lnTo>
                    <a:pt x="19646" y="52197"/>
                  </a:lnTo>
                  <a:lnTo>
                    <a:pt x="10693" y="52324"/>
                  </a:lnTo>
                  <a:lnTo>
                    <a:pt x="9753" y="52705"/>
                  </a:lnTo>
                  <a:lnTo>
                    <a:pt x="7950" y="53340"/>
                  </a:lnTo>
                  <a:lnTo>
                    <a:pt x="6756" y="53340"/>
                  </a:lnTo>
                  <a:lnTo>
                    <a:pt x="6159" y="53213"/>
                  </a:lnTo>
                  <a:lnTo>
                    <a:pt x="5816" y="52959"/>
                  </a:lnTo>
                  <a:lnTo>
                    <a:pt x="5727" y="52578"/>
                  </a:lnTo>
                  <a:lnTo>
                    <a:pt x="6197" y="51689"/>
                  </a:lnTo>
                  <a:lnTo>
                    <a:pt x="6337" y="51435"/>
                  </a:lnTo>
                  <a:lnTo>
                    <a:pt x="5207" y="51435"/>
                  </a:lnTo>
                  <a:lnTo>
                    <a:pt x="3937" y="52197"/>
                  </a:lnTo>
                  <a:lnTo>
                    <a:pt x="1371" y="52031"/>
                  </a:lnTo>
                  <a:lnTo>
                    <a:pt x="1879" y="51511"/>
                  </a:lnTo>
                  <a:lnTo>
                    <a:pt x="2654" y="51282"/>
                  </a:lnTo>
                  <a:lnTo>
                    <a:pt x="3162" y="51015"/>
                  </a:lnTo>
                  <a:lnTo>
                    <a:pt x="6070" y="49796"/>
                  </a:lnTo>
                  <a:lnTo>
                    <a:pt x="6426" y="49631"/>
                  </a:lnTo>
                  <a:lnTo>
                    <a:pt x="6502" y="49022"/>
                  </a:lnTo>
                  <a:lnTo>
                    <a:pt x="6261" y="49187"/>
                  </a:lnTo>
                  <a:lnTo>
                    <a:pt x="5918" y="49276"/>
                  </a:lnTo>
                  <a:lnTo>
                    <a:pt x="5473" y="49466"/>
                  </a:lnTo>
                  <a:lnTo>
                    <a:pt x="5105" y="49542"/>
                  </a:lnTo>
                  <a:lnTo>
                    <a:pt x="2463" y="50825"/>
                  </a:lnTo>
                  <a:lnTo>
                    <a:pt x="1612" y="51181"/>
                  </a:lnTo>
                  <a:lnTo>
                    <a:pt x="800" y="51993"/>
                  </a:lnTo>
                  <a:lnTo>
                    <a:pt x="254" y="51943"/>
                  </a:lnTo>
                  <a:lnTo>
                    <a:pt x="609" y="50800"/>
                  </a:lnTo>
                  <a:lnTo>
                    <a:pt x="3162" y="49657"/>
                  </a:lnTo>
                  <a:lnTo>
                    <a:pt x="5918" y="48641"/>
                  </a:lnTo>
                  <a:lnTo>
                    <a:pt x="7366" y="48006"/>
                  </a:lnTo>
                  <a:lnTo>
                    <a:pt x="8407" y="48006"/>
                  </a:lnTo>
                  <a:lnTo>
                    <a:pt x="10210" y="47752"/>
                  </a:lnTo>
                  <a:lnTo>
                    <a:pt x="11315" y="47879"/>
                  </a:lnTo>
                  <a:lnTo>
                    <a:pt x="14554" y="48387"/>
                  </a:lnTo>
                  <a:lnTo>
                    <a:pt x="15595" y="48641"/>
                  </a:lnTo>
                  <a:lnTo>
                    <a:pt x="18097" y="48895"/>
                  </a:lnTo>
                  <a:lnTo>
                    <a:pt x="19545" y="49657"/>
                  </a:lnTo>
                  <a:lnTo>
                    <a:pt x="19989" y="49657"/>
                  </a:lnTo>
                  <a:lnTo>
                    <a:pt x="20993" y="49987"/>
                  </a:lnTo>
                  <a:lnTo>
                    <a:pt x="21856" y="50571"/>
                  </a:lnTo>
                  <a:lnTo>
                    <a:pt x="22631" y="51282"/>
                  </a:lnTo>
                  <a:lnTo>
                    <a:pt x="23469" y="51765"/>
                  </a:lnTo>
                  <a:lnTo>
                    <a:pt x="24091" y="51765"/>
                  </a:lnTo>
                  <a:lnTo>
                    <a:pt x="24180" y="51600"/>
                  </a:lnTo>
                  <a:lnTo>
                    <a:pt x="23139" y="51015"/>
                  </a:lnTo>
                  <a:lnTo>
                    <a:pt x="22440" y="50571"/>
                  </a:lnTo>
                  <a:lnTo>
                    <a:pt x="22364" y="50241"/>
                  </a:lnTo>
                  <a:lnTo>
                    <a:pt x="21082" y="49466"/>
                  </a:lnTo>
                  <a:lnTo>
                    <a:pt x="20612" y="49364"/>
                  </a:lnTo>
                  <a:lnTo>
                    <a:pt x="20662" y="49149"/>
                  </a:lnTo>
                  <a:lnTo>
                    <a:pt x="20548" y="48006"/>
                  </a:lnTo>
                  <a:lnTo>
                    <a:pt x="19888" y="45085"/>
                  </a:lnTo>
                  <a:lnTo>
                    <a:pt x="19951" y="42545"/>
                  </a:lnTo>
                  <a:lnTo>
                    <a:pt x="21945" y="38862"/>
                  </a:lnTo>
                  <a:lnTo>
                    <a:pt x="21818" y="36449"/>
                  </a:lnTo>
                  <a:lnTo>
                    <a:pt x="21691" y="35179"/>
                  </a:lnTo>
                  <a:lnTo>
                    <a:pt x="21501" y="34290"/>
                  </a:lnTo>
                  <a:lnTo>
                    <a:pt x="21336" y="33274"/>
                  </a:lnTo>
                  <a:lnTo>
                    <a:pt x="20777" y="30480"/>
                  </a:lnTo>
                  <a:lnTo>
                    <a:pt x="20662" y="24053"/>
                  </a:lnTo>
                  <a:lnTo>
                    <a:pt x="20243" y="24511"/>
                  </a:lnTo>
                  <a:lnTo>
                    <a:pt x="20320" y="30353"/>
                  </a:lnTo>
                  <a:lnTo>
                    <a:pt x="20967" y="34290"/>
                  </a:lnTo>
                  <a:lnTo>
                    <a:pt x="21170" y="35179"/>
                  </a:lnTo>
                  <a:lnTo>
                    <a:pt x="21501" y="38862"/>
                  </a:lnTo>
                  <a:lnTo>
                    <a:pt x="20485" y="40513"/>
                  </a:lnTo>
                  <a:lnTo>
                    <a:pt x="19545" y="42418"/>
                  </a:lnTo>
                  <a:lnTo>
                    <a:pt x="19558" y="46228"/>
                  </a:lnTo>
                  <a:lnTo>
                    <a:pt x="19761" y="49149"/>
                  </a:lnTo>
                  <a:lnTo>
                    <a:pt x="18237" y="48387"/>
                  </a:lnTo>
                  <a:lnTo>
                    <a:pt x="15684" y="48006"/>
                  </a:lnTo>
                  <a:lnTo>
                    <a:pt x="14224" y="48006"/>
                  </a:lnTo>
                  <a:lnTo>
                    <a:pt x="13144" y="47752"/>
                  </a:lnTo>
                  <a:lnTo>
                    <a:pt x="11506" y="47371"/>
                  </a:lnTo>
                  <a:lnTo>
                    <a:pt x="10210" y="47244"/>
                  </a:lnTo>
                  <a:lnTo>
                    <a:pt x="8407" y="47498"/>
                  </a:lnTo>
                  <a:lnTo>
                    <a:pt x="7277" y="47625"/>
                  </a:lnTo>
                  <a:lnTo>
                    <a:pt x="5816" y="48260"/>
                  </a:lnTo>
                  <a:lnTo>
                    <a:pt x="2222" y="49657"/>
                  </a:lnTo>
                  <a:lnTo>
                    <a:pt x="152" y="50673"/>
                  </a:lnTo>
                  <a:lnTo>
                    <a:pt x="0" y="52578"/>
                  </a:lnTo>
                  <a:lnTo>
                    <a:pt x="4102" y="52578"/>
                  </a:lnTo>
                  <a:lnTo>
                    <a:pt x="4813" y="52197"/>
                  </a:lnTo>
                  <a:lnTo>
                    <a:pt x="5295" y="51943"/>
                  </a:lnTo>
                  <a:lnTo>
                    <a:pt x="5918" y="51689"/>
                  </a:lnTo>
                  <a:lnTo>
                    <a:pt x="5410" y="52324"/>
                  </a:lnTo>
                  <a:lnTo>
                    <a:pt x="5295" y="53340"/>
                  </a:lnTo>
                  <a:lnTo>
                    <a:pt x="6007" y="53721"/>
                  </a:lnTo>
                  <a:lnTo>
                    <a:pt x="7010" y="53848"/>
                  </a:lnTo>
                  <a:lnTo>
                    <a:pt x="8051" y="53848"/>
                  </a:lnTo>
                  <a:lnTo>
                    <a:pt x="9410" y="53340"/>
                  </a:lnTo>
                  <a:lnTo>
                    <a:pt x="11569" y="52578"/>
                  </a:lnTo>
                  <a:lnTo>
                    <a:pt x="19469" y="52324"/>
                  </a:lnTo>
                  <a:lnTo>
                    <a:pt x="19469" y="58674"/>
                  </a:lnTo>
                  <a:lnTo>
                    <a:pt x="19697" y="59690"/>
                  </a:lnTo>
                  <a:lnTo>
                    <a:pt x="21336" y="61722"/>
                  </a:lnTo>
                  <a:lnTo>
                    <a:pt x="23647" y="61722"/>
                  </a:lnTo>
                  <a:lnTo>
                    <a:pt x="25374" y="61595"/>
                  </a:lnTo>
                  <a:lnTo>
                    <a:pt x="26517" y="59309"/>
                  </a:lnTo>
                  <a:lnTo>
                    <a:pt x="27178" y="58039"/>
                  </a:lnTo>
                  <a:lnTo>
                    <a:pt x="27533" y="57531"/>
                  </a:lnTo>
                  <a:lnTo>
                    <a:pt x="28028" y="56515"/>
                  </a:lnTo>
                  <a:lnTo>
                    <a:pt x="28536" y="55626"/>
                  </a:lnTo>
                  <a:lnTo>
                    <a:pt x="29133" y="53848"/>
                  </a:lnTo>
                  <a:lnTo>
                    <a:pt x="29387" y="52578"/>
                  </a:lnTo>
                  <a:lnTo>
                    <a:pt x="29464" y="54356"/>
                  </a:lnTo>
                  <a:lnTo>
                    <a:pt x="33782" y="59944"/>
                  </a:lnTo>
                  <a:lnTo>
                    <a:pt x="41160" y="59944"/>
                  </a:lnTo>
                  <a:lnTo>
                    <a:pt x="48361" y="59817"/>
                  </a:lnTo>
                  <a:lnTo>
                    <a:pt x="50203" y="59436"/>
                  </a:lnTo>
                  <a:lnTo>
                    <a:pt x="56337" y="58166"/>
                  </a:lnTo>
                  <a:lnTo>
                    <a:pt x="56464" y="58039"/>
                  </a:lnTo>
                  <a:lnTo>
                    <a:pt x="56464" y="57734"/>
                  </a:lnTo>
                  <a:lnTo>
                    <a:pt x="56565" y="52705"/>
                  </a:lnTo>
                  <a:lnTo>
                    <a:pt x="57835" y="48514"/>
                  </a:lnTo>
                  <a:lnTo>
                    <a:pt x="57950" y="48006"/>
                  </a:lnTo>
                  <a:lnTo>
                    <a:pt x="58039" y="46736"/>
                  </a:lnTo>
                  <a:lnTo>
                    <a:pt x="58547" y="48641"/>
                  </a:lnTo>
                  <a:lnTo>
                    <a:pt x="62077" y="51943"/>
                  </a:lnTo>
                  <a:lnTo>
                    <a:pt x="63690" y="53213"/>
                  </a:lnTo>
                  <a:lnTo>
                    <a:pt x="65506" y="54737"/>
                  </a:lnTo>
                  <a:lnTo>
                    <a:pt x="66636" y="57023"/>
                  </a:lnTo>
                  <a:lnTo>
                    <a:pt x="67056" y="58293"/>
                  </a:lnTo>
                  <a:lnTo>
                    <a:pt x="68681" y="58420"/>
                  </a:lnTo>
                  <a:lnTo>
                    <a:pt x="70129" y="58420"/>
                  </a:lnTo>
                  <a:lnTo>
                    <a:pt x="70827" y="58293"/>
                  </a:lnTo>
                  <a:lnTo>
                    <a:pt x="71285" y="57912"/>
                  </a:lnTo>
                  <a:lnTo>
                    <a:pt x="73558" y="56007"/>
                  </a:lnTo>
                  <a:lnTo>
                    <a:pt x="74168" y="55880"/>
                  </a:lnTo>
                  <a:lnTo>
                    <a:pt x="80505" y="41148"/>
                  </a:lnTo>
                  <a:lnTo>
                    <a:pt x="80810" y="39751"/>
                  </a:lnTo>
                  <a:lnTo>
                    <a:pt x="80924" y="38862"/>
                  </a:lnTo>
                  <a:lnTo>
                    <a:pt x="81114" y="38735"/>
                  </a:lnTo>
                  <a:lnTo>
                    <a:pt x="81445" y="38100"/>
                  </a:lnTo>
                  <a:lnTo>
                    <a:pt x="82575" y="36449"/>
                  </a:lnTo>
                  <a:close/>
                </a:path>
              </a:pathLst>
            </a:custGeom>
            <a:solidFill>
              <a:srgbClr val="000000"/>
            </a:solidFill>
          </p:spPr>
          <p:txBody>
            <a:bodyPr wrap="square" lIns="0" tIns="0" rIns="0" bIns="0" rtlCol="0"/>
            <a:lstStyle/>
            <a:p>
              <a:endParaRPr/>
            </a:p>
          </p:txBody>
        </p:sp>
        <p:sp>
          <p:nvSpPr>
            <p:cNvPr id="229" name="object 229"/>
            <p:cNvSpPr/>
            <p:nvPr/>
          </p:nvSpPr>
          <p:spPr>
            <a:xfrm>
              <a:off x="15070503" y="10749525"/>
              <a:ext cx="4445" cy="3175"/>
            </a:xfrm>
            <a:custGeom>
              <a:avLst/>
              <a:gdLst/>
              <a:ahLst/>
              <a:cxnLst/>
              <a:rect l="l" t="t" r="r" b="b"/>
              <a:pathLst>
                <a:path w="4444" h="3175">
                  <a:moveTo>
                    <a:pt x="3067" y="0"/>
                  </a:moveTo>
                  <a:lnTo>
                    <a:pt x="1099" y="1130"/>
                  </a:lnTo>
                  <a:lnTo>
                    <a:pt x="0" y="1643"/>
                  </a:lnTo>
                  <a:lnTo>
                    <a:pt x="2785" y="2492"/>
                  </a:lnTo>
                  <a:lnTo>
                    <a:pt x="2387" y="2324"/>
                  </a:lnTo>
                  <a:lnTo>
                    <a:pt x="3591" y="2586"/>
                  </a:lnTo>
                  <a:lnTo>
                    <a:pt x="3937" y="1884"/>
                  </a:lnTo>
                  <a:lnTo>
                    <a:pt x="4010" y="1287"/>
                  </a:lnTo>
                  <a:lnTo>
                    <a:pt x="4010" y="1130"/>
                  </a:lnTo>
                  <a:lnTo>
                    <a:pt x="4177" y="848"/>
                  </a:lnTo>
                  <a:lnTo>
                    <a:pt x="4010" y="848"/>
                  </a:lnTo>
                  <a:lnTo>
                    <a:pt x="3329" y="680"/>
                  </a:lnTo>
                  <a:lnTo>
                    <a:pt x="3067" y="0"/>
                  </a:lnTo>
                  <a:close/>
                </a:path>
              </a:pathLst>
            </a:custGeom>
            <a:solidFill>
              <a:srgbClr val="FFFFFF"/>
            </a:solidFill>
          </p:spPr>
          <p:txBody>
            <a:bodyPr wrap="square" lIns="0" tIns="0" rIns="0" bIns="0" rtlCol="0"/>
            <a:lstStyle/>
            <a:p>
              <a:endParaRPr/>
            </a:p>
          </p:txBody>
        </p:sp>
        <p:sp>
          <p:nvSpPr>
            <p:cNvPr id="230" name="object 230"/>
            <p:cNvSpPr/>
            <p:nvPr/>
          </p:nvSpPr>
          <p:spPr>
            <a:xfrm>
              <a:off x="15066607" y="10749857"/>
              <a:ext cx="8255" cy="10795"/>
            </a:xfrm>
            <a:custGeom>
              <a:avLst/>
              <a:gdLst/>
              <a:ahLst/>
              <a:cxnLst/>
              <a:rect l="l" t="t" r="r" b="b"/>
              <a:pathLst>
                <a:path w="8255" h="10795">
                  <a:moveTo>
                    <a:pt x="4991" y="9537"/>
                  </a:moveTo>
                  <a:lnTo>
                    <a:pt x="3530" y="10312"/>
                  </a:lnTo>
                  <a:lnTo>
                    <a:pt x="2082" y="10045"/>
                  </a:lnTo>
                  <a:lnTo>
                    <a:pt x="342" y="9537"/>
                  </a:lnTo>
                  <a:lnTo>
                    <a:pt x="177" y="9956"/>
                  </a:lnTo>
                  <a:lnTo>
                    <a:pt x="952" y="10236"/>
                  </a:lnTo>
                  <a:lnTo>
                    <a:pt x="1727" y="10502"/>
                  </a:lnTo>
                  <a:lnTo>
                    <a:pt x="2590" y="10502"/>
                  </a:lnTo>
                  <a:lnTo>
                    <a:pt x="3352" y="10502"/>
                  </a:lnTo>
                  <a:lnTo>
                    <a:pt x="4216" y="10236"/>
                  </a:lnTo>
                  <a:lnTo>
                    <a:pt x="4991" y="9537"/>
                  </a:lnTo>
                  <a:close/>
                </a:path>
                <a:path w="8255" h="10795">
                  <a:moveTo>
                    <a:pt x="5410" y="9029"/>
                  </a:moveTo>
                  <a:lnTo>
                    <a:pt x="4826" y="8597"/>
                  </a:lnTo>
                  <a:lnTo>
                    <a:pt x="3530" y="8686"/>
                  </a:lnTo>
                  <a:lnTo>
                    <a:pt x="1981" y="8763"/>
                  </a:lnTo>
                  <a:lnTo>
                    <a:pt x="0" y="9296"/>
                  </a:lnTo>
                  <a:lnTo>
                    <a:pt x="698" y="9296"/>
                  </a:lnTo>
                  <a:lnTo>
                    <a:pt x="1371" y="9207"/>
                  </a:lnTo>
                  <a:lnTo>
                    <a:pt x="1981" y="9207"/>
                  </a:lnTo>
                  <a:lnTo>
                    <a:pt x="3340" y="9118"/>
                  </a:lnTo>
                  <a:lnTo>
                    <a:pt x="4635" y="9029"/>
                  </a:lnTo>
                  <a:lnTo>
                    <a:pt x="5181" y="9448"/>
                  </a:lnTo>
                  <a:lnTo>
                    <a:pt x="5410" y="9029"/>
                  </a:lnTo>
                  <a:close/>
                </a:path>
                <a:path w="8255" h="10795">
                  <a:moveTo>
                    <a:pt x="5664" y="8597"/>
                  </a:moveTo>
                  <a:lnTo>
                    <a:pt x="5168" y="7823"/>
                  </a:lnTo>
                  <a:lnTo>
                    <a:pt x="4381" y="7658"/>
                  </a:lnTo>
                  <a:lnTo>
                    <a:pt x="3695" y="8343"/>
                  </a:lnTo>
                  <a:lnTo>
                    <a:pt x="3695" y="7988"/>
                  </a:lnTo>
                  <a:lnTo>
                    <a:pt x="2070" y="7759"/>
                  </a:lnTo>
                  <a:lnTo>
                    <a:pt x="1282" y="7759"/>
                  </a:lnTo>
                  <a:lnTo>
                    <a:pt x="876" y="7988"/>
                  </a:lnTo>
                  <a:lnTo>
                    <a:pt x="330" y="8763"/>
                  </a:lnTo>
                  <a:lnTo>
                    <a:pt x="1041" y="8420"/>
                  </a:lnTo>
                  <a:lnTo>
                    <a:pt x="1460" y="8153"/>
                  </a:lnTo>
                  <a:lnTo>
                    <a:pt x="2070" y="8153"/>
                  </a:lnTo>
                  <a:lnTo>
                    <a:pt x="2590" y="8255"/>
                  </a:lnTo>
                  <a:lnTo>
                    <a:pt x="3187" y="8420"/>
                  </a:lnTo>
                  <a:lnTo>
                    <a:pt x="3619" y="8597"/>
                  </a:lnTo>
                  <a:lnTo>
                    <a:pt x="4559" y="8077"/>
                  </a:lnTo>
                  <a:lnTo>
                    <a:pt x="5080" y="8420"/>
                  </a:lnTo>
                  <a:lnTo>
                    <a:pt x="5346" y="8851"/>
                  </a:lnTo>
                  <a:lnTo>
                    <a:pt x="5664" y="8597"/>
                  </a:lnTo>
                  <a:close/>
                </a:path>
                <a:path w="8255" h="10795">
                  <a:moveTo>
                    <a:pt x="7988" y="1320"/>
                  </a:moveTo>
                  <a:lnTo>
                    <a:pt x="7899" y="355"/>
                  </a:lnTo>
                  <a:lnTo>
                    <a:pt x="7899" y="520"/>
                  </a:lnTo>
                  <a:lnTo>
                    <a:pt x="7188" y="228"/>
                  </a:lnTo>
                  <a:lnTo>
                    <a:pt x="7023" y="0"/>
                  </a:lnTo>
                  <a:lnTo>
                    <a:pt x="6184" y="0"/>
                  </a:lnTo>
                  <a:lnTo>
                    <a:pt x="5676" y="203"/>
                  </a:lnTo>
                  <a:lnTo>
                    <a:pt x="4559" y="1130"/>
                  </a:lnTo>
                  <a:lnTo>
                    <a:pt x="4635" y="1651"/>
                  </a:lnTo>
                  <a:lnTo>
                    <a:pt x="6286" y="2171"/>
                  </a:lnTo>
                  <a:lnTo>
                    <a:pt x="6680" y="2171"/>
                  </a:lnTo>
                  <a:lnTo>
                    <a:pt x="7734" y="2171"/>
                  </a:lnTo>
                  <a:lnTo>
                    <a:pt x="7988" y="1320"/>
                  </a:lnTo>
                  <a:close/>
                </a:path>
              </a:pathLst>
            </a:custGeom>
            <a:solidFill>
              <a:srgbClr val="000000"/>
            </a:solidFill>
          </p:spPr>
          <p:txBody>
            <a:bodyPr wrap="square" lIns="0" tIns="0" rIns="0" bIns="0" rtlCol="0"/>
            <a:lstStyle/>
            <a:p>
              <a:endParaRPr/>
            </a:p>
          </p:txBody>
        </p:sp>
        <p:sp>
          <p:nvSpPr>
            <p:cNvPr id="231" name="object 231"/>
            <p:cNvSpPr/>
            <p:nvPr/>
          </p:nvSpPr>
          <p:spPr>
            <a:xfrm>
              <a:off x="15062518" y="10750042"/>
              <a:ext cx="4445" cy="2540"/>
            </a:xfrm>
            <a:custGeom>
              <a:avLst/>
              <a:gdLst/>
              <a:ahLst/>
              <a:cxnLst/>
              <a:rect l="l" t="t" r="r" b="b"/>
              <a:pathLst>
                <a:path w="4444" h="2540">
                  <a:moveTo>
                    <a:pt x="2397" y="0"/>
                  </a:moveTo>
                  <a:lnTo>
                    <a:pt x="1455" y="335"/>
                  </a:lnTo>
                  <a:lnTo>
                    <a:pt x="492" y="617"/>
                  </a:lnTo>
                  <a:lnTo>
                    <a:pt x="837" y="429"/>
                  </a:lnTo>
                  <a:lnTo>
                    <a:pt x="0" y="869"/>
                  </a:lnTo>
                  <a:lnTo>
                    <a:pt x="1026" y="1036"/>
                  </a:lnTo>
                  <a:lnTo>
                    <a:pt x="680" y="1130"/>
                  </a:lnTo>
                  <a:lnTo>
                    <a:pt x="1455" y="1549"/>
                  </a:lnTo>
                  <a:lnTo>
                    <a:pt x="2324" y="1978"/>
                  </a:lnTo>
                  <a:lnTo>
                    <a:pt x="2575" y="2324"/>
                  </a:lnTo>
                  <a:lnTo>
                    <a:pt x="3685" y="1717"/>
                  </a:lnTo>
                  <a:lnTo>
                    <a:pt x="3937" y="1622"/>
                  </a:lnTo>
                  <a:lnTo>
                    <a:pt x="4366" y="1266"/>
                  </a:lnTo>
                  <a:lnTo>
                    <a:pt x="4429" y="869"/>
                  </a:lnTo>
                  <a:lnTo>
                    <a:pt x="4272" y="1036"/>
                  </a:lnTo>
                  <a:lnTo>
                    <a:pt x="4104" y="1036"/>
                  </a:lnTo>
                  <a:lnTo>
                    <a:pt x="4104" y="335"/>
                  </a:lnTo>
                  <a:lnTo>
                    <a:pt x="2397" y="0"/>
                  </a:lnTo>
                  <a:close/>
                </a:path>
              </a:pathLst>
            </a:custGeom>
            <a:solidFill>
              <a:srgbClr val="FFFFFF"/>
            </a:solidFill>
          </p:spPr>
          <p:txBody>
            <a:bodyPr wrap="square" lIns="0" tIns="0" rIns="0" bIns="0" rtlCol="0"/>
            <a:lstStyle/>
            <a:p>
              <a:endParaRPr/>
            </a:p>
          </p:txBody>
        </p:sp>
        <p:sp>
          <p:nvSpPr>
            <p:cNvPr id="232" name="object 232"/>
            <p:cNvSpPr/>
            <p:nvPr/>
          </p:nvSpPr>
          <p:spPr>
            <a:xfrm>
              <a:off x="15062416" y="10750048"/>
              <a:ext cx="5080" cy="2540"/>
            </a:xfrm>
            <a:custGeom>
              <a:avLst/>
              <a:gdLst/>
              <a:ahLst/>
              <a:cxnLst/>
              <a:rect l="l" t="t" r="r" b="b"/>
              <a:pathLst>
                <a:path w="5080" h="2540">
                  <a:moveTo>
                    <a:pt x="4533" y="876"/>
                  </a:moveTo>
                  <a:lnTo>
                    <a:pt x="4368" y="1041"/>
                  </a:lnTo>
                  <a:lnTo>
                    <a:pt x="4203" y="1270"/>
                  </a:lnTo>
                  <a:lnTo>
                    <a:pt x="3949" y="1549"/>
                  </a:lnTo>
                  <a:lnTo>
                    <a:pt x="3683" y="1625"/>
                  </a:lnTo>
                  <a:lnTo>
                    <a:pt x="3327" y="1803"/>
                  </a:lnTo>
                  <a:lnTo>
                    <a:pt x="2984" y="1879"/>
                  </a:lnTo>
                  <a:lnTo>
                    <a:pt x="2819" y="1879"/>
                  </a:lnTo>
                  <a:lnTo>
                    <a:pt x="2235" y="1625"/>
                  </a:lnTo>
                  <a:lnTo>
                    <a:pt x="2679" y="1625"/>
                  </a:lnTo>
                  <a:lnTo>
                    <a:pt x="3073" y="1625"/>
                  </a:lnTo>
                  <a:lnTo>
                    <a:pt x="3340" y="1270"/>
                  </a:lnTo>
                  <a:lnTo>
                    <a:pt x="3340" y="393"/>
                  </a:lnTo>
                  <a:lnTo>
                    <a:pt x="3949" y="609"/>
                  </a:lnTo>
                  <a:lnTo>
                    <a:pt x="4292" y="774"/>
                  </a:lnTo>
                  <a:lnTo>
                    <a:pt x="4140" y="330"/>
                  </a:lnTo>
                  <a:lnTo>
                    <a:pt x="3263" y="63"/>
                  </a:lnTo>
                  <a:lnTo>
                    <a:pt x="3124" y="63"/>
                  </a:lnTo>
                  <a:lnTo>
                    <a:pt x="2324" y="0"/>
                  </a:lnTo>
                  <a:lnTo>
                    <a:pt x="2209" y="1612"/>
                  </a:lnTo>
                  <a:lnTo>
                    <a:pt x="1130" y="1130"/>
                  </a:lnTo>
                  <a:lnTo>
                    <a:pt x="939" y="952"/>
                  </a:lnTo>
                  <a:lnTo>
                    <a:pt x="774" y="952"/>
                  </a:lnTo>
                  <a:lnTo>
                    <a:pt x="419" y="774"/>
                  </a:lnTo>
                  <a:lnTo>
                    <a:pt x="1968" y="431"/>
                  </a:lnTo>
                  <a:lnTo>
                    <a:pt x="1968" y="1270"/>
                  </a:lnTo>
                  <a:lnTo>
                    <a:pt x="2209" y="1612"/>
                  </a:lnTo>
                  <a:lnTo>
                    <a:pt x="2209" y="114"/>
                  </a:lnTo>
                  <a:lnTo>
                    <a:pt x="0" y="774"/>
                  </a:lnTo>
                  <a:lnTo>
                    <a:pt x="165" y="876"/>
                  </a:lnTo>
                  <a:lnTo>
                    <a:pt x="1866" y="1879"/>
                  </a:lnTo>
                  <a:lnTo>
                    <a:pt x="2819" y="2159"/>
                  </a:lnTo>
                  <a:lnTo>
                    <a:pt x="3073" y="2159"/>
                  </a:lnTo>
                  <a:lnTo>
                    <a:pt x="3429" y="2070"/>
                  </a:lnTo>
                  <a:lnTo>
                    <a:pt x="3784" y="1879"/>
                  </a:lnTo>
                  <a:lnTo>
                    <a:pt x="4533" y="876"/>
                  </a:lnTo>
                  <a:close/>
                </a:path>
              </a:pathLst>
            </a:custGeom>
            <a:solidFill>
              <a:srgbClr val="000000"/>
            </a:solidFill>
          </p:spPr>
          <p:txBody>
            <a:bodyPr wrap="square" lIns="0" tIns="0" rIns="0" bIns="0" rtlCol="0"/>
            <a:lstStyle/>
            <a:p>
              <a:endParaRPr/>
            </a:p>
          </p:txBody>
        </p:sp>
        <p:sp>
          <p:nvSpPr>
            <p:cNvPr id="233" name="object 233"/>
            <p:cNvSpPr/>
            <p:nvPr/>
          </p:nvSpPr>
          <p:spPr>
            <a:xfrm>
              <a:off x="15046808" y="10811093"/>
              <a:ext cx="45085" cy="93345"/>
            </a:xfrm>
            <a:custGeom>
              <a:avLst/>
              <a:gdLst/>
              <a:ahLst/>
              <a:cxnLst/>
              <a:rect l="l" t="t" r="r" b="b"/>
              <a:pathLst>
                <a:path w="45084" h="93345">
                  <a:moveTo>
                    <a:pt x="39750" y="29580"/>
                  </a:moveTo>
                  <a:lnTo>
                    <a:pt x="20240" y="29580"/>
                  </a:lnTo>
                  <a:lnTo>
                    <a:pt x="25643" y="44679"/>
                  </a:lnTo>
                  <a:lnTo>
                    <a:pt x="25894" y="47338"/>
                  </a:lnTo>
                  <a:lnTo>
                    <a:pt x="26176" y="54031"/>
                  </a:lnTo>
                  <a:lnTo>
                    <a:pt x="26586" y="66631"/>
                  </a:lnTo>
                  <a:lnTo>
                    <a:pt x="27062" y="79294"/>
                  </a:lnTo>
                  <a:lnTo>
                    <a:pt x="27538" y="86175"/>
                  </a:lnTo>
                  <a:lnTo>
                    <a:pt x="35171" y="92185"/>
                  </a:lnTo>
                  <a:lnTo>
                    <a:pt x="36271" y="92792"/>
                  </a:lnTo>
                  <a:lnTo>
                    <a:pt x="37307" y="93190"/>
                  </a:lnTo>
                  <a:lnTo>
                    <a:pt x="44773" y="89599"/>
                  </a:lnTo>
                  <a:lnTo>
                    <a:pt x="44941" y="88594"/>
                  </a:lnTo>
                  <a:lnTo>
                    <a:pt x="44831" y="85494"/>
                  </a:lnTo>
                  <a:lnTo>
                    <a:pt x="44166" y="79294"/>
                  </a:lnTo>
                  <a:lnTo>
                    <a:pt x="42848" y="70018"/>
                  </a:lnTo>
                  <a:lnTo>
                    <a:pt x="40668" y="57359"/>
                  </a:lnTo>
                  <a:lnTo>
                    <a:pt x="39286" y="50689"/>
                  </a:lnTo>
                  <a:lnTo>
                    <a:pt x="40051" y="49474"/>
                  </a:lnTo>
                  <a:lnTo>
                    <a:pt x="39930" y="37056"/>
                  </a:lnTo>
                  <a:lnTo>
                    <a:pt x="39866" y="33034"/>
                  </a:lnTo>
                  <a:lnTo>
                    <a:pt x="39750" y="29580"/>
                  </a:lnTo>
                  <a:close/>
                </a:path>
                <a:path w="45084" h="93345">
                  <a:moveTo>
                    <a:pt x="6785" y="795"/>
                  </a:moveTo>
                  <a:lnTo>
                    <a:pt x="5654" y="3099"/>
                  </a:lnTo>
                  <a:lnTo>
                    <a:pt x="5591" y="5308"/>
                  </a:lnTo>
                  <a:lnTo>
                    <a:pt x="5157" y="11528"/>
                  </a:lnTo>
                  <a:lnTo>
                    <a:pt x="3685" y="31109"/>
                  </a:lnTo>
                  <a:lnTo>
                    <a:pt x="3266" y="37056"/>
                  </a:lnTo>
                  <a:lnTo>
                    <a:pt x="2513" y="40386"/>
                  </a:lnTo>
                  <a:lnTo>
                    <a:pt x="2414" y="50689"/>
                  </a:lnTo>
                  <a:lnTo>
                    <a:pt x="2120" y="56884"/>
                  </a:lnTo>
                  <a:lnTo>
                    <a:pt x="392" y="77094"/>
                  </a:lnTo>
                  <a:lnTo>
                    <a:pt x="0" y="85746"/>
                  </a:lnTo>
                  <a:lnTo>
                    <a:pt x="2513" y="86175"/>
                  </a:lnTo>
                  <a:lnTo>
                    <a:pt x="16125" y="87295"/>
                  </a:lnTo>
                  <a:lnTo>
                    <a:pt x="16232" y="77094"/>
                  </a:lnTo>
                  <a:lnTo>
                    <a:pt x="16176" y="66631"/>
                  </a:lnTo>
                  <a:lnTo>
                    <a:pt x="15948" y="57678"/>
                  </a:lnTo>
                  <a:lnTo>
                    <a:pt x="14931" y="45789"/>
                  </a:lnTo>
                  <a:lnTo>
                    <a:pt x="15350" y="43035"/>
                  </a:lnTo>
                  <a:lnTo>
                    <a:pt x="16181" y="40386"/>
                  </a:lnTo>
                  <a:lnTo>
                    <a:pt x="16900" y="38250"/>
                  </a:lnTo>
                  <a:lnTo>
                    <a:pt x="20240" y="31109"/>
                  </a:lnTo>
                  <a:lnTo>
                    <a:pt x="20240" y="29580"/>
                  </a:lnTo>
                  <a:lnTo>
                    <a:pt x="39750" y="29580"/>
                  </a:lnTo>
                  <a:lnTo>
                    <a:pt x="39507" y="22338"/>
                  </a:lnTo>
                  <a:lnTo>
                    <a:pt x="38857" y="14229"/>
                  </a:lnTo>
                  <a:lnTo>
                    <a:pt x="37663" y="6785"/>
                  </a:lnTo>
                  <a:lnTo>
                    <a:pt x="35026" y="1968"/>
                  </a:lnTo>
                  <a:lnTo>
                    <a:pt x="17842" y="1968"/>
                  </a:lnTo>
                  <a:lnTo>
                    <a:pt x="16125" y="1717"/>
                  </a:lnTo>
                  <a:lnTo>
                    <a:pt x="13381" y="1549"/>
                  </a:lnTo>
                  <a:lnTo>
                    <a:pt x="10470" y="1193"/>
                  </a:lnTo>
                  <a:lnTo>
                    <a:pt x="6785" y="795"/>
                  </a:lnTo>
                  <a:close/>
                </a:path>
                <a:path w="45084" h="93345">
                  <a:moveTo>
                    <a:pt x="34040" y="0"/>
                  </a:moveTo>
                  <a:lnTo>
                    <a:pt x="30428" y="795"/>
                  </a:lnTo>
                  <a:lnTo>
                    <a:pt x="24187" y="1287"/>
                  </a:lnTo>
                  <a:lnTo>
                    <a:pt x="17842" y="1968"/>
                  </a:lnTo>
                  <a:lnTo>
                    <a:pt x="35026" y="1968"/>
                  </a:lnTo>
                  <a:lnTo>
                    <a:pt x="34229" y="513"/>
                  </a:lnTo>
                  <a:lnTo>
                    <a:pt x="34040" y="0"/>
                  </a:lnTo>
                  <a:close/>
                </a:path>
              </a:pathLst>
            </a:custGeom>
            <a:solidFill>
              <a:srgbClr val="FFFFFF"/>
            </a:solidFill>
          </p:spPr>
          <p:txBody>
            <a:bodyPr wrap="square" lIns="0" tIns="0" rIns="0" bIns="0" rtlCol="0"/>
            <a:lstStyle/>
            <a:p>
              <a:endParaRPr/>
            </a:p>
          </p:txBody>
        </p:sp>
        <p:sp>
          <p:nvSpPr>
            <p:cNvPr id="234" name="object 234"/>
            <p:cNvSpPr/>
            <p:nvPr/>
          </p:nvSpPr>
          <p:spPr>
            <a:xfrm>
              <a:off x="15046719" y="10810843"/>
              <a:ext cx="45720" cy="93345"/>
            </a:xfrm>
            <a:custGeom>
              <a:avLst/>
              <a:gdLst/>
              <a:ahLst/>
              <a:cxnLst/>
              <a:rect l="l" t="t" r="r" b="b"/>
              <a:pathLst>
                <a:path w="45719" h="93345">
                  <a:moveTo>
                    <a:pt x="6311" y="61569"/>
                  </a:moveTo>
                  <a:lnTo>
                    <a:pt x="6184" y="59169"/>
                  </a:lnTo>
                  <a:lnTo>
                    <a:pt x="5740" y="59169"/>
                  </a:lnTo>
                  <a:lnTo>
                    <a:pt x="5918" y="63398"/>
                  </a:lnTo>
                  <a:lnTo>
                    <a:pt x="5715" y="69824"/>
                  </a:lnTo>
                  <a:lnTo>
                    <a:pt x="4787" y="77520"/>
                  </a:lnTo>
                  <a:lnTo>
                    <a:pt x="2832" y="85559"/>
                  </a:lnTo>
                  <a:lnTo>
                    <a:pt x="5308" y="76174"/>
                  </a:lnTo>
                  <a:lnTo>
                    <a:pt x="6248" y="67703"/>
                  </a:lnTo>
                  <a:lnTo>
                    <a:pt x="6311" y="61569"/>
                  </a:lnTo>
                  <a:close/>
                </a:path>
                <a:path w="45719" h="93345">
                  <a:moveTo>
                    <a:pt x="9613" y="4457"/>
                  </a:moveTo>
                  <a:lnTo>
                    <a:pt x="8547" y="20370"/>
                  </a:lnTo>
                  <a:lnTo>
                    <a:pt x="7531" y="34442"/>
                  </a:lnTo>
                  <a:lnTo>
                    <a:pt x="6350" y="47586"/>
                  </a:lnTo>
                  <a:lnTo>
                    <a:pt x="7772" y="34848"/>
                  </a:lnTo>
                  <a:lnTo>
                    <a:pt x="8877" y="21145"/>
                  </a:lnTo>
                  <a:lnTo>
                    <a:pt x="9525" y="9880"/>
                  </a:lnTo>
                  <a:lnTo>
                    <a:pt x="9613" y="4457"/>
                  </a:lnTo>
                  <a:close/>
                </a:path>
                <a:path w="45719" h="93345">
                  <a:moveTo>
                    <a:pt x="14732" y="4559"/>
                  </a:moveTo>
                  <a:lnTo>
                    <a:pt x="14681" y="4102"/>
                  </a:lnTo>
                  <a:lnTo>
                    <a:pt x="12268" y="4648"/>
                  </a:lnTo>
                  <a:lnTo>
                    <a:pt x="10134" y="4711"/>
                  </a:lnTo>
                  <a:lnTo>
                    <a:pt x="9613" y="4457"/>
                  </a:lnTo>
                  <a:lnTo>
                    <a:pt x="10033" y="5486"/>
                  </a:lnTo>
                  <a:lnTo>
                    <a:pt x="14732" y="4559"/>
                  </a:lnTo>
                  <a:close/>
                </a:path>
                <a:path w="45719" h="93345">
                  <a:moveTo>
                    <a:pt x="15176" y="25565"/>
                  </a:moveTo>
                  <a:lnTo>
                    <a:pt x="14744" y="25285"/>
                  </a:lnTo>
                  <a:lnTo>
                    <a:pt x="14592" y="25565"/>
                  </a:lnTo>
                  <a:lnTo>
                    <a:pt x="12877" y="28028"/>
                  </a:lnTo>
                  <a:lnTo>
                    <a:pt x="13817" y="29159"/>
                  </a:lnTo>
                  <a:lnTo>
                    <a:pt x="13462" y="28219"/>
                  </a:lnTo>
                  <a:lnTo>
                    <a:pt x="15176" y="25565"/>
                  </a:lnTo>
                  <a:close/>
                </a:path>
                <a:path w="45719" h="93345">
                  <a:moveTo>
                    <a:pt x="17500" y="23406"/>
                  </a:moveTo>
                  <a:lnTo>
                    <a:pt x="16992" y="9690"/>
                  </a:lnTo>
                  <a:lnTo>
                    <a:pt x="16992" y="7886"/>
                  </a:lnTo>
                  <a:lnTo>
                    <a:pt x="16560" y="7886"/>
                  </a:lnTo>
                  <a:lnTo>
                    <a:pt x="16560" y="9690"/>
                  </a:lnTo>
                  <a:lnTo>
                    <a:pt x="16992" y="23406"/>
                  </a:lnTo>
                  <a:lnTo>
                    <a:pt x="17500" y="23406"/>
                  </a:lnTo>
                  <a:close/>
                </a:path>
                <a:path w="45719" h="93345">
                  <a:moveTo>
                    <a:pt x="19913" y="25069"/>
                  </a:moveTo>
                  <a:lnTo>
                    <a:pt x="19761" y="24917"/>
                  </a:lnTo>
                  <a:lnTo>
                    <a:pt x="19913" y="25069"/>
                  </a:lnTo>
                  <a:close/>
                </a:path>
                <a:path w="45719" h="93345">
                  <a:moveTo>
                    <a:pt x="20586" y="29845"/>
                  </a:moveTo>
                  <a:lnTo>
                    <a:pt x="20408" y="25565"/>
                  </a:lnTo>
                  <a:lnTo>
                    <a:pt x="19913" y="25069"/>
                  </a:lnTo>
                  <a:lnTo>
                    <a:pt x="20586" y="29845"/>
                  </a:lnTo>
                  <a:close/>
                </a:path>
                <a:path w="45719" h="93345">
                  <a:moveTo>
                    <a:pt x="21120" y="20396"/>
                  </a:moveTo>
                  <a:lnTo>
                    <a:pt x="20586" y="6692"/>
                  </a:lnTo>
                  <a:lnTo>
                    <a:pt x="20320" y="4559"/>
                  </a:lnTo>
                  <a:lnTo>
                    <a:pt x="19900" y="4559"/>
                  </a:lnTo>
                  <a:lnTo>
                    <a:pt x="20066" y="6781"/>
                  </a:lnTo>
                  <a:lnTo>
                    <a:pt x="20675" y="20396"/>
                  </a:lnTo>
                  <a:lnTo>
                    <a:pt x="20574" y="22377"/>
                  </a:lnTo>
                  <a:lnTo>
                    <a:pt x="19215" y="23660"/>
                  </a:lnTo>
                  <a:lnTo>
                    <a:pt x="18440" y="24434"/>
                  </a:lnTo>
                  <a:lnTo>
                    <a:pt x="19761" y="24917"/>
                  </a:lnTo>
                  <a:lnTo>
                    <a:pt x="19291" y="24434"/>
                  </a:lnTo>
                  <a:lnTo>
                    <a:pt x="18770" y="24345"/>
                  </a:lnTo>
                  <a:lnTo>
                    <a:pt x="19824" y="23825"/>
                  </a:lnTo>
                  <a:lnTo>
                    <a:pt x="21120" y="22377"/>
                  </a:lnTo>
                  <a:lnTo>
                    <a:pt x="21120" y="20396"/>
                  </a:lnTo>
                  <a:close/>
                </a:path>
                <a:path w="45719" h="93345">
                  <a:moveTo>
                    <a:pt x="27266" y="28219"/>
                  </a:moveTo>
                  <a:lnTo>
                    <a:pt x="26238" y="25730"/>
                  </a:lnTo>
                  <a:lnTo>
                    <a:pt x="24701" y="19304"/>
                  </a:lnTo>
                  <a:lnTo>
                    <a:pt x="24523" y="17678"/>
                  </a:lnTo>
                  <a:lnTo>
                    <a:pt x="24003" y="17678"/>
                  </a:lnTo>
                  <a:lnTo>
                    <a:pt x="24168" y="19304"/>
                  </a:lnTo>
                  <a:lnTo>
                    <a:pt x="25717" y="25730"/>
                  </a:lnTo>
                  <a:lnTo>
                    <a:pt x="27266" y="28219"/>
                  </a:lnTo>
                  <a:close/>
                </a:path>
                <a:path w="45719" h="93345">
                  <a:moveTo>
                    <a:pt x="31407" y="46304"/>
                  </a:moveTo>
                  <a:lnTo>
                    <a:pt x="30251" y="30619"/>
                  </a:lnTo>
                  <a:lnTo>
                    <a:pt x="28422" y="17576"/>
                  </a:lnTo>
                  <a:lnTo>
                    <a:pt x="26606" y="8204"/>
                  </a:lnTo>
                  <a:lnTo>
                    <a:pt x="25463" y="3517"/>
                  </a:lnTo>
                  <a:lnTo>
                    <a:pt x="24968" y="3708"/>
                  </a:lnTo>
                  <a:lnTo>
                    <a:pt x="26149" y="8318"/>
                  </a:lnTo>
                  <a:lnTo>
                    <a:pt x="28016" y="17640"/>
                  </a:lnTo>
                  <a:lnTo>
                    <a:pt x="29972" y="30632"/>
                  </a:lnTo>
                  <a:lnTo>
                    <a:pt x="31407" y="46304"/>
                  </a:lnTo>
                  <a:close/>
                </a:path>
                <a:path w="45719" h="93345">
                  <a:moveTo>
                    <a:pt x="33185" y="72529"/>
                  </a:moveTo>
                  <a:lnTo>
                    <a:pt x="33121" y="71335"/>
                  </a:lnTo>
                  <a:lnTo>
                    <a:pt x="32766" y="67576"/>
                  </a:lnTo>
                  <a:lnTo>
                    <a:pt x="32512" y="63627"/>
                  </a:lnTo>
                  <a:lnTo>
                    <a:pt x="31813" y="54102"/>
                  </a:lnTo>
                  <a:lnTo>
                    <a:pt x="31661" y="52984"/>
                  </a:lnTo>
                  <a:lnTo>
                    <a:pt x="31216" y="53086"/>
                  </a:lnTo>
                  <a:lnTo>
                    <a:pt x="31407" y="54190"/>
                  </a:lnTo>
                  <a:lnTo>
                    <a:pt x="32600" y="71424"/>
                  </a:lnTo>
                  <a:lnTo>
                    <a:pt x="33185" y="72529"/>
                  </a:lnTo>
                  <a:close/>
                </a:path>
                <a:path w="45719" h="93345">
                  <a:moveTo>
                    <a:pt x="33642" y="8648"/>
                  </a:moveTo>
                  <a:lnTo>
                    <a:pt x="32156" y="2552"/>
                  </a:lnTo>
                  <a:lnTo>
                    <a:pt x="31724" y="2552"/>
                  </a:lnTo>
                  <a:lnTo>
                    <a:pt x="32067" y="4381"/>
                  </a:lnTo>
                  <a:lnTo>
                    <a:pt x="33642" y="8648"/>
                  </a:lnTo>
                  <a:close/>
                </a:path>
                <a:path w="45719" h="93345">
                  <a:moveTo>
                    <a:pt x="45288" y="88925"/>
                  </a:moveTo>
                  <a:lnTo>
                    <a:pt x="45173" y="85839"/>
                  </a:lnTo>
                  <a:lnTo>
                    <a:pt x="44742" y="81813"/>
                  </a:lnTo>
                  <a:lnTo>
                    <a:pt x="44742" y="88925"/>
                  </a:lnTo>
                  <a:lnTo>
                    <a:pt x="44602" y="89509"/>
                  </a:lnTo>
                  <a:lnTo>
                    <a:pt x="38252" y="92798"/>
                  </a:lnTo>
                  <a:lnTo>
                    <a:pt x="36550" y="92798"/>
                  </a:lnTo>
                  <a:lnTo>
                    <a:pt x="36550" y="84975"/>
                  </a:lnTo>
                  <a:lnTo>
                    <a:pt x="34455" y="76301"/>
                  </a:lnTo>
                  <a:lnTo>
                    <a:pt x="33959" y="75374"/>
                  </a:lnTo>
                  <a:lnTo>
                    <a:pt x="33515" y="75526"/>
                  </a:lnTo>
                  <a:lnTo>
                    <a:pt x="34048" y="76568"/>
                  </a:lnTo>
                  <a:lnTo>
                    <a:pt x="36106" y="85255"/>
                  </a:lnTo>
                  <a:lnTo>
                    <a:pt x="36525" y="92798"/>
                  </a:lnTo>
                  <a:lnTo>
                    <a:pt x="35420" y="92176"/>
                  </a:lnTo>
                  <a:lnTo>
                    <a:pt x="27952" y="86423"/>
                  </a:lnTo>
                  <a:lnTo>
                    <a:pt x="27609" y="83223"/>
                  </a:lnTo>
                  <a:lnTo>
                    <a:pt x="27317" y="77050"/>
                  </a:lnTo>
                  <a:lnTo>
                    <a:pt x="26504" y="54279"/>
                  </a:lnTo>
                  <a:lnTo>
                    <a:pt x="26390" y="50507"/>
                  </a:lnTo>
                  <a:lnTo>
                    <a:pt x="26352" y="49949"/>
                  </a:lnTo>
                  <a:lnTo>
                    <a:pt x="26403" y="50088"/>
                  </a:lnTo>
                  <a:lnTo>
                    <a:pt x="27622" y="51955"/>
                  </a:lnTo>
                  <a:lnTo>
                    <a:pt x="29502" y="52806"/>
                  </a:lnTo>
                  <a:lnTo>
                    <a:pt x="27952" y="51638"/>
                  </a:lnTo>
                  <a:lnTo>
                    <a:pt x="26847" y="49898"/>
                  </a:lnTo>
                  <a:lnTo>
                    <a:pt x="26238" y="47764"/>
                  </a:lnTo>
                  <a:lnTo>
                    <a:pt x="26238" y="47586"/>
                  </a:lnTo>
                  <a:lnTo>
                    <a:pt x="25908" y="44945"/>
                  </a:lnTo>
                  <a:lnTo>
                    <a:pt x="20777" y="30353"/>
                  </a:lnTo>
                  <a:lnTo>
                    <a:pt x="20421" y="30099"/>
                  </a:lnTo>
                  <a:lnTo>
                    <a:pt x="20066" y="29845"/>
                  </a:lnTo>
                  <a:lnTo>
                    <a:pt x="20066" y="30784"/>
                  </a:lnTo>
                  <a:lnTo>
                    <a:pt x="16891" y="38404"/>
                  </a:lnTo>
                  <a:lnTo>
                    <a:pt x="15938" y="40805"/>
                  </a:lnTo>
                  <a:lnTo>
                    <a:pt x="15176" y="43230"/>
                  </a:lnTo>
                  <a:lnTo>
                    <a:pt x="14757" y="45872"/>
                  </a:lnTo>
                  <a:lnTo>
                    <a:pt x="14236" y="46659"/>
                  </a:lnTo>
                  <a:lnTo>
                    <a:pt x="13373" y="47752"/>
                  </a:lnTo>
                  <a:lnTo>
                    <a:pt x="14427" y="50076"/>
                  </a:lnTo>
                  <a:lnTo>
                    <a:pt x="13881" y="47853"/>
                  </a:lnTo>
                  <a:lnTo>
                    <a:pt x="14592" y="46913"/>
                  </a:lnTo>
                  <a:lnTo>
                    <a:pt x="14795" y="46672"/>
                  </a:lnTo>
                  <a:lnTo>
                    <a:pt x="15455" y="53111"/>
                  </a:lnTo>
                  <a:lnTo>
                    <a:pt x="15925" y="61836"/>
                  </a:lnTo>
                  <a:lnTo>
                    <a:pt x="16040" y="83223"/>
                  </a:lnTo>
                  <a:lnTo>
                    <a:pt x="15913" y="86004"/>
                  </a:lnTo>
                  <a:lnTo>
                    <a:pt x="15786" y="86525"/>
                  </a:lnTo>
                  <a:lnTo>
                    <a:pt x="6604" y="86525"/>
                  </a:lnTo>
                  <a:lnTo>
                    <a:pt x="2667" y="86258"/>
                  </a:lnTo>
                  <a:lnTo>
                    <a:pt x="342" y="86004"/>
                  </a:lnTo>
                  <a:lnTo>
                    <a:pt x="431" y="80124"/>
                  </a:lnTo>
                  <a:lnTo>
                    <a:pt x="1054" y="73748"/>
                  </a:lnTo>
                  <a:lnTo>
                    <a:pt x="1638" y="66738"/>
                  </a:lnTo>
                  <a:lnTo>
                    <a:pt x="2743" y="54279"/>
                  </a:lnTo>
                  <a:lnTo>
                    <a:pt x="2844" y="40728"/>
                  </a:lnTo>
                  <a:lnTo>
                    <a:pt x="3594" y="37401"/>
                  </a:lnTo>
                  <a:lnTo>
                    <a:pt x="3810" y="33972"/>
                  </a:lnTo>
                  <a:lnTo>
                    <a:pt x="5740" y="7721"/>
                  </a:lnTo>
                  <a:lnTo>
                    <a:pt x="5918" y="5562"/>
                  </a:lnTo>
                  <a:lnTo>
                    <a:pt x="5994" y="3517"/>
                  </a:lnTo>
                  <a:lnTo>
                    <a:pt x="7035" y="1358"/>
                  </a:lnTo>
                  <a:lnTo>
                    <a:pt x="6870" y="1295"/>
                  </a:lnTo>
                  <a:lnTo>
                    <a:pt x="7188" y="1295"/>
                  </a:lnTo>
                  <a:lnTo>
                    <a:pt x="10718" y="1803"/>
                  </a:lnTo>
                  <a:lnTo>
                    <a:pt x="18681" y="2387"/>
                  </a:lnTo>
                  <a:lnTo>
                    <a:pt x="23368" y="1892"/>
                  </a:lnTo>
                  <a:lnTo>
                    <a:pt x="24269" y="1803"/>
                  </a:lnTo>
                  <a:lnTo>
                    <a:pt x="30607" y="1295"/>
                  </a:lnTo>
                  <a:lnTo>
                    <a:pt x="34124" y="444"/>
                  </a:lnTo>
                  <a:lnTo>
                    <a:pt x="34213" y="1054"/>
                  </a:lnTo>
                  <a:lnTo>
                    <a:pt x="35242" y="3263"/>
                  </a:lnTo>
                  <a:lnTo>
                    <a:pt x="37744" y="8331"/>
                  </a:lnTo>
                  <a:lnTo>
                    <a:pt x="38328" y="12319"/>
                  </a:lnTo>
                  <a:lnTo>
                    <a:pt x="33756" y="8953"/>
                  </a:lnTo>
                  <a:lnTo>
                    <a:pt x="34061" y="9791"/>
                  </a:lnTo>
                  <a:lnTo>
                    <a:pt x="38341" y="12369"/>
                  </a:lnTo>
                  <a:lnTo>
                    <a:pt x="38671" y="14579"/>
                  </a:lnTo>
                  <a:lnTo>
                    <a:pt x="39370" y="22923"/>
                  </a:lnTo>
                  <a:lnTo>
                    <a:pt x="39725" y="33972"/>
                  </a:lnTo>
                  <a:lnTo>
                    <a:pt x="39789" y="49136"/>
                  </a:lnTo>
                  <a:lnTo>
                    <a:pt x="39687" y="50596"/>
                  </a:lnTo>
                  <a:lnTo>
                    <a:pt x="39446" y="52476"/>
                  </a:lnTo>
                  <a:lnTo>
                    <a:pt x="40487" y="57683"/>
                  </a:lnTo>
                  <a:lnTo>
                    <a:pt x="42748" y="70535"/>
                  </a:lnTo>
                  <a:lnTo>
                    <a:pt x="44119" y="80124"/>
                  </a:lnTo>
                  <a:lnTo>
                    <a:pt x="44704" y="85839"/>
                  </a:lnTo>
                  <a:lnTo>
                    <a:pt x="44742" y="88925"/>
                  </a:lnTo>
                  <a:lnTo>
                    <a:pt x="44742" y="81813"/>
                  </a:lnTo>
                  <a:lnTo>
                    <a:pt x="44513" y="79667"/>
                  </a:lnTo>
                  <a:lnTo>
                    <a:pt x="43154" y="70053"/>
                  </a:lnTo>
                  <a:lnTo>
                    <a:pt x="41008" y="57619"/>
                  </a:lnTo>
                  <a:lnTo>
                    <a:pt x="39954" y="52476"/>
                  </a:lnTo>
                  <a:lnTo>
                    <a:pt x="40144" y="50507"/>
                  </a:lnTo>
                  <a:lnTo>
                    <a:pt x="40297" y="49136"/>
                  </a:lnTo>
                  <a:lnTo>
                    <a:pt x="40195" y="33972"/>
                  </a:lnTo>
                  <a:lnTo>
                    <a:pt x="39814" y="22923"/>
                  </a:lnTo>
                  <a:lnTo>
                    <a:pt x="39103" y="14478"/>
                  </a:lnTo>
                  <a:lnTo>
                    <a:pt x="38163" y="8242"/>
                  </a:lnTo>
                  <a:lnTo>
                    <a:pt x="34429" y="444"/>
                  </a:lnTo>
                  <a:lnTo>
                    <a:pt x="34213" y="0"/>
                  </a:lnTo>
                  <a:lnTo>
                    <a:pt x="34061" y="0"/>
                  </a:lnTo>
                  <a:lnTo>
                    <a:pt x="30505" y="774"/>
                  </a:lnTo>
                  <a:lnTo>
                    <a:pt x="18605" y="1892"/>
                  </a:lnTo>
                  <a:lnTo>
                    <a:pt x="17767" y="1803"/>
                  </a:lnTo>
                  <a:lnTo>
                    <a:pt x="13462" y="1549"/>
                  </a:lnTo>
                  <a:lnTo>
                    <a:pt x="10553" y="1295"/>
                  </a:lnTo>
                  <a:lnTo>
                    <a:pt x="6934" y="774"/>
                  </a:lnTo>
                  <a:lnTo>
                    <a:pt x="6604" y="1054"/>
                  </a:lnTo>
                  <a:lnTo>
                    <a:pt x="5486" y="3263"/>
                  </a:lnTo>
                  <a:lnTo>
                    <a:pt x="5283" y="8331"/>
                  </a:lnTo>
                  <a:lnTo>
                    <a:pt x="3860" y="26162"/>
                  </a:lnTo>
                  <a:lnTo>
                    <a:pt x="3289" y="33972"/>
                  </a:lnTo>
                  <a:lnTo>
                    <a:pt x="3200" y="36791"/>
                  </a:lnTo>
                  <a:lnTo>
                    <a:pt x="2400" y="40728"/>
                  </a:lnTo>
                  <a:lnTo>
                    <a:pt x="2324" y="54279"/>
                  </a:lnTo>
                  <a:lnTo>
                    <a:pt x="1117" y="66789"/>
                  </a:lnTo>
                  <a:lnTo>
                    <a:pt x="495" y="73825"/>
                  </a:lnTo>
                  <a:lnTo>
                    <a:pt x="50" y="79667"/>
                  </a:lnTo>
                  <a:lnTo>
                    <a:pt x="0" y="83223"/>
                  </a:lnTo>
                  <a:lnTo>
                    <a:pt x="76" y="86169"/>
                  </a:lnTo>
                  <a:lnTo>
                    <a:pt x="2590" y="86690"/>
                  </a:lnTo>
                  <a:lnTo>
                    <a:pt x="6540" y="87033"/>
                  </a:lnTo>
                  <a:lnTo>
                    <a:pt x="15697" y="87033"/>
                  </a:lnTo>
                  <a:lnTo>
                    <a:pt x="16281" y="86525"/>
                  </a:lnTo>
                  <a:lnTo>
                    <a:pt x="16510" y="80124"/>
                  </a:lnTo>
                  <a:lnTo>
                    <a:pt x="16408" y="61836"/>
                  </a:lnTo>
                  <a:lnTo>
                    <a:pt x="15938" y="53111"/>
                  </a:lnTo>
                  <a:lnTo>
                    <a:pt x="15176" y="46037"/>
                  </a:lnTo>
                  <a:lnTo>
                    <a:pt x="15722" y="43230"/>
                  </a:lnTo>
                  <a:lnTo>
                    <a:pt x="16764" y="39954"/>
                  </a:lnTo>
                  <a:lnTo>
                    <a:pt x="20421" y="31229"/>
                  </a:lnTo>
                  <a:lnTo>
                    <a:pt x="20154" y="30099"/>
                  </a:lnTo>
                  <a:lnTo>
                    <a:pt x="20777" y="31711"/>
                  </a:lnTo>
                  <a:lnTo>
                    <a:pt x="25463" y="45199"/>
                  </a:lnTo>
                  <a:lnTo>
                    <a:pt x="25730" y="47586"/>
                  </a:lnTo>
                  <a:lnTo>
                    <a:pt x="25806" y="48018"/>
                  </a:lnTo>
                  <a:lnTo>
                    <a:pt x="25908" y="48539"/>
                  </a:lnTo>
                  <a:lnTo>
                    <a:pt x="27457" y="86690"/>
                  </a:lnTo>
                  <a:lnTo>
                    <a:pt x="27787" y="86842"/>
                  </a:lnTo>
                  <a:lnTo>
                    <a:pt x="35153" y="92608"/>
                  </a:lnTo>
                  <a:lnTo>
                    <a:pt x="36195" y="93218"/>
                  </a:lnTo>
                  <a:lnTo>
                    <a:pt x="36537" y="93306"/>
                  </a:lnTo>
                  <a:lnTo>
                    <a:pt x="38252" y="93306"/>
                  </a:lnTo>
                  <a:lnTo>
                    <a:pt x="39319" y="92798"/>
                  </a:lnTo>
                  <a:lnTo>
                    <a:pt x="45021" y="90043"/>
                  </a:lnTo>
                  <a:lnTo>
                    <a:pt x="45288" y="88925"/>
                  </a:lnTo>
                  <a:close/>
                </a:path>
              </a:pathLst>
            </a:custGeom>
            <a:solidFill>
              <a:srgbClr val="000000"/>
            </a:solidFill>
          </p:spPr>
          <p:txBody>
            <a:bodyPr wrap="square" lIns="0" tIns="0" rIns="0" bIns="0" rtlCol="0"/>
            <a:lstStyle/>
            <a:p>
              <a:endParaRPr/>
            </a:p>
          </p:txBody>
        </p:sp>
        <p:sp>
          <p:nvSpPr>
            <p:cNvPr id="235" name="object 235"/>
            <p:cNvSpPr/>
            <p:nvPr/>
          </p:nvSpPr>
          <p:spPr>
            <a:xfrm>
              <a:off x="15052656" y="10806301"/>
              <a:ext cx="29209" cy="6985"/>
            </a:xfrm>
            <a:custGeom>
              <a:avLst/>
              <a:gdLst/>
              <a:ahLst/>
              <a:cxnLst/>
              <a:rect l="l" t="t" r="r" b="b"/>
              <a:pathLst>
                <a:path w="29209" h="6984">
                  <a:moveTo>
                    <a:pt x="931" y="429"/>
                  </a:moveTo>
                  <a:lnTo>
                    <a:pt x="0" y="4889"/>
                  </a:lnTo>
                  <a:lnTo>
                    <a:pt x="513" y="5591"/>
                  </a:lnTo>
                  <a:lnTo>
                    <a:pt x="4293" y="6345"/>
                  </a:lnTo>
                  <a:lnTo>
                    <a:pt x="8397" y="6502"/>
                  </a:lnTo>
                  <a:lnTo>
                    <a:pt x="12586" y="6764"/>
                  </a:lnTo>
                  <a:lnTo>
                    <a:pt x="19528" y="6083"/>
                  </a:lnTo>
                  <a:lnTo>
                    <a:pt x="25119" y="5308"/>
                  </a:lnTo>
                  <a:lnTo>
                    <a:pt x="27873" y="4795"/>
                  </a:lnTo>
                  <a:lnTo>
                    <a:pt x="28878" y="4628"/>
                  </a:lnTo>
                  <a:lnTo>
                    <a:pt x="28878" y="1947"/>
                  </a:lnTo>
                  <a:lnTo>
                    <a:pt x="11413" y="1947"/>
                  </a:lnTo>
                  <a:lnTo>
                    <a:pt x="7957" y="1622"/>
                  </a:lnTo>
                  <a:lnTo>
                    <a:pt x="4554" y="1204"/>
                  </a:lnTo>
                  <a:lnTo>
                    <a:pt x="931" y="429"/>
                  </a:lnTo>
                  <a:close/>
                </a:path>
                <a:path w="29209" h="6984">
                  <a:moveTo>
                    <a:pt x="27685" y="0"/>
                  </a:moveTo>
                  <a:lnTo>
                    <a:pt x="24439" y="680"/>
                  </a:lnTo>
                  <a:lnTo>
                    <a:pt x="19884" y="1109"/>
                  </a:lnTo>
                  <a:lnTo>
                    <a:pt x="15193" y="1622"/>
                  </a:lnTo>
                  <a:lnTo>
                    <a:pt x="11413" y="1947"/>
                  </a:lnTo>
                  <a:lnTo>
                    <a:pt x="28878" y="1947"/>
                  </a:lnTo>
                  <a:lnTo>
                    <a:pt x="28878" y="1528"/>
                  </a:lnTo>
                  <a:lnTo>
                    <a:pt x="27685" y="0"/>
                  </a:lnTo>
                  <a:close/>
                </a:path>
              </a:pathLst>
            </a:custGeom>
            <a:solidFill>
              <a:srgbClr val="8F5F15"/>
            </a:solidFill>
          </p:spPr>
          <p:txBody>
            <a:bodyPr wrap="square" lIns="0" tIns="0" rIns="0" bIns="0" rtlCol="0"/>
            <a:lstStyle/>
            <a:p>
              <a:endParaRPr/>
            </a:p>
          </p:txBody>
        </p:sp>
        <p:sp>
          <p:nvSpPr>
            <p:cNvPr id="236" name="object 236"/>
            <p:cNvSpPr/>
            <p:nvPr/>
          </p:nvSpPr>
          <p:spPr>
            <a:xfrm>
              <a:off x="15052517" y="10806048"/>
              <a:ext cx="29209" cy="7620"/>
            </a:xfrm>
            <a:custGeom>
              <a:avLst/>
              <a:gdLst/>
              <a:ahLst/>
              <a:cxnLst/>
              <a:rect l="l" t="t" r="r" b="b"/>
              <a:pathLst>
                <a:path w="29209" h="7620">
                  <a:moveTo>
                    <a:pt x="1141" y="418"/>
                  </a:moveTo>
                  <a:lnTo>
                    <a:pt x="910" y="607"/>
                  </a:lnTo>
                  <a:lnTo>
                    <a:pt x="75" y="4617"/>
                  </a:lnTo>
                  <a:lnTo>
                    <a:pt x="0" y="5298"/>
                  </a:lnTo>
                  <a:lnTo>
                    <a:pt x="648" y="6073"/>
                  </a:lnTo>
                  <a:lnTo>
                    <a:pt x="4334" y="6753"/>
                  </a:lnTo>
                  <a:lnTo>
                    <a:pt x="8543" y="7015"/>
                  </a:lnTo>
                  <a:lnTo>
                    <a:pt x="14721" y="7015"/>
                  </a:lnTo>
                  <a:lnTo>
                    <a:pt x="17974" y="6753"/>
                  </a:lnTo>
                  <a:lnTo>
                    <a:pt x="12585" y="6753"/>
                  </a:lnTo>
                  <a:lnTo>
                    <a:pt x="8543" y="6502"/>
                  </a:lnTo>
                  <a:lnTo>
                    <a:pt x="4690" y="6334"/>
                  </a:lnTo>
                  <a:lnTo>
                    <a:pt x="1141" y="5654"/>
                  </a:lnTo>
                  <a:lnTo>
                    <a:pt x="816" y="5654"/>
                  </a:lnTo>
                  <a:lnTo>
                    <a:pt x="623" y="5392"/>
                  </a:lnTo>
                  <a:lnTo>
                    <a:pt x="652" y="4617"/>
                  </a:lnTo>
                  <a:lnTo>
                    <a:pt x="910" y="2816"/>
                  </a:lnTo>
                  <a:lnTo>
                    <a:pt x="1078" y="848"/>
                  </a:lnTo>
                  <a:lnTo>
                    <a:pt x="2894" y="848"/>
                  </a:lnTo>
                  <a:lnTo>
                    <a:pt x="1141" y="418"/>
                  </a:lnTo>
                  <a:close/>
                </a:path>
                <a:path w="29209" h="7620">
                  <a:moveTo>
                    <a:pt x="28160" y="418"/>
                  </a:moveTo>
                  <a:lnTo>
                    <a:pt x="27653" y="418"/>
                  </a:lnTo>
                  <a:lnTo>
                    <a:pt x="28669" y="1780"/>
                  </a:lnTo>
                  <a:lnTo>
                    <a:pt x="28763" y="4617"/>
                  </a:lnTo>
                  <a:lnTo>
                    <a:pt x="12585" y="6753"/>
                  </a:lnTo>
                  <a:lnTo>
                    <a:pt x="17974" y="6753"/>
                  </a:lnTo>
                  <a:lnTo>
                    <a:pt x="19925" y="6596"/>
                  </a:lnTo>
                  <a:lnTo>
                    <a:pt x="22250" y="6240"/>
                  </a:lnTo>
                  <a:lnTo>
                    <a:pt x="25161" y="5842"/>
                  </a:lnTo>
                  <a:lnTo>
                    <a:pt x="27820" y="5298"/>
                  </a:lnTo>
                  <a:lnTo>
                    <a:pt x="29203" y="4879"/>
                  </a:lnTo>
                  <a:lnTo>
                    <a:pt x="29126" y="1612"/>
                  </a:lnTo>
                  <a:lnTo>
                    <a:pt x="28160" y="418"/>
                  </a:lnTo>
                  <a:close/>
                </a:path>
                <a:path w="29209" h="7620">
                  <a:moveTo>
                    <a:pt x="2894" y="848"/>
                  </a:moveTo>
                  <a:lnTo>
                    <a:pt x="1078" y="848"/>
                  </a:lnTo>
                  <a:lnTo>
                    <a:pt x="4596" y="1706"/>
                  </a:lnTo>
                  <a:lnTo>
                    <a:pt x="8093" y="2136"/>
                  </a:lnTo>
                  <a:lnTo>
                    <a:pt x="11549" y="2460"/>
                  </a:lnTo>
                  <a:lnTo>
                    <a:pt x="15329" y="2136"/>
                  </a:lnTo>
                  <a:lnTo>
                    <a:pt x="16173" y="2041"/>
                  </a:lnTo>
                  <a:lnTo>
                    <a:pt x="11611" y="2041"/>
                  </a:lnTo>
                  <a:lnTo>
                    <a:pt x="8187" y="1612"/>
                  </a:lnTo>
                  <a:lnTo>
                    <a:pt x="4690" y="1287"/>
                  </a:lnTo>
                  <a:lnTo>
                    <a:pt x="2894" y="848"/>
                  </a:lnTo>
                  <a:close/>
                </a:path>
                <a:path w="29209" h="7620">
                  <a:moveTo>
                    <a:pt x="27820" y="0"/>
                  </a:moveTo>
                  <a:lnTo>
                    <a:pt x="24574" y="680"/>
                  </a:lnTo>
                  <a:lnTo>
                    <a:pt x="19925" y="1193"/>
                  </a:lnTo>
                  <a:lnTo>
                    <a:pt x="15329" y="1612"/>
                  </a:lnTo>
                  <a:lnTo>
                    <a:pt x="11611" y="2041"/>
                  </a:lnTo>
                  <a:lnTo>
                    <a:pt x="16173" y="2041"/>
                  </a:lnTo>
                  <a:lnTo>
                    <a:pt x="20020" y="1612"/>
                  </a:lnTo>
                  <a:lnTo>
                    <a:pt x="24396" y="1193"/>
                  </a:lnTo>
                  <a:lnTo>
                    <a:pt x="27653" y="607"/>
                  </a:lnTo>
                  <a:lnTo>
                    <a:pt x="27653" y="418"/>
                  </a:lnTo>
                  <a:lnTo>
                    <a:pt x="28160" y="418"/>
                  </a:lnTo>
                  <a:lnTo>
                    <a:pt x="27820" y="0"/>
                  </a:lnTo>
                  <a:close/>
                </a:path>
              </a:pathLst>
            </a:custGeom>
            <a:solidFill>
              <a:srgbClr val="000000"/>
            </a:solidFill>
          </p:spPr>
          <p:txBody>
            <a:bodyPr wrap="square" lIns="0" tIns="0" rIns="0" bIns="0" rtlCol="0"/>
            <a:lstStyle/>
            <a:p>
              <a:endParaRPr/>
            </a:p>
          </p:txBody>
        </p:sp>
        <p:sp>
          <p:nvSpPr>
            <p:cNvPr id="237" name="object 237"/>
            <p:cNvSpPr/>
            <p:nvPr/>
          </p:nvSpPr>
          <p:spPr>
            <a:xfrm>
              <a:off x="15077000" y="10806727"/>
              <a:ext cx="1905" cy="5080"/>
            </a:xfrm>
            <a:custGeom>
              <a:avLst/>
              <a:gdLst/>
              <a:ahLst/>
              <a:cxnLst/>
              <a:rect l="l" t="t" r="r" b="b"/>
              <a:pathLst>
                <a:path w="1905" h="5079">
                  <a:moveTo>
                    <a:pt x="1036" y="0"/>
                  </a:moveTo>
                  <a:lnTo>
                    <a:pt x="0" y="73"/>
                  </a:lnTo>
                  <a:lnTo>
                    <a:pt x="240" y="4816"/>
                  </a:lnTo>
                  <a:lnTo>
                    <a:pt x="1528" y="4554"/>
                  </a:lnTo>
                  <a:lnTo>
                    <a:pt x="1036" y="0"/>
                  </a:lnTo>
                  <a:close/>
                </a:path>
              </a:pathLst>
            </a:custGeom>
            <a:solidFill>
              <a:srgbClr val="FFFFFF"/>
            </a:solidFill>
          </p:spPr>
          <p:txBody>
            <a:bodyPr wrap="square" lIns="0" tIns="0" rIns="0" bIns="0" rtlCol="0"/>
            <a:lstStyle/>
            <a:p>
              <a:endParaRPr/>
            </a:p>
          </p:txBody>
        </p:sp>
        <p:sp>
          <p:nvSpPr>
            <p:cNvPr id="238" name="object 238"/>
            <p:cNvSpPr/>
            <p:nvPr/>
          </p:nvSpPr>
          <p:spPr>
            <a:xfrm>
              <a:off x="15076740" y="10806468"/>
              <a:ext cx="2540" cy="5715"/>
            </a:xfrm>
            <a:custGeom>
              <a:avLst/>
              <a:gdLst/>
              <a:ahLst/>
              <a:cxnLst/>
              <a:rect l="l" t="t" r="r" b="b"/>
              <a:pathLst>
                <a:path w="2540" h="5715">
                  <a:moveTo>
                    <a:pt x="1298" y="0"/>
                  </a:moveTo>
                  <a:lnTo>
                    <a:pt x="0" y="324"/>
                  </a:lnTo>
                  <a:lnTo>
                    <a:pt x="356" y="5423"/>
                  </a:lnTo>
                  <a:lnTo>
                    <a:pt x="2041" y="4816"/>
                  </a:lnTo>
                  <a:lnTo>
                    <a:pt x="1298" y="0"/>
                  </a:lnTo>
                  <a:close/>
                </a:path>
              </a:pathLst>
            </a:custGeom>
            <a:solidFill>
              <a:srgbClr val="000000"/>
            </a:solidFill>
          </p:spPr>
          <p:txBody>
            <a:bodyPr wrap="square" lIns="0" tIns="0" rIns="0" bIns="0" rtlCol="0"/>
            <a:lstStyle/>
            <a:p>
              <a:endParaRPr/>
            </a:p>
          </p:txBody>
        </p:sp>
        <p:sp>
          <p:nvSpPr>
            <p:cNvPr id="239" name="object 239"/>
            <p:cNvSpPr/>
            <p:nvPr/>
          </p:nvSpPr>
          <p:spPr>
            <a:xfrm>
              <a:off x="15056504" y="10807145"/>
              <a:ext cx="1905" cy="5715"/>
            </a:xfrm>
            <a:custGeom>
              <a:avLst/>
              <a:gdLst/>
              <a:ahLst/>
              <a:cxnLst/>
              <a:rect l="l" t="t" r="r" b="b"/>
              <a:pathLst>
                <a:path w="1905" h="5715">
                  <a:moveTo>
                    <a:pt x="94" y="0"/>
                  </a:moveTo>
                  <a:lnTo>
                    <a:pt x="0" y="5245"/>
                  </a:lnTo>
                  <a:lnTo>
                    <a:pt x="1193" y="5497"/>
                  </a:lnTo>
                  <a:lnTo>
                    <a:pt x="1361" y="261"/>
                  </a:lnTo>
                  <a:lnTo>
                    <a:pt x="94" y="0"/>
                  </a:lnTo>
                  <a:close/>
                </a:path>
              </a:pathLst>
            </a:custGeom>
            <a:solidFill>
              <a:srgbClr val="FFFFFF"/>
            </a:solidFill>
          </p:spPr>
          <p:txBody>
            <a:bodyPr wrap="square" lIns="0" tIns="0" rIns="0" bIns="0" rtlCol="0"/>
            <a:lstStyle/>
            <a:p>
              <a:endParaRPr/>
            </a:p>
          </p:txBody>
        </p:sp>
        <p:sp>
          <p:nvSpPr>
            <p:cNvPr id="240" name="object 240"/>
            <p:cNvSpPr/>
            <p:nvPr/>
          </p:nvSpPr>
          <p:spPr>
            <a:xfrm>
              <a:off x="15056334" y="10807148"/>
              <a:ext cx="1905" cy="6350"/>
            </a:xfrm>
            <a:custGeom>
              <a:avLst/>
              <a:gdLst/>
              <a:ahLst/>
              <a:cxnLst/>
              <a:rect l="l" t="t" r="r" b="b"/>
              <a:pathLst>
                <a:path w="1905" h="6350">
                  <a:moveTo>
                    <a:pt x="0" y="0"/>
                  </a:moveTo>
                  <a:lnTo>
                    <a:pt x="167" y="5497"/>
                  </a:lnTo>
                  <a:lnTo>
                    <a:pt x="1528" y="5758"/>
                  </a:lnTo>
                  <a:lnTo>
                    <a:pt x="1528" y="5235"/>
                  </a:lnTo>
                  <a:lnTo>
                    <a:pt x="429" y="5235"/>
                  </a:lnTo>
                  <a:lnTo>
                    <a:pt x="261" y="188"/>
                  </a:lnTo>
                  <a:lnTo>
                    <a:pt x="1528" y="188"/>
                  </a:lnTo>
                  <a:lnTo>
                    <a:pt x="0" y="0"/>
                  </a:lnTo>
                  <a:close/>
                </a:path>
                <a:path w="1905" h="6350">
                  <a:moveTo>
                    <a:pt x="1528" y="188"/>
                  </a:moveTo>
                  <a:lnTo>
                    <a:pt x="261" y="188"/>
                  </a:lnTo>
                  <a:lnTo>
                    <a:pt x="1266" y="261"/>
                  </a:lnTo>
                  <a:lnTo>
                    <a:pt x="1109" y="5235"/>
                  </a:lnTo>
                  <a:lnTo>
                    <a:pt x="1528" y="5235"/>
                  </a:lnTo>
                  <a:lnTo>
                    <a:pt x="1528" y="188"/>
                  </a:lnTo>
                  <a:close/>
                </a:path>
              </a:pathLst>
            </a:custGeom>
            <a:solidFill>
              <a:srgbClr val="000000"/>
            </a:solidFill>
          </p:spPr>
          <p:txBody>
            <a:bodyPr wrap="square" lIns="0" tIns="0" rIns="0" bIns="0" rtlCol="0"/>
            <a:lstStyle/>
            <a:p>
              <a:endParaRPr/>
            </a:p>
          </p:txBody>
        </p:sp>
        <p:sp>
          <p:nvSpPr>
            <p:cNvPr id="241" name="object 241"/>
            <p:cNvSpPr/>
            <p:nvPr/>
          </p:nvSpPr>
          <p:spPr>
            <a:xfrm>
              <a:off x="15071598" y="10807406"/>
              <a:ext cx="1905" cy="5080"/>
            </a:xfrm>
            <a:custGeom>
              <a:avLst/>
              <a:gdLst/>
              <a:ahLst/>
              <a:cxnLst/>
              <a:rect l="l" t="t" r="r" b="b"/>
              <a:pathLst>
                <a:path w="1905" h="5079">
                  <a:moveTo>
                    <a:pt x="942" y="0"/>
                  </a:moveTo>
                  <a:lnTo>
                    <a:pt x="0" y="0"/>
                  </a:lnTo>
                  <a:lnTo>
                    <a:pt x="586" y="4984"/>
                  </a:lnTo>
                  <a:lnTo>
                    <a:pt x="1298" y="4984"/>
                  </a:lnTo>
                  <a:lnTo>
                    <a:pt x="942" y="0"/>
                  </a:lnTo>
                  <a:close/>
                </a:path>
              </a:pathLst>
            </a:custGeom>
            <a:solidFill>
              <a:srgbClr val="FFFFFF"/>
            </a:solidFill>
          </p:spPr>
          <p:txBody>
            <a:bodyPr wrap="square" lIns="0" tIns="0" rIns="0" bIns="0" rtlCol="0"/>
            <a:lstStyle/>
            <a:p>
              <a:endParaRPr/>
            </a:p>
          </p:txBody>
        </p:sp>
        <p:sp>
          <p:nvSpPr>
            <p:cNvPr id="242" name="object 242"/>
            <p:cNvSpPr/>
            <p:nvPr/>
          </p:nvSpPr>
          <p:spPr>
            <a:xfrm>
              <a:off x="15071253" y="10807240"/>
              <a:ext cx="1905" cy="5715"/>
            </a:xfrm>
            <a:custGeom>
              <a:avLst/>
              <a:gdLst/>
              <a:ahLst/>
              <a:cxnLst/>
              <a:rect l="l" t="t" r="r" b="b"/>
              <a:pathLst>
                <a:path w="1905" h="5715">
                  <a:moveTo>
                    <a:pt x="1287" y="0"/>
                  </a:moveTo>
                  <a:lnTo>
                    <a:pt x="0" y="0"/>
                  </a:lnTo>
                  <a:lnTo>
                    <a:pt x="931" y="5402"/>
                  </a:lnTo>
                  <a:lnTo>
                    <a:pt x="1874" y="5402"/>
                  </a:lnTo>
                  <a:lnTo>
                    <a:pt x="1287" y="0"/>
                  </a:lnTo>
                  <a:close/>
                </a:path>
              </a:pathLst>
            </a:custGeom>
            <a:solidFill>
              <a:srgbClr val="000000"/>
            </a:solidFill>
          </p:spPr>
          <p:txBody>
            <a:bodyPr wrap="square" lIns="0" tIns="0" rIns="0" bIns="0" rtlCol="0"/>
            <a:lstStyle/>
            <a:p>
              <a:endParaRPr/>
            </a:p>
          </p:txBody>
        </p:sp>
        <p:sp>
          <p:nvSpPr>
            <p:cNvPr id="243" name="object 243"/>
            <p:cNvSpPr/>
            <p:nvPr/>
          </p:nvSpPr>
          <p:spPr>
            <a:xfrm>
              <a:off x="15076745" y="10900440"/>
              <a:ext cx="13970" cy="12700"/>
            </a:xfrm>
            <a:custGeom>
              <a:avLst/>
              <a:gdLst/>
              <a:ahLst/>
              <a:cxnLst/>
              <a:rect l="l" t="t" r="r" b="b"/>
              <a:pathLst>
                <a:path w="13969" h="12700">
                  <a:moveTo>
                    <a:pt x="1549" y="0"/>
                  </a:moveTo>
                  <a:lnTo>
                    <a:pt x="1780" y="607"/>
                  </a:lnTo>
                  <a:lnTo>
                    <a:pt x="1036" y="2837"/>
                  </a:lnTo>
                  <a:lnTo>
                    <a:pt x="0" y="5748"/>
                  </a:lnTo>
                  <a:lnTo>
                    <a:pt x="942" y="7622"/>
                  </a:lnTo>
                  <a:lnTo>
                    <a:pt x="1287" y="8984"/>
                  </a:lnTo>
                  <a:lnTo>
                    <a:pt x="1620" y="9884"/>
                  </a:lnTo>
                  <a:lnTo>
                    <a:pt x="1671" y="10282"/>
                  </a:lnTo>
                  <a:lnTo>
                    <a:pt x="1780" y="11591"/>
                  </a:lnTo>
                  <a:lnTo>
                    <a:pt x="3099" y="11832"/>
                  </a:lnTo>
                  <a:lnTo>
                    <a:pt x="5402" y="12177"/>
                  </a:lnTo>
                  <a:lnTo>
                    <a:pt x="5242" y="11402"/>
                  </a:lnTo>
                  <a:lnTo>
                    <a:pt x="4439" y="11402"/>
                  </a:lnTo>
                  <a:lnTo>
                    <a:pt x="4439" y="7539"/>
                  </a:lnTo>
                  <a:lnTo>
                    <a:pt x="6456" y="7539"/>
                  </a:lnTo>
                  <a:lnTo>
                    <a:pt x="6429" y="7298"/>
                  </a:lnTo>
                  <a:lnTo>
                    <a:pt x="8946" y="7298"/>
                  </a:lnTo>
                  <a:lnTo>
                    <a:pt x="8921" y="6942"/>
                  </a:lnTo>
                  <a:lnTo>
                    <a:pt x="11080" y="6942"/>
                  </a:lnTo>
                  <a:lnTo>
                    <a:pt x="11057" y="6785"/>
                  </a:lnTo>
                  <a:lnTo>
                    <a:pt x="13381" y="6785"/>
                  </a:lnTo>
                  <a:lnTo>
                    <a:pt x="13287" y="4104"/>
                  </a:lnTo>
                  <a:lnTo>
                    <a:pt x="13228" y="3937"/>
                  </a:lnTo>
                  <a:lnTo>
                    <a:pt x="7183" y="3937"/>
                  </a:lnTo>
                  <a:lnTo>
                    <a:pt x="6334" y="3444"/>
                  </a:lnTo>
                  <a:lnTo>
                    <a:pt x="4293" y="2062"/>
                  </a:lnTo>
                  <a:lnTo>
                    <a:pt x="1549" y="0"/>
                  </a:lnTo>
                  <a:close/>
                </a:path>
                <a:path w="13969" h="12700">
                  <a:moveTo>
                    <a:pt x="4439" y="7539"/>
                  </a:moveTo>
                  <a:lnTo>
                    <a:pt x="4439" y="11402"/>
                  </a:lnTo>
                  <a:lnTo>
                    <a:pt x="5236" y="11374"/>
                  </a:lnTo>
                  <a:lnTo>
                    <a:pt x="4439" y="7539"/>
                  </a:lnTo>
                  <a:close/>
                </a:path>
                <a:path w="13969" h="12700">
                  <a:moveTo>
                    <a:pt x="5236" y="11374"/>
                  </a:moveTo>
                  <a:lnTo>
                    <a:pt x="4439" y="11402"/>
                  </a:lnTo>
                  <a:lnTo>
                    <a:pt x="5242" y="11402"/>
                  </a:lnTo>
                  <a:close/>
                </a:path>
                <a:path w="13969" h="12700">
                  <a:moveTo>
                    <a:pt x="6456" y="7539"/>
                  </a:moveTo>
                  <a:lnTo>
                    <a:pt x="4439" y="7539"/>
                  </a:lnTo>
                  <a:lnTo>
                    <a:pt x="5236" y="11374"/>
                  </a:lnTo>
                  <a:lnTo>
                    <a:pt x="7884" y="11245"/>
                  </a:lnTo>
                  <a:lnTo>
                    <a:pt x="6879" y="11245"/>
                  </a:lnTo>
                  <a:lnTo>
                    <a:pt x="6456" y="7539"/>
                  </a:lnTo>
                  <a:close/>
                </a:path>
                <a:path w="13969" h="12700">
                  <a:moveTo>
                    <a:pt x="6429" y="7298"/>
                  </a:moveTo>
                  <a:lnTo>
                    <a:pt x="6879" y="11245"/>
                  </a:lnTo>
                  <a:lnTo>
                    <a:pt x="7830" y="11098"/>
                  </a:lnTo>
                  <a:lnTo>
                    <a:pt x="6429" y="7298"/>
                  </a:lnTo>
                  <a:close/>
                </a:path>
                <a:path w="13969" h="12700">
                  <a:moveTo>
                    <a:pt x="7830" y="11098"/>
                  </a:moveTo>
                  <a:lnTo>
                    <a:pt x="6879" y="11245"/>
                  </a:lnTo>
                  <a:lnTo>
                    <a:pt x="7884" y="11245"/>
                  </a:lnTo>
                  <a:lnTo>
                    <a:pt x="7830" y="11098"/>
                  </a:lnTo>
                  <a:close/>
                </a:path>
                <a:path w="13969" h="12700">
                  <a:moveTo>
                    <a:pt x="8946" y="7298"/>
                  </a:moveTo>
                  <a:lnTo>
                    <a:pt x="6429" y="7298"/>
                  </a:lnTo>
                  <a:lnTo>
                    <a:pt x="7830" y="11098"/>
                  </a:lnTo>
                  <a:lnTo>
                    <a:pt x="8565" y="10983"/>
                  </a:lnTo>
                  <a:lnTo>
                    <a:pt x="10282" y="10638"/>
                  </a:lnTo>
                  <a:lnTo>
                    <a:pt x="9182" y="10638"/>
                  </a:lnTo>
                  <a:lnTo>
                    <a:pt x="8946" y="7298"/>
                  </a:lnTo>
                  <a:close/>
                </a:path>
                <a:path w="13969" h="12700">
                  <a:moveTo>
                    <a:pt x="8921" y="6942"/>
                  </a:moveTo>
                  <a:lnTo>
                    <a:pt x="9182" y="10638"/>
                  </a:lnTo>
                  <a:lnTo>
                    <a:pt x="10191" y="10417"/>
                  </a:lnTo>
                  <a:lnTo>
                    <a:pt x="9182" y="7978"/>
                  </a:lnTo>
                  <a:lnTo>
                    <a:pt x="8921" y="6942"/>
                  </a:lnTo>
                  <a:close/>
                </a:path>
                <a:path w="13969" h="12700">
                  <a:moveTo>
                    <a:pt x="10191" y="10417"/>
                  </a:moveTo>
                  <a:lnTo>
                    <a:pt x="9182" y="10638"/>
                  </a:lnTo>
                  <a:lnTo>
                    <a:pt x="10282" y="10638"/>
                  </a:lnTo>
                  <a:lnTo>
                    <a:pt x="10191" y="10417"/>
                  </a:lnTo>
                  <a:close/>
                </a:path>
                <a:path w="13969" h="12700">
                  <a:moveTo>
                    <a:pt x="11080" y="6942"/>
                  </a:moveTo>
                  <a:lnTo>
                    <a:pt x="8921" y="6942"/>
                  </a:lnTo>
                  <a:lnTo>
                    <a:pt x="9182" y="7978"/>
                  </a:lnTo>
                  <a:lnTo>
                    <a:pt x="10191" y="10417"/>
                  </a:lnTo>
                  <a:lnTo>
                    <a:pt x="10805" y="10282"/>
                  </a:lnTo>
                  <a:lnTo>
                    <a:pt x="12093" y="9884"/>
                  </a:lnTo>
                  <a:lnTo>
                    <a:pt x="11999" y="9601"/>
                  </a:lnTo>
                  <a:lnTo>
                    <a:pt x="11476" y="9601"/>
                  </a:lnTo>
                  <a:lnTo>
                    <a:pt x="11080" y="6942"/>
                  </a:lnTo>
                  <a:close/>
                </a:path>
                <a:path w="13969" h="12700">
                  <a:moveTo>
                    <a:pt x="11057" y="6785"/>
                  </a:moveTo>
                  <a:lnTo>
                    <a:pt x="11476" y="9601"/>
                  </a:lnTo>
                  <a:lnTo>
                    <a:pt x="11987" y="9566"/>
                  </a:lnTo>
                  <a:lnTo>
                    <a:pt x="11057" y="6785"/>
                  </a:lnTo>
                  <a:close/>
                </a:path>
                <a:path w="13969" h="12700">
                  <a:moveTo>
                    <a:pt x="11987" y="9566"/>
                  </a:moveTo>
                  <a:lnTo>
                    <a:pt x="11476" y="9601"/>
                  </a:lnTo>
                  <a:lnTo>
                    <a:pt x="11999" y="9601"/>
                  </a:lnTo>
                  <a:close/>
                </a:path>
                <a:path w="13969" h="12700">
                  <a:moveTo>
                    <a:pt x="13381" y="6785"/>
                  </a:moveTo>
                  <a:lnTo>
                    <a:pt x="11057" y="6785"/>
                  </a:lnTo>
                  <a:lnTo>
                    <a:pt x="11987" y="9566"/>
                  </a:lnTo>
                  <a:lnTo>
                    <a:pt x="13873" y="9434"/>
                  </a:lnTo>
                  <a:lnTo>
                    <a:pt x="13381" y="6785"/>
                  </a:lnTo>
                  <a:close/>
                </a:path>
                <a:path w="13969" h="12700">
                  <a:moveTo>
                    <a:pt x="12512" y="1193"/>
                  </a:moveTo>
                  <a:lnTo>
                    <a:pt x="7183" y="3937"/>
                  </a:lnTo>
                  <a:lnTo>
                    <a:pt x="13228" y="3937"/>
                  </a:lnTo>
                  <a:lnTo>
                    <a:pt x="12680" y="2387"/>
                  </a:lnTo>
                  <a:lnTo>
                    <a:pt x="12512" y="1193"/>
                  </a:lnTo>
                  <a:close/>
                </a:path>
              </a:pathLst>
            </a:custGeom>
            <a:solidFill>
              <a:srgbClr val="69000E"/>
            </a:solidFill>
          </p:spPr>
          <p:txBody>
            <a:bodyPr wrap="square" lIns="0" tIns="0" rIns="0" bIns="0" rtlCol="0"/>
            <a:lstStyle/>
            <a:p>
              <a:endParaRPr/>
            </a:p>
          </p:txBody>
        </p:sp>
        <p:sp>
          <p:nvSpPr>
            <p:cNvPr id="244" name="object 244"/>
            <p:cNvSpPr/>
            <p:nvPr/>
          </p:nvSpPr>
          <p:spPr>
            <a:xfrm>
              <a:off x="15076674" y="10900273"/>
              <a:ext cx="13970" cy="12700"/>
            </a:xfrm>
            <a:custGeom>
              <a:avLst/>
              <a:gdLst/>
              <a:ahLst/>
              <a:cxnLst/>
              <a:rect l="l" t="t" r="r" b="b"/>
              <a:pathLst>
                <a:path w="13969" h="12700">
                  <a:moveTo>
                    <a:pt x="1363" y="8408"/>
                  </a:moveTo>
                  <a:lnTo>
                    <a:pt x="1175" y="8408"/>
                  </a:lnTo>
                  <a:lnTo>
                    <a:pt x="1319" y="9957"/>
                  </a:lnTo>
                  <a:lnTo>
                    <a:pt x="1856" y="11999"/>
                  </a:lnTo>
                  <a:lnTo>
                    <a:pt x="3070" y="12156"/>
                  </a:lnTo>
                  <a:lnTo>
                    <a:pt x="3405" y="12250"/>
                  </a:lnTo>
                  <a:lnTo>
                    <a:pt x="3983" y="11999"/>
                  </a:lnTo>
                  <a:lnTo>
                    <a:pt x="3405" y="11999"/>
                  </a:lnTo>
                  <a:lnTo>
                    <a:pt x="3164" y="11758"/>
                  </a:lnTo>
                  <a:lnTo>
                    <a:pt x="2295" y="11570"/>
                  </a:lnTo>
                  <a:lnTo>
                    <a:pt x="1950" y="10544"/>
                  </a:lnTo>
                  <a:lnTo>
                    <a:pt x="1834" y="9957"/>
                  </a:lnTo>
                  <a:lnTo>
                    <a:pt x="1363" y="8408"/>
                  </a:lnTo>
                  <a:close/>
                </a:path>
                <a:path w="13969" h="12700">
                  <a:moveTo>
                    <a:pt x="4442" y="7559"/>
                  </a:moveTo>
                  <a:lnTo>
                    <a:pt x="4385" y="11151"/>
                  </a:lnTo>
                  <a:lnTo>
                    <a:pt x="4269" y="11319"/>
                  </a:lnTo>
                  <a:lnTo>
                    <a:pt x="3405" y="11999"/>
                  </a:lnTo>
                  <a:lnTo>
                    <a:pt x="3983" y="11999"/>
                  </a:lnTo>
                  <a:lnTo>
                    <a:pt x="4369" y="11832"/>
                  </a:lnTo>
                  <a:lnTo>
                    <a:pt x="4635" y="11507"/>
                  </a:lnTo>
                  <a:lnTo>
                    <a:pt x="4745" y="11319"/>
                  </a:lnTo>
                  <a:lnTo>
                    <a:pt x="4861" y="10711"/>
                  </a:lnTo>
                  <a:lnTo>
                    <a:pt x="5266" y="10711"/>
                  </a:lnTo>
                  <a:lnTo>
                    <a:pt x="5167" y="10449"/>
                  </a:lnTo>
                  <a:lnTo>
                    <a:pt x="5044" y="9957"/>
                  </a:lnTo>
                  <a:lnTo>
                    <a:pt x="4955" y="8502"/>
                  </a:lnTo>
                  <a:lnTo>
                    <a:pt x="4442" y="7559"/>
                  </a:lnTo>
                  <a:close/>
                </a:path>
                <a:path w="13969" h="12700">
                  <a:moveTo>
                    <a:pt x="5266" y="10711"/>
                  </a:moveTo>
                  <a:lnTo>
                    <a:pt x="4861" y="10711"/>
                  </a:lnTo>
                  <a:lnTo>
                    <a:pt x="5301" y="11507"/>
                  </a:lnTo>
                  <a:lnTo>
                    <a:pt x="5981" y="11664"/>
                  </a:lnTo>
                  <a:lnTo>
                    <a:pt x="6997" y="11413"/>
                  </a:lnTo>
                  <a:lnTo>
                    <a:pt x="7081" y="11245"/>
                  </a:lnTo>
                  <a:lnTo>
                    <a:pt x="5468" y="11245"/>
                  </a:lnTo>
                  <a:lnTo>
                    <a:pt x="5266" y="10711"/>
                  </a:lnTo>
                  <a:close/>
                </a:path>
                <a:path w="13969" h="12700">
                  <a:moveTo>
                    <a:pt x="7730" y="10638"/>
                  </a:moveTo>
                  <a:lnTo>
                    <a:pt x="7259" y="10638"/>
                  </a:lnTo>
                  <a:lnTo>
                    <a:pt x="7604" y="11151"/>
                  </a:lnTo>
                  <a:lnTo>
                    <a:pt x="8735" y="11319"/>
                  </a:lnTo>
                  <a:lnTo>
                    <a:pt x="9154" y="11245"/>
                  </a:lnTo>
                  <a:lnTo>
                    <a:pt x="9604" y="10963"/>
                  </a:lnTo>
                  <a:lnTo>
                    <a:pt x="7866" y="10889"/>
                  </a:lnTo>
                  <a:lnTo>
                    <a:pt x="7730" y="10638"/>
                  </a:lnTo>
                  <a:close/>
                </a:path>
                <a:path w="13969" h="12700">
                  <a:moveTo>
                    <a:pt x="6672" y="7559"/>
                  </a:moveTo>
                  <a:lnTo>
                    <a:pt x="6243" y="7559"/>
                  </a:lnTo>
                  <a:lnTo>
                    <a:pt x="6410" y="8659"/>
                  </a:lnTo>
                  <a:lnTo>
                    <a:pt x="6734" y="9601"/>
                  </a:lnTo>
                  <a:lnTo>
                    <a:pt x="6858" y="10711"/>
                  </a:lnTo>
                  <a:lnTo>
                    <a:pt x="6766" y="10889"/>
                  </a:lnTo>
                  <a:lnTo>
                    <a:pt x="6243" y="11245"/>
                  </a:lnTo>
                  <a:lnTo>
                    <a:pt x="7081" y="11245"/>
                  </a:lnTo>
                  <a:lnTo>
                    <a:pt x="7222" y="10963"/>
                  </a:lnTo>
                  <a:lnTo>
                    <a:pt x="7259" y="10638"/>
                  </a:lnTo>
                  <a:lnTo>
                    <a:pt x="7730" y="10638"/>
                  </a:lnTo>
                  <a:lnTo>
                    <a:pt x="7424" y="10052"/>
                  </a:lnTo>
                  <a:lnTo>
                    <a:pt x="7320" y="9769"/>
                  </a:lnTo>
                  <a:lnTo>
                    <a:pt x="7219" y="9340"/>
                  </a:lnTo>
                  <a:lnTo>
                    <a:pt x="7101" y="8565"/>
                  </a:lnTo>
                  <a:lnTo>
                    <a:pt x="6672" y="7559"/>
                  </a:lnTo>
                  <a:close/>
                </a:path>
                <a:path w="13969" h="12700">
                  <a:moveTo>
                    <a:pt x="8735" y="7109"/>
                  </a:moveTo>
                  <a:lnTo>
                    <a:pt x="8791" y="8313"/>
                  </a:lnTo>
                  <a:lnTo>
                    <a:pt x="8903" y="8826"/>
                  </a:lnTo>
                  <a:lnTo>
                    <a:pt x="9289" y="9507"/>
                  </a:lnTo>
                  <a:lnTo>
                    <a:pt x="9416" y="10638"/>
                  </a:lnTo>
                  <a:lnTo>
                    <a:pt x="8986" y="10795"/>
                  </a:lnTo>
                  <a:lnTo>
                    <a:pt x="8473" y="10889"/>
                  </a:lnTo>
                  <a:lnTo>
                    <a:pt x="9619" y="10889"/>
                  </a:lnTo>
                  <a:lnTo>
                    <a:pt x="9740" y="10303"/>
                  </a:lnTo>
                  <a:lnTo>
                    <a:pt x="11546" y="10303"/>
                  </a:lnTo>
                  <a:lnTo>
                    <a:pt x="10285" y="10209"/>
                  </a:lnTo>
                  <a:lnTo>
                    <a:pt x="10002" y="9957"/>
                  </a:lnTo>
                  <a:lnTo>
                    <a:pt x="9879" y="9696"/>
                  </a:lnTo>
                  <a:lnTo>
                    <a:pt x="9784" y="9340"/>
                  </a:lnTo>
                  <a:lnTo>
                    <a:pt x="9677" y="8502"/>
                  </a:lnTo>
                  <a:lnTo>
                    <a:pt x="9248" y="7790"/>
                  </a:lnTo>
                  <a:lnTo>
                    <a:pt x="9154" y="7559"/>
                  </a:lnTo>
                  <a:lnTo>
                    <a:pt x="8808" y="7298"/>
                  </a:lnTo>
                  <a:lnTo>
                    <a:pt x="8735" y="7109"/>
                  </a:lnTo>
                  <a:close/>
                </a:path>
                <a:path w="13969" h="12700">
                  <a:moveTo>
                    <a:pt x="11546" y="10303"/>
                  </a:moveTo>
                  <a:lnTo>
                    <a:pt x="9740" y="10303"/>
                  </a:lnTo>
                  <a:lnTo>
                    <a:pt x="10002" y="10544"/>
                  </a:lnTo>
                  <a:lnTo>
                    <a:pt x="10546" y="10638"/>
                  </a:lnTo>
                  <a:lnTo>
                    <a:pt x="10965" y="10638"/>
                  </a:lnTo>
                  <a:lnTo>
                    <a:pt x="11290" y="10544"/>
                  </a:lnTo>
                  <a:lnTo>
                    <a:pt x="11546" y="10303"/>
                  </a:lnTo>
                  <a:close/>
                </a:path>
                <a:path w="13969" h="12700">
                  <a:moveTo>
                    <a:pt x="11457" y="6858"/>
                  </a:moveTo>
                  <a:lnTo>
                    <a:pt x="10965" y="7046"/>
                  </a:lnTo>
                  <a:lnTo>
                    <a:pt x="11078" y="7790"/>
                  </a:lnTo>
                  <a:lnTo>
                    <a:pt x="11196" y="8313"/>
                  </a:lnTo>
                  <a:lnTo>
                    <a:pt x="11265" y="8826"/>
                  </a:lnTo>
                  <a:lnTo>
                    <a:pt x="11384" y="10052"/>
                  </a:lnTo>
                  <a:lnTo>
                    <a:pt x="10704" y="10209"/>
                  </a:lnTo>
                  <a:lnTo>
                    <a:pt x="11646" y="10209"/>
                  </a:lnTo>
                  <a:lnTo>
                    <a:pt x="11740" y="9340"/>
                  </a:lnTo>
                  <a:lnTo>
                    <a:pt x="12100" y="9340"/>
                  </a:lnTo>
                  <a:lnTo>
                    <a:pt x="11956" y="9109"/>
                  </a:lnTo>
                  <a:lnTo>
                    <a:pt x="11852" y="8826"/>
                  </a:lnTo>
                  <a:lnTo>
                    <a:pt x="11606" y="7790"/>
                  </a:lnTo>
                  <a:lnTo>
                    <a:pt x="11457" y="6858"/>
                  </a:lnTo>
                  <a:close/>
                </a:path>
                <a:path w="13969" h="12700">
                  <a:moveTo>
                    <a:pt x="12100" y="9340"/>
                  </a:moveTo>
                  <a:lnTo>
                    <a:pt x="11740" y="9340"/>
                  </a:lnTo>
                  <a:lnTo>
                    <a:pt x="12065" y="9696"/>
                  </a:lnTo>
                  <a:lnTo>
                    <a:pt x="12578" y="9769"/>
                  </a:lnTo>
                  <a:lnTo>
                    <a:pt x="13290" y="9507"/>
                  </a:lnTo>
                  <a:lnTo>
                    <a:pt x="12159" y="9434"/>
                  </a:lnTo>
                  <a:close/>
                </a:path>
                <a:path w="13969" h="12700">
                  <a:moveTo>
                    <a:pt x="12628" y="1455"/>
                  </a:moveTo>
                  <a:lnTo>
                    <a:pt x="12326" y="1455"/>
                  </a:lnTo>
                  <a:lnTo>
                    <a:pt x="12887" y="3874"/>
                  </a:lnTo>
                  <a:lnTo>
                    <a:pt x="13169" y="4879"/>
                  </a:lnTo>
                  <a:lnTo>
                    <a:pt x="13290" y="6858"/>
                  </a:lnTo>
                  <a:lnTo>
                    <a:pt x="13363" y="8659"/>
                  </a:lnTo>
                  <a:lnTo>
                    <a:pt x="12400" y="9434"/>
                  </a:lnTo>
                  <a:lnTo>
                    <a:pt x="13353" y="9434"/>
                  </a:lnTo>
                  <a:lnTo>
                    <a:pt x="13876" y="8826"/>
                  </a:lnTo>
                  <a:lnTo>
                    <a:pt x="13614" y="4879"/>
                  </a:lnTo>
                  <a:lnTo>
                    <a:pt x="13245" y="3361"/>
                  </a:lnTo>
                  <a:lnTo>
                    <a:pt x="13101" y="2554"/>
                  </a:lnTo>
                  <a:lnTo>
                    <a:pt x="12628" y="1455"/>
                  </a:lnTo>
                  <a:close/>
                </a:path>
                <a:path w="13969" h="12700">
                  <a:moveTo>
                    <a:pt x="1782" y="0"/>
                  </a:moveTo>
                  <a:lnTo>
                    <a:pt x="1363" y="261"/>
                  </a:lnTo>
                  <a:lnTo>
                    <a:pt x="1528" y="680"/>
                  </a:lnTo>
                  <a:lnTo>
                    <a:pt x="1551" y="1036"/>
                  </a:lnTo>
                  <a:lnTo>
                    <a:pt x="504" y="3874"/>
                  </a:lnTo>
                  <a:lnTo>
                    <a:pt x="121" y="4973"/>
                  </a:lnTo>
                  <a:lnTo>
                    <a:pt x="0" y="5497"/>
                  </a:lnTo>
                  <a:lnTo>
                    <a:pt x="913" y="8502"/>
                  </a:lnTo>
                  <a:lnTo>
                    <a:pt x="1175" y="8408"/>
                  </a:lnTo>
                  <a:lnTo>
                    <a:pt x="1363" y="8408"/>
                  </a:lnTo>
                  <a:lnTo>
                    <a:pt x="931" y="6858"/>
                  </a:lnTo>
                  <a:lnTo>
                    <a:pt x="515" y="5497"/>
                  </a:lnTo>
                  <a:lnTo>
                    <a:pt x="1725" y="1968"/>
                  </a:lnTo>
                  <a:lnTo>
                    <a:pt x="1848" y="1120"/>
                  </a:lnTo>
                  <a:lnTo>
                    <a:pt x="1782" y="680"/>
                  </a:lnTo>
                  <a:lnTo>
                    <a:pt x="2724" y="680"/>
                  </a:lnTo>
                  <a:lnTo>
                    <a:pt x="1782" y="0"/>
                  </a:lnTo>
                  <a:close/>
                </a:path>
                <a:path w="13969" h="12700">
                  <a:moveTo>
                    <a:pt x="2724" y="680"/>
                  </a:moveTo>
                  <a:lnTo>
                    <a:pt x="1782" y="680"/>
                  </a:lnTo>
                  <a:lnTo>
                    <a:pt x="2651" y="1214"/>
                  </a:lnTo>
                  <a:lnTo>
                    <a:pt x="4787" y="2743"/>
                  </a:lnTo>
                  <a:lnTo>
                    <a:pt x="6766" y="3874"/>
                  </a:lnTo>
                  <a:lnTo>
                    <a:pt x="8306" y="3874"/>
                  </a:lnTo>
                  <a:lnTo>
                    <a:pt x="9262" y="3361"/>
                  </a:lnTo>
                  <a:lnTo>
                    <a:pt x="6505" y="3361"/>
                  </a:lnTo>
                  <a:lnTo>
                    <a:pt x="2724" y="680"/>
                  </a:lnTo>
                  <a:close/>
                </a:path>
                <a:path w="13969" h="12700">
                  <a:moveTo>
                    <a:pt x="12484" y="1120"/>
                  </a:moveTo>
                  <a:lnTo>
                    <a:pt x="8222" y="3361"/>
                  </a:lnTo>
                  <a:lnTo>
                    <a:pt x="9262" y="3361"/>
                  </a:lnTo>
                  <a:lnTo>
                    <a:pt x="12326" y="1717"/>
                  </a:lnTo>
                  <a:lnTo>
                    <a:pt x="12326" y="1455"/>
                  </a:lnTo>
                  <a:lnTo>
                    <a:pt x="12628" y="1455"/>
                  </a:lnTo>
                  <a:lnTo>
                    <a:pt x="12484" y="1120"/>
                  </a:lnTo>
                  <a:close/>
                </a:path>
              </a:pathLst>
            </a:custGeom>
            <a:solidFill>
              <a:srgbClr val="000000"/>
            </a:solidFill>
          </p:spPr>
          <p:txBody>
            <a:bodyPr wrap="square" lIns="0" tIns="0" rIns="0" bIns="0" rtlCol="0"/>
            <a:lstStyle/>
            <a:p>
              <a:endParaRPr/>
            </a:p>
          </p:txBody>
        </p:sp>
        <p:sp>
          <p:nvSpPr>
            <p:cNvPr id="245" name="object 245"/>
            <p:cNvSpPr/>
            <p:nvPr/>
          </p:nvSpPr>
          <p:spPr>
            <a:xfrm>
              <a:off x="15035423" y="10897199"/>
              <a:ext cx="26670" cy="6350"/>
            </a:xfrm>
            <a:custGeom>
              <a:avLst/>
              <a:gdLst/>
              <a:ahLst/>
              <a:cxnLst/>
              <a:rect l="l" t="t" r="r" b="b"/>
              <a:pathLst>
                <a:path w="26669" h="6350">
                  <a:moveTo>
                    <a:pt x="14958" y="5298"/>
                  </a:moveTo>
                  <a:lnTo>
                    <a:pt x="3916" y="5298"/>
                  </a:lnTo>
                  <a:lnTo>
                    <a:pt x="5298" y="5821"/>
                  </a:lnTo>
                  <a:lnTo>
                    <a:pt x="6334" y="6073"/>
                  </a:lnTo>
                  <a:lnTo>
                    <a:pt x="9601" y="6073"/>
                  </a:lnTo>
                  <a:lnTo>
                    <a:pt x="12606" y="5884"/>
                  </a:lnTo>
                  <a:lnTo>
                    <a:pt x="14958" y="5298"/>
                  </a:lnTo>
                  <a:close/>
                </a:path>
                <a:path w="26669" h="6350">
                  <a:moveTo>
                    <a:pt x="26354" y="4879"/>
                  </a:moveTo>
                  <a:lnTo>
                    <a:pt x="16638" y="4879"/>
                  </a:lnTo>
                  <a:lnTo>
                    <a:pt x="19695" y="5560"/>
                  </a:lnTo>
                  <a:lnTo>
                    <a:pt x="26313" y="6073"/>
                  </a:lnTo>
                  <a:lnTo>
                    <a:pt x="26354" y="4879"/>
                  </a:lnTo>
                  <a:close/>
                </a:path>
                <a:path w="26669" h="6350">
                  <a:moveTo>
                    <a:pt x="13099" y="62"/>
                  </a:moveTo>
                  <a:lnTo>
                    <a:pt x="10627" y="586"/>
                  </a:lnTo>
                  <a:lnTo>
                    <a:pt x="8732" y="1612"/>
                  </a:lnTo>
                  <a:lnTo>
                    <a:pt x="7696" y="2041"/>
                  </a:lnTo>
                  <a:lnTo>
                    <a:pt x="6596" y="2387"/>
                  </a:lnTo>
                  <a:lnTo>
                    <a:pt x="3005" y="2879"/>
                  </a:lnTo>
                  <a:lnTo>
                    <a:pt x="1361" y="2973"/>
                  </a:lnTo>
                  <a:lnTo>
                    <a:pt x="324" y="2973"/>
                  </a:lnTo>
                  <a:lnTo>
                    <a:pt x="118" y="3937"/>
                  </a:lnTo>
                  <a:lnTo>
                    <a:pt x="0" y="4879"/>
                  </a:lnTo>
                  <a:lnTo>
                    <a:pt x="1099" y="5884"/>
                  </a:lnTo>
                  <a:lnTo>
                    <a:pt x="2387" y="5884"/>
                  </a:lnTo>
                  <a:lnTo>
                    <a:pt x="3916" y="5298"/>
                  </a:lnTo>
                  <a:lnTo>
                    <a:pt x="14958" y="5298"/>
                  </a:lnTo>
                  <a:lnTo>
                    <a:pt x="16638" y="4879"/>
                  </a:lnTo>
                  <a:lnTo>
                    <a:pt x="26354" y="4879"/>
                  </a:lnTo>
                  <a:lnTo>
                    <a:pt x="26313" y="586"/>
                  </a:lnTo>
                  <a:lnTo>
                    <a:pt x="25287" y="586"/>
                  </a:lnTo>
                  <a:lnTo>
                    <a:pt x="19528" y="324"/>
                  </a:lnTo>
                  <a:lnTo>
                    <a:pt x="17748" y="324"/>
                  </a:lnTo>
                  <a:lnTo>
                    <a:pt x="13099" y="62"/>
                  </a:lnTo>
                  <a:close/>
                </a:path>
                <a:path w="26669" h="6350">
                  <a:moveTo>
                    <a:pt x="26313" y="0"/>
                  </a:moveTo>
                  <a:lnTo>
                    <a:pt x="25800" y="324"/>
                  </a:lnTo>
                  <a:lnTo>
                    <a:pt x="25287" y="586"/>
                  </a:lnTo>
                  <a:lnTo>
                    <a:pt x="26313" y="586"/>
                  </a:lnTo>
                  <a:lnTo>
                    <a:pt x="26313" y="0"/>
                  </a:lnTo>
                  <a:close/>
                </a:path>
              </a:pathLst>
            </a:custGeom>
            <a:solidFill>
              <a:srgbClr val="69000E"/>
            </a:solidFill>
          </p:spPr>
          <p:txBody>
            <a:bodyPr wrap="square" lIns="0" tIns="0" rIns="0" bIns="0" rtlCol="0"/>
            <a:lstStyle/>
            <a:p>
              <a:endParaRPr/>
            </a:p>
          </p:txBody>
        </p:sp>
        <p:sp>
          <p:nvSpPr>
            <p:cNvPr id="246" name="object 246"/>
            <p:cNvSpPr/>
            <p:nvPr/>
          </p:nvSpPr>
          <p:spPr>
            <a:xfrm>
              <a:off x="15035352" y="10897005"/>
              <a:ext cx="27305" cy="6985"/>
            </a:xfrm>
            <a:custGeom>
              <a:avLst/>
              <a:gdLst/>
              <a:ahLst/>
              <a:cxnLst/>
              <a:rect l="l" t="t" r="r" b="b"/>
              <a:pathLst>
                <a:path w="27305" h="6984">
                  <a:moveTo>
                    <a:pt x="1578" y="6374"/>
                  </a:moveTo>
                  <a:lnTo>
                    <a:pt x="1777" y="6690"/>
                  </a:lnTo>
                  <a:lnTo>
                    <a:pt x="1777" y="6439"/>
                  </a:lnTo>
                  <a:lnTo>
                    <a:pt x="1578" y="6374"/>
                  </a:lnTo>
                  <a:close/>
                </a:path>
                <a:path w="27305" h="6984">
                  <a:moveTo>
                    <a:pt x="6101" y="5916"/>
                  </a:moveTo>
                  <a:lnTo>
                    <a:pt x="3913" y="5916"/>
                  </a:lnTo>
                  <a:lnTo>
                    <a:pt x="4594" y="6010"/>
                  </a:lnTo>
                  <a:lnTo>
                    <a:pt x="5368" y="6272"/>
                  </a:lnTo>
                  <a:lnTo>
                    <a:pt x="6573" y="6439"/>
                  </a:lnTo>
                  <a:lnTo>
                    <a:pt x="9672" y="6439"/>
                  </a:lnTo>
                  <a:lnTo>
                    <a:pt x="12677" y="6366"/>
                  </a:lnTo>
                  <a:lnTo>
                    <a:pt x="14003" y="6010"/>
                  </a:lnTo>
                  <a:lnTo>
                    <a:pt x="6667" y="6010"/>
                  </a:lnTo>
                  <a:lnTo>
                    <a:pt x="6101" y="5916"/>
                  </a:lnTo>
                  <a:close/>
                </a:path>
                <a:path w="27305" h="6984">
                  <a:moveTo>
                    <a:pt x="4269" y="5497"/>
                  </a:moveTo>
                  <a:lnTo>
                    <a:pt x="3819" y="5497"/>
                  </a:lnTo>
                  <a:lnTo>
                    <a:pt x="2814" y="5664"/>
                  </a:lnTo>
                  <a:lnTo>
                    <a:pt x="1944" y="5916"/>
                  </a:lnTo>
                  <a:lnTo>
                    <a:pt x="1834" y="6426"/>
                  </a:lnTo>
                  <a:lnTo>
                    <a:pt x="2887" y="6177"/>
                  </a:lnTo>
                  <a:lnTo>
                    <a:pt x="3421" y="6010"/>
                  </a:lnTo>
                  <a:lnTo>
                    <a:pt x="3913" y="5916"/>
                  </a:lnTo>
                  <a:lnTo>
                    <a:pt x="6101" y="5916"/>
                  </a:lnTo>
                  <a:lnTo>
                    <a:pt x="5536" y="5821"/>
                  </a:lnTo>
                  <a:lnTo>
                    <a:pt x="4269" y="5497"/>
                  </a:lnTo>
                  <a:close/>
                </a:path>
                <a:path w="27305" h="6984">
                  <a:moveTo>
                    <a:pt x="13169" y="0"/>
                  </a:moveTo>
                  <a:lnTo>
                    <a:pt x="11316" y="429"/>
                  </a:lnTo>
                  <a:lnTo>
                    <a:pt x="9766" y="1036"/>
                  </a:lnTo>
                  <a:lnTo>
                    <a:pt x="7672" y="1978"/>
                  </a:lnTo>
                  <a:lnTo>
                    <a:pt x="6667" y="2324"/>
                  </a:lnTo>
                  <a:lnTo>
                    <a:pt x="2814" y="2848"/>
                  </a:lnTo>
                  <a:lnTo>
                    <a:pt x="133" y="3036"/>
                  </a:lnTo>
                  <a:lnTo>
                    <a:pt x="0" y="4984"/>
                  </a:lnTo>
                  <a:lnTo>
                    <a:pt x="70" y="5141"/>
                  </a:lnTo>
                  <a:lnTo>
                    <a:pt x="981" y="6177"/>
                  </a:lnTo>
                  <a:lnTo>
                    <a:pt x="1578" y="6374"/>
                  </a:lnTo>
                  <a:lnTo>
                    <a:pt x="395" y="4492"/>
                  </a:lnTo>
                  <a:lnTo>
                    <a:pt x="583" y="3528"/>
                  </a:lnTo>
                  <a:lnTo>
                    <a:pt x="1264" y="3434"/>
                  </a:lnTo>
                  <a:lnTo>
                    <a:pt x="3075" y="3266"/>
                  </a:lnTo>
                  <a:lnTo>
                    <a:pt x="6824" y="2848"/>
                  </a:lnTo>
                  <a:lnTo>
                    <a:pt x="7766" y="2418"/>
                  </a:lnTo>
                  <a:lnTo>
                    <a:pt x="8803" y="1978"/>
                  </a:lnTo>
                  <a:lnTo>
                    <a:pt x="9923" y="1549"/>
                  </a:lnTo>
                  <a:lnTo>
                    <a:pt x="11452" y="869"/>
                  </a:lnTo>
                  <a:lnTo>
                    <a:pt x="13169" y="523"/>
                  </a:lnTo>
                  <a:lnTo>
                    <a:pt x="26440" y="523"/>
                  </a:lnTo>
                  <a:lnTo>
                    <a:pt x="26404" y="356"/>
                  </a:lnTo>
                  <a:lnTo>
                    <a:pt x="21242" y="356"/>
                  </a:lnTo>
                  <a:lnTo>
                    <a:pt x="20049" y="261"/>
                  </a:lnTo>
                  <a:lnTo>
                    <a:pt x="17724" y="261"/>
                  </a:lnTo>
                  <a:lnTo>
                    <a:pt x="13169" y="0"/>
                  </a:lnTo>
                  <a:close/>
                </a:path>
                <a:path w="27305" h="6984">
                  <a:moveTo>
                    <a:pt x="20415" y="5497"/>
                  </a:moveTo>
                  <a:lnTo>
                    <a:pt x="15913" y="5497"/>
                  </a:lnTo>
                  <a:lnTo>
                    <a:pt x="17975" y="5664"/>
                  </a:lnTo>
                  <a:lnTo>
                    <a:pt x="20310" y="5916"/>
                  </a:lnTo>
                  <a:lnTo>
                    <a:pt x="21148" y="6083"/>
                  </a:lnTo>
                  <a:lnTo>
                    <a:pt x="22090" y="6177"/>
                  </a:lnTo>
                  <a:lnTo>
                    <a:pt x="23452" y="6272"/>
                  </a:lnTo>
                  <a:lnTo>
                    <a:pt x="24603" y="6272"/>
                  </a:lnTo>
                  <a:lnTo>
                    <a:pt x="25452" y="6010"/>
                  </a:lnTo>
                  <a:lnTo>
                    <a:pt x="25647" y="5821"/>
                  </a:lnTo>
                  <a:lnTo>
                    <a:pt x="23127" y="5821"/>
                  </a:lnTo>
                  <a:lnTo>
                    <a:pt x="22164" y="5758"/>
                  </a:lnTo>
                  <a:lnTo>
                    <a:pt x="21242" y="5591"/>
                  </a:lnTo>
                  <a:lnTo>
                    <a:pt x="20415" y="5497"/>
                  </a:lnTo>
                  <a:close/>
                </a:path>
                <a:path w="27305" h="6984">
                  <a:moveTo>
                    <a:pt x="15913" y="4984"/>
                  </a:moveTo>
                  <a:lnTo>
                    <a:pt x="14551" y="5329"/>
                  </a:lnTo>
                  <a:lnTo>
                    <a:pt x="12583" y="5916"/>
                  </a:lnTo>
                  <a:lnTo>
                    <a:pt x="9578" y="6010"/>
                  </a:lnTo>
                  <a:lnTo>
                    <a:pt x="14003" y="6010"/>
                  </a:lnTo>
                  <a:lnTo>
                    <a:pt x="15913" y="5497"/>
                  </a:lnTo>
                  <a:lnTo>
                    <a:pt x="20415" y="5497"/>
                  </a:lnTo>
                  <a:lnTo>
                    <a:pt x="15913" y="4984"/>
                  </a:lnTo>
                  <a:close/>
                </a:path>
                <a:path w="27305" h="6984">
                  <a:moveTo>
                    <a:pt x="26440" y="523"/>
                  </a:moveTo>
                  <a:lnTo>
                    <a:pt x="13169" y="523"/>
                  </a:lnTo>
                  <a:lnTo>
                    <a:pt x="17818" y="680"/>
                  </a:lnTo>
                  <a:lnTo>
                    <a:pt x="25870" y="680"/>
                  </a:lnTo>
                  <a:lnTo>
                    <a:pt x="26087" y="1549"/>
                  </a:lnTo>
                  <a:lnTo>
                    <a:pt x="26195" y="4492"/>
                  </a:lnTo>
                  <a:lnTo>
                    <a:pt x="25640" y="5141"/>
                  </a:lnTo>
                  <a:lnTo>
                    <a:pt x="25190" y="5591"/>
                  </a:lnTo>
                  <a:lnTo>
                    <a:pt x="24834" y="5664"/>
                  </a:lnTo>
                  <a:lnTo>
                    <a:pt x="23127" y="5821"/>
                  </a:lnTo>
                  <a:lnTo>
                    <a:pt x="25647" y="5821"/>
                  </a:lnTo>
                  <a:lnTo>
                    <a:pt x="26719" y="4722"/>
                  </a:lnTo>
                  <a:lnTo>
                    <a:pt x="26605" y="1884"/>
                  </a:lnTo>
                  <a:lnTo>
                    <a:pt x="26494" y="774"/>
                  </a:lnTo>
                  <a:lnTo>
                    <a:pt x="26440" y="523"/>
                  </a:lnTo>
                  <a:close/>
                </a:path>
                <a:path w="27305" h="6984">
                  <a:moveTo>
                    <a:pt x="25870" y="680"/>
                  </a:moveTo>
                  <a:lnTo>
                    <a:pt x="18750" y="680"/>
                  </a:lnTo>
                  <a:lnTo>
                    <a:pt x="20049" y="774"/>
                  </a:lnTo>
                  <a:lnTo>
                    <a:pt x="21148" y="774"/>
                  </a:lnTo>
                  <a:lnTo>
                    <a:pt x="22771" y="869"/>
                  </a:lnTo>
                  <a:lnTo>
                    <a:pt x="25452" y="869"/>
                  </a:lnTo>
                  <a:lnTo>
                    <a:pt x="25797" y="774"/>
                  </a:lnTo>
                  <a:close/>
                </a:path>
                <a:path w="27305" h="6984">
                  <a:moveTo>
                    <a:pt x="26384" y="261"/>
                  </a:moveTo>
                  <a:lnTo>
                    <a:pt x="25703" y="261"/>
                  </a:lnTo>
                  <a:lnTo>
                    <a:pt x="25452" y="356"/>
                  </a:lnTo>
                  <a:lnTo>
                    <a:pt x="26404" y="356"/>
                  </a:lnTo>
                  <a:close/>
                </a:path>
              </a:pathLst>
            </a:custGeom>
            <a:solidFill>
              <a:srgbClr val="000000"/>
            </a:solidFill>
          </p:spPr>
          <p:txBody>
            <a:bodyPr wrap="square" lIns="0" tIns="0" rIns="0" bIns="0" rtlCol="0"/>
            <a:lstStyle/>
            <a:p>
              <a:endParaRPr/>
            </a:p>
          </p:txBody>
        </p:sp>
        <p:sp>
          <p:nvSpPr>
            <p:cNvPr id="247" name="object 247"/>
            <p:cNvSpPr/>
            <p:nvPr/>
          </p:nvSpPr>
          <p:spPr>
            <a:xfrm>
              <a:off x="14917756" y="10894946"/>
              <a:ext cx="51435" cy="14604"/>
            </a:xfrm>
            <a:custGeom>
              <a:avLst/>
              <a:gdLst/>
              <a:ahLst/>
              <a:cxnLst/>
              <a:rect l="l" t="t" r="r" b="b"/>
              <a:pathLst>
                <a:path w="51434" h="14604">
                  <a:moveTo>
                    <a:pt x="0" y="4900"/>
                  </a:moveTo>
                  <a:lnTo>
                    <a:pt x="167" y="9340"/>
                  </a:lnTo>
                  <a:lnTo>
                    <a:pt x="10994" y="11832"/>
                  </a:lnTo>
                  <a:lnTo>
                    <a:pt x="30882" y="14349"/>
                  </a:lnTo>
                  <a:lnTo>
                    <a:pt x="35929" y="14208"/>
                  </a:lnTo>
                  <a:lnTo>
                    <a:pt x="41861" y="12749"/>
                  </a:lnTo>
                  <a:lnTo>
                    <a:pt x="46609" y="11151"/>
                  </a:lnTo>
                  <a:lnTo>
                    <a:pt x="33716" y="11151"/>
                  </a:lnTo>
                  <a:lnTo>
                    <a:pt x="33399" y="10816"/>
                  </a:lnTo>
                  <a:lnTo>
                    <a:pt x="24093" y="10816"/>
                  </a:lnTo>
                  <a:lnTo>
                    <a:pt x="23679" y="8942"/>
                  </a:lnTo>
                  <a:lnTo>
                    <a:pt x="19496" y="8942"/>
                  </a:lnTo>
                  <a:lnTo>
                    <a:pt x="19224" y="8334"/>
                  </a:lnTo>
                  <a:lnTo>
                    <a:pt x="15360" y="8334"/>
                  </a:lnTo>
                  <a:lnTo>
                    <a:pt x="14863" y="6450"/>
                  </a:lnTo>
                  <a:lnTo>
                    <a:pt x="1811" y="6450"/>
                  </a:lnTo>
                  <a:lnTo>
                    <a:pt x="0" y="4900"/>
                  </a:lnTo>
                  <a:close/>
                </a:path>
                <a:path w="51434" h="14604">
                  <a:moveTo>
                    <a:pt x="35925" y="8942"/>
                  </a:moveTo>
                  <a:lnTo>
                    <a:pt x="35171" y="9340"/>
                  </a:lnTo>
                  <a:lnTo>
                    <a:pt x="34470" y="9790"/>
                  </a:lnTo>
                  <a:lnTo>
                    <a:pt x="33716" y="11151"/>
                  </a:lnTo>
                  <a:lnTo>
                    <a:pt x="46609" y="11151"/>
                  </a:lnTo>
                  <a:lnTo>
                    <a:pt x="47604" y="10816"/>
                  </a:lnTo>
                  <a:lnTo>
                    <a:pt x="37318" y="10816"/>
                  </a:lnTo>
                  <a:lnTo>
                    <a:pt x="37056" y="10135"/>
                  </a:lnTo>
                  <a:lnTo>
                    <a:pt x="35925" y="8942"/>
                  </a:lnTo>
                  <a:close/>
                </a:path>
                <a:path w="51434" h="14604">
                  <a:moveTo>
                    <a:pt x="25904" y="8942"/>
                  </a:moveTo>
                  <a:lnTo>
                    <a:pt x="24093" y="10816"/>
                  </a:lnTo>
                  <a:lnTo>
                    <a:pt x="33399" y="10816"/>
                  </a:lnTo>
                  <a:lnTo>
                    <a:pt x="32983" y="10376"/>
                  </a:lnTo>
                  <a:lnTo>
                    <a:pt x="28323" y="10376"/>
                  </a:lnTo>
                  <a:lnTo>
                    <a:pt x="25904" y="8942"/>
                  </a:lnTo>
                  <a:close/>
                </a:path>
                <a:path w="51434" h="14604">
                  <a:moveTo>
                    <a:pt x="38857" y="8073"/>
                  </a:moveTo>
                  <a:lnTo>
                    <a:pt x="37318" y="10816"/>
                  </a:lnTo>
                  <a:lnTo>
                    <a:pt x="41161" y="10816"/>
                  </a:lnTo>
                  <a:lnTo>
                    <a:pt x="40836" y="10135"/>
                  </a:lnTo>
                  <a:lnTo>
                    <a:pt x="38857" y="8073"/>
                  </a:lnTo>
                  <a:close/>
                </a:path>
                <a:path w="51434" h="14604">
                  <a:moveTo>
                    <a:pt x="42365" y="7036"/>
                  </a:moveTo>
                  <a:lnTo>
                    <a:pt x="41935" y="7811"/>
                  </a:lnTo>
                  <a:lnTo>
                    <a:pt x="41422" y="8586"/>
                  </a:lnTo>
                  <a:lnTo>
                    <a:pt x="41161" y="10816"/>
                  </a:lnTo>
                  <a:lnTo>
                    <a:pt x="47604" y="10816"/>
                  </a:lnTo>
                  <a:lnTo>
                    <a:pt x="51213" y="9601"/>
                  </a:lnTo>
                  <a:lnTo>
                    <a:pt x="51044" y="9036"/>
                  </a:lnTo>
                  <a:lnTo>
                    <a:pt x="43747" y="9036"/>
                  </a:lnTo>
                  <a:lnTo>
                    <a:pt x="43160" y="8073"/>
                  </a:lnTo>
                  <a:lnTo>
                    <a:pt x="42365" y="7036"/>
                  </a:lnTo>
                  <a:close/>
                </a:path>
                <a:path w="51434" h="14604">
                  <a:moveTo>
                    <a:pt x="32428" y="9790"/>
                  </a:moveTo>
                  <a:lnTo>
                    <a:pt x="30292" y="9790"/>
                  </a:lnTo>
                  <a:lnTo>
                    <a:pt x="28323" y="10376"/>
                  </a:lnTo>
                  <a:lnTo>
                    <a:pt x="32983" y="10376"/>
                  </a:lnTo>
                  <a:lnTo>
                    <a:pt x="32428" y="9790"/>
                  </a:lnTo>
                  <a:close/>
                </a:path>
                <a:path w="51434" h="14604">
                  <a:moveTo>
                    <a:pt x="45014" y="4900"/>
                  </a:moveTo>
                  <a:lnTo>
                    <a:pt x="43747" y="9036"/>
                  </a:lnTo>
                  <a:lnTo>
                    <a:pt x="51044" y="9036"/>
                  </a:lnTo>
                  <a:lnTo>
                    <a:pt x="50836" y="8334"/>
                  </a:lnTo>
                  <a:lnTo>
                    <a:pt x="48375" y="8334"/>
                  </a:lnTo>
                  <a:lnTo>
                    <a:pt x="47265" y="6785"/>
                  </a:lnTo>
                  <a:lnTo>
                    <a:pt x="46302" y="5235"/>
                  </a:lnTo>
                  <a:lnTo>
                    <a:pt x="45014" y="4900"/>
                  </a:lnTo>
                  <a:close/>
                </a:path>
                <a:path w="51434" h="14604">
                  <a:moveTo>
                    <a:pt x="23601" y="8586"/>
                  </a:moveTo>
                  <a:lnTo>
                    <a:pt x="19496" y="8942"/>
                  </a:lnTo>
                  <a:lnTo>
                    <a:pt x="23679" y="8942"/>
                  </a:lnTo>
                  <a:lnTo>
                    <a:pt x="23601" y="8586"/>
                  </a:lnTo>
                  <a:close/>
                </a:path>
                <a:path w="51434" h="14604">
                  <a:moveTo>
                    <a:pt x="17685" y="4900"/>
                  </a:moveTo>
                  <a:lnTo>
                    <a:pt x="15360" y="8334"/>
                  </a:lnTo>
                  <a:lnTo>
                    <a:pt x="19224" y="8334"/>
                  </a:lnTo>
                  <a:lnTo>
                    <a:pt x="17685" y="4900"/>
                  </a:lnTo>
                  <a:close/>
                </a:path>
                <a:path w="51434" h="14604">
                  <a:moveTo>
                    <a:pt x="48375" y="4481"/>
                  </a:moveTo>
                  <a:lnTo>
                    <a:pt x="48375" y="8334"/>
                  </a:lnTo>
                  <a:lnTo>
                    <a:pt x="50836" y="8334"/>
                  </a:lnTo>
                  <a:lnTo>
                    <a:pt x="50605" y="7559"/>
                  </a:lnTo>
                  <a:lnTo>
                    <a:pt x="48375" y="4481"/>
                  </a:lnTo>
                  <a:close/>
                </a:path>
                <a:path w="51434" h="14604">
                  <a:moveTo>
                    <a:pt x="3005" y="2931"/>
                  </a:moveTo>
                  <a:lnTo>
                    <a:pt x="2261" y="3099"/>
                  </a:lnTo>
                  <a:lnTo>
                    <a:pt x="1811" y="6450"/>
                  </a:lnTo>
                  <a:lnTo>
                    <a:pt x="14863" y="6450"/>
                  </a:lnTo>
                  <a:lnTo>
                    <a:pt x="14814" y="6261"/>
                  </a:lnTo>
                  <a:lnTo>
                    <a:pt x="13130" y="6261"/>
                  </a:lnTo>
                  <a:lnTo>
                    <a:pt x="12988" y="5842"/>
                  </a:lnTo>
                  <a:lnTo>
                    <a:pt x="9706" y="5842"/>
                  </a:lnTo>
                  <a:lnTo>
                    <a:pt x="9706" y="4481"/>
                  </a:lnTo>
                  <a:lnTo>
                    <a:pt x="4303" y="4481"/>
                  </a:lnTo>
                  <a:lnTo>
                    <a:pt x="3005" y="2931"/>
                  </a:lnTo>
                  <a:close/>
                </a:path>
                <a:path w="51434" h="14604">
                  <a:moveTo>
                    <a:pt x="14345" y="4481"/>
                  </a:moveTo>
                  <a:lnTo>
                    <a:pt x="13130" y="6261"/>
                  </a:lnTo>
                  <a:lnTo>
                    <a:pt x="14814" y="6261"/>
                  </a:lnTo>
                  <a:lnTo>
                    <a:pt x="14345" y="4481"/>
                  </a:lnTo>
                  <a:close/>
                </a:path>
                <a:path w="51434" h="14604">
                  <a:moveTo>
                    <a:pt x="11601" y="1382"/>
                  </a:moveTo>
                  <a:lnTo>
                    <a:pt x="9706" y="5842"/>
                  </a:lnTo>
                  <a:lnTo>
                    <a:pt x="12988" y="5842"/>
                  </a:lnTo>
                  <a:lnTo>
                    <a:pt x="11999" y="2931"/>
                  </a:lnTo>
                  <a:lnTo>
                    <a:pt x="11601" y="1382"/>
                  </a:lnTo>
                  <a:close/>
                </a:path>
                <a:path w="51434" h="14604">
                  <a:moveTo>
                    <a:pt x="4115" y="1141"/>
                  </a:moveTo>
                  <a:lnTo>
                    <a:pt x="4303" y="4481"/>
                  </a:lnTo>
                  <a:lnTo>
                    <a:pt x="9706" y="4481"/>
                  </a:lnTo>
                  <a:lnTo>
                    <a:pt x="9706" y="4125"/>
                  </a:lnTo>
                  <a:lnTo>
                    <a:pt x="6858" y="4125"/>
                  </a:lnTo>
                  <a:lnTo>
                    <a:pt x="4115" y="1141"/>
                  </a:lnTo>
                  <a:close/>
                </a:path>
                <a:path w="51434" h="14604">
                  <a:moveTo>
                    <a:pt x="7654" y="0"/>
                  </a:moveTo>
                  <a:lnTo>
                    <a:pt x="6839" y="1382"/>
                  </a:lnTo>
                  <a:lnTo>
                    <a:pt x="6778" y="2931"/>
                  </a:lnTo>
                  <a:lnTo>
                    <a:pt x="6858" y="4125"/>
                  </a:lnTo>
                  <a:lnTo>
                    <a:pt x="9706" y="4125"/>
                  </a:lnTo>
                  <a:lnTo>
                    <a:pt x="9706" y="1895"/>
                  </a:lnTo>
                  <a:lnTo>
                    <a:pt x="7654" y="0"/>
                  </a:lnTo>
                  <a:close/>
                </a:path>
              </a:pathLst>
            </a:custGeom>
            <a:solidFill>
              <a:srgbClr val="70C81B"/>
            </a:solidFill>
          </p:spPr>
          <p:txBody>
            <a:bodyPr wrap="square" lIns="0" tIns="0" rIns="0" bIns="0" rtlCol="0"/>
            <a:lstStyle/>
            <a:p>
              <a:endParaRPr/>
            </a:p>
          </p:txBody>
        </p:sp>
        <p:sp>
          <p:nvSpPr>
            <p:cNvPr id="248" name="object 248"/>
            <p:cNvSpPr/>
            <p:nvPr/>
          </p:nvSpPr>
          <p:spPr>
            <a:xfrm>
              <a:off x="14917527" y="10894868"/>
              <a:ext cx="52069" cy="11430"/>
            </a:xfrm>
            <a:custGeom>
              <a:avLst/>
              <a:gdLst/>
              <a:ahLst/>
              <a:cxnLst/>
              <a:rect l="l" t="t" r="r" b="b"/>
              <a:pathLst>
                <a:path w="52069" h="11429">
                  <a:moveTo>
                    <a:pt x="33046" y="10125"/>
                  </a:moveTo>
                  <a:lnTo>
                    <a:pt x="32564" y="10125"/>
                  </a:lnTo>
                  <a:lnTo>
                    <a:pt x="33674" y="11413"/>
                  </a:lnTo>
                  <a:lnTo>
                    <a:pt x="34114" y="11413"/>
                  </a:lnTo>
                  <a:lnTo>
                    <a:pt x="34360" y="10973"/>
                  </a:lnTo>
                  <a:lnTo>
                    <a:pt x="34019" y="10973"/>
                  </a:lnTo>
                  <a:lnTo>
                    <a:pt x="33674" y="10711"/>
                  </a:lnTo>
                  <a:lnTo>
                    <a:pt x="33046" y="10125"/>
                  </a:lnTo>
                  <a:close/>
                </a:path>
                <a:path w="52069" h="11429">
                  <a:moveTo>
                    <a:pt x="23942" y="8764"/>
                  </a:moveTo>
                  <a:lnTo>
                    <a:pt x="23664" y="8764"/>
                  </a:lnTo>
                  <a:lnTo>
                    <a:pt x="24512" y="11151"/>
                  </a:lnTo>
                  <a:lnTo>
                    <a:pt x="24606" y="10900"/>
                  </a:lnTo>
                  <a:lnTo>
                    <a:pt x="23942" y="8764"/>
                  </a:lnTo>
                  <a:close/>
                </a:path>
                <a:path w="52069" h="11429">
                  <a:moveTo>
                    <a:pt x="37005" y="9601"/>
                  </a:moveTo>
                  <a:lnTo>
                    <a:pt x="35988" y="9601"/>
                  </a:lnTo>
                  <a:lnTo>
                    <a:pt x="36511" y="9769"/>
                  </a:lnTo>
                  <a:lnTo>
                    <a:pt x="37185" y="10536"/>
                  </a:lnTo>
                  <a:lnTo>
                    <a:pt x="37705" y="11057"/>
                  </a:lnTo>
                  <a:lnTo>
                    <a:pt x="37583" y="10376"/>
                  </a:lnTo>
                  <a:lnTo>
                    <a:pt x="37005" y="9601"/>
                  </a:lnTo>
                  <a:close/>
                </a:path>
                <a:path w="52069" h="11429">
                  <a:moveTo>
                    <a:pt x="35307" y="9277"/>
                  </a:moveTo>
                  <a:lnTo>
                    <a:pt x="34606" y="9675"/>
                  </a:lnTo>
                  <a:lnTo>
                    <a:pt x="34113" y="10449"/>
                  </a:lnTo>
                  <a:lnTo>
                    <a:pt x="34019" y="10973"/>
                  </a:lnTo>
                  <a:lnTo>
                    <a:pt x="34360" y="10973"/>
                  </a:lnTo>
                  <a:lnTo>
                    <a:pt x="34888" y="10031"/>
                  </a:lnTo>
                  <a:lnTo>
                    <a:pt x="35988" y="9601"/>
                  </a:lnTo>
                  <a:lnTo>
                    <a:pt x="37005" y="9601"/>
                  </a:lnTo>
                  <a:lnTo>
                    <a:pt x="36857" y="9413"/>
                  </a:lnTo>
                  <a:lnTo>
                    <a:pt x="35307" y="9277"/>
                  </a:lnTo>
                  <a:close/>
                </a:path>
                <a:path w="52069" h="11429">
                  <a:moveTo>
                    <a:pt x="39548" y="8408"/>
                  </a:moveTo>
                  <a:lnTo>
                    <a:pt x="38899" y="8408"/>
                  </a:lnTo>
                  <a:lnTo>
                    <a:pt x="41558" y="10973"/>
                  </a:lnTo>
                  <a:lnTo>
                    <a:pt x="41641" y="10449"/>
                  </a:lnTo>
                  <a:lnTo>
                    <a:pt x="41391" y="10449"/>
                  </a:lnTo>
                  <a:lnTo>
                    <a:pt x="40805" y="9601"/>
                  </a:lnTo>
                  <a:lnTo>
                    <a:pt x="39548" y="8408"/>
                  </a:lnTo>
                  <a:close/>
                </a:path>
                <a:path w="52069" h="11429">
                  <a:moveTo>
                    <a:pt x="25967" y="8764"/>
                  </a:moveTo>
                  <a:lnTo>
                    <a:pt x="24606" y="10900"/>
                  </a:lnTo>
                  <a:lnTo>
                    <a:pt x="26062" y="9109"/>
                  </a:lnTo>
                  <a:lnTo>
                    <a:pt x="26587" y="9109"/>
                  </a:lnTo>
                  <a:lnTo>
                    <a:pt x="25967" y="8764"/>
                  </a:lnTo>
                  <a:close/>
                </a:path>
                <a:path w="52069" h="11429">
                  <a:moveTo>
                    <a:pt x="26587" y="9109"/>
                  </a:moveTo>
                  <a:lnTo>
                    <a:pt x="26062" y="9109"/>
                  </a:lnTo>
                  <a:lnTo>
                    <a:pt x="28616" y="10711"/>
                  </a:lnTo>
                  <a:lnTo>
                    <a:pt x="30030" y="10292"/>
                  </a:lnTo>
                  <a:lnTo>
                    <a:pt x="28711" y="10292"/>
                  </a:lnTo>
                  <a:lnTo>
                    <a:pt x="28554" y="10219"/>
                  </a:lnTo>
                  <a:lnTo>
                    <a:pt x="26587" y="9109"/>
                  </a:lnTo>
                  <a:close/>
                </a:path>
                <a:path w="52069" h="11429">
                  <a:moveTo>
                    <a:pt x="38899" y="8052"/>
                  </a:moveTo>
                  <a:lnTo>
                    <a:pt x="37940" y="10536"/>
                  </a:lnTo>
                  <a:lnTo>
                    <a:pt x="38899" y="8408"/>
                  </a:lnTo>
                  <a:lnTo>
                    <a:pt x="39548" y="8408"/>
                  </a:lnTo>
                  <a:lnTo>
                    <a:pt x="39349" y="8219"/>
                  </a:lnTo>
                  <a:lnTo>
                    <a:pt x="38899" y="8052"/>
                  </a:lnTo>
                  <a:close/>
                </a:path>
                <a:path w="52069" h="11429">
                  <a:moveTo>
                    <a:pt x="43035" y="7371"/>
                  </a:moveTo>
                  <a:lnTo>
                    <a:pt x="41904" y="7800"/>
                  </a:lnTo>
                  <a:lnTo>
                    <a:pt x="41612" y="8313"/>
                  </a:lnTo>
                  <a:lnTo>
                    <a:pt x="41490" y="8764"/>
                  </a:lnTo>
                  <a:lnTo>
                    <a:pt x="41391" y="10449"/>
                  </a:lnTo>
                  <a:lnTo>
                    <a:pt x="41641" y="10449"/>
                  </a:lnTo>
                  <a:lnTo>
                    <a:pt x="41962" y="8764"/>
                  </a:lnTo>
                  <a:lnTo>
                    <a:pt x="42052" y="8502"/>
                  </a:lnTo>
                  <a:lnTo>
                    <a:pt x="42501" y="7895"/>
                  </a:lnTo>
                  <a:lnTo>
                    <a:pt x="43464" y="7895"/>
                  </a:lnTo>
                  <a:lnTo>
                    <a:pt x="43035" y="7371"/>
                  </a:lnTo>
                  <a:close/>
                </a:path>
                <a:path w="52069" h="11429">
                  <a:moveTo>
                    <a:pt x="28571" y="10214"/>
                  </a:moveTo>
                  <a:lnTo>
                    <a:pt x="28711" y="10292"/>
                  </a:lnTo>
                  <a:lnTo>
                    <a:pt x="28571" y="10214"/>
                  </a:lnTo>
                  <a:close/>
                </a:path>
                <a:path w="52069" h="11429">
                  <a:moveTo>
                    <a:pt x="32564" y="9675"/>
                  </a:moveTo>
                  <a:lnTo>
                    <a:pt x="30522" y="9675"/>
                  </a:lnTo>
                  <a:lnTo>
                    <a:pt x="28571" y="10214"/>
                  </a:lnTo>
                  <a:lnTo>
                    <a:pt x="28711" y="10292"/>
                  </a:lnTo>
                  <a:lnTo>
                    <a:pt x="30030" y="10292"/>
                  </a:lnTo>
                  <a:lnTo>
                    <a:pt x="30595" y="10125"/>
                  </a:lnTo>
                  <a:lnTo>
                    <a:pt x="33046" y="10125"/>
                  </a:lnTo>
                  <a:lnTo>
                    <a:pt x="32564" y="9675"/>
                  </a:lnTo>
                  <a:close/>
                </a:path>
                <a:path w="52069" h="11429">
                  <a:moveTo>
                    <a:pt x="48857" y="4554"/>
                  </a:moveTo>
                  <a:lnTo>
                    <a:pt x="48344" y="4554"/>
                  </a:lnTo>
                  <a:lnTo>
                    <a:pt x="48344" y="4722"/>
                  </a:lnTo>
                  <a:lnTo>
                    <a:pt x="50668" y="7727"/>
                  </a:lnTo>
                  <a:lnTo>
                    <a:pt x="51673" y="9601"/>
                  </a:lnTo>
                  <a:lnTo>
                    <a:pt x="51135" y="7727"/>
                  </a:lnTo>
                  <a:lnTo>
                    <a:pt x="51017" y="7465"/>
                  </a:lnTo>
                  <a:lnTo>
                    <a:pt x="48857" y="4554"/>
                  </a:lnTo>
                  <a:close/>
                </a:path>
                <a:path w="52069" h="11429">
                  <a:moveTo>
                    <a:pt x="0" y="4984"/>
                  </a:moveTo>
                  <a:lnTo>
                    <a:pt x="136" y="9413"/>
                  </a:lnTo>
                  <a:lnTo>
                    <a:pt x="659" y="9413"/>
                  </a:lnTo>
                  <a:lnTo>
                    <a:pt x="94" y="5172"/>
                  </a:lnTo>
                  <a:lnTo>
                    <a:pt x="295" y="5172"/>
                  </a:lnTo>
                  <a:lnTo>
                    <a:pt x="0" y="4984"/>
                  </a:lnTo>
                  <a:close/>
                </a:path>
                <a:path w="52069" h="11429">
                  <a:moveTo>
                    <a:pt x="17888" y="5172"/>
                  </a:moveTo>
                  <a:lnTo>
                    <a:pt x="17727" y="5172"/>
                  </a:lnTo>
                  <a:lnTo>
                    <a:pt x="19716" y="9182"/>
                  </a:lnTo>
                  <a:lnTo>
                    <a:pt x="23072" y="8826"/>
                  </a:lnTo>
                  <a:lnTo>
                    <a:pt x="19978" y="8826"/>
                  </a:lnTo>
                  <a:lnTo>
                    <a:pt x="17888" y="5172"/>
                  </a:lnTo>
                  <a:close/>
                </a:path>
                <a:path w="52069" h="11429">
                  <a:moveTo>
                    <a:pt x="44269" y="9015"/>
                  </a:moveTo>
                  <a:lnTo>
                    <a:pt x="44036" y="9015"/>
                  </a:lnTo>
                  <a:lnTo>
                    <a:pt x="44229" y="9182"/>
                  </a:lnTo>
                  <a:lnTo>
                    <a:pt x="44269" y="9015"/>
                  </a:lnTo>
                  <a:close/>
                </a:path>
                <a:path w="52069" h="11429">
                  <a:moveTo>
                    <a:pt x="43464" y="7895"/>
                  </a:moveTo>
                  <a:lnTo>
                    <a:pt x="42689" y="7895"/>
                  </a:lnTo>
                  <a:lnTo>
                    <a:pt x="44036" y="9015"/>
                  </a:lnTo>
                  <a:lnTo>
                    <a:pt x="43464" y="7895"/>
                  </a:lnTo>
                  <a:close/>
                </a:path>
                <a:path w="52069" h="11429">
                  <a:moveTo>
                    <a:pt x="45338" y="4722"/>
                  </a:moveTo>
                  <a:lnTo>
                    <a:pt x="44982" y="4984"/>
                  </a:lnTo>
                  <a:lnTo>
                    <a:pt x="44145" y="9015"/>
                  </a:lnTo>
                  <a:lnTo>
                    <a:pt x="45171" y="5308"/>
                  </a:lnTo>
                  <a:lnTo>
                    <a:pt x="46804" y="5308"/>
                  </a:lnTo>
                  <a:lnTo>
                    <a:pt x="46721" y="5172"/>
                  </a:lnTo>
                  <a:lnTo>
                    <a:pt x="45338" y="4722"/>
                  </a:lnTo>
                  <a:close/>
                </a:path>
                <a:path w="52069" h="11429">
                  <a:moveTo>
                    <a:pt x="23831" y="8408"/>
                  </a:moveTo>
                  <a:lnTo>
                    <a:pt x="19978" y="8826"/>
                  </a:lnTo>
                  <a:lnTo>
                    <a:pt x="23072" y="8826"/>
                  </a:lnTo>
                  <a:lnTo>
                    <a:pt x="23664" y="8764"/>
                  </a:lnTo>
                  <a:lnTo>
                    <a:pt x="23942" y="8764"/>
                  </a:lnTo>
                  <a:lnTo>
                    <a:pt x="23831" y="8408"/>
                  </a:lnTo>
                  <a:close/>
                </a:path>
                <a:path w="52069" h="11429">
                  <a:moveTo>
                    <a:pt x="15949" y="8313"/>
                  </a:moveTo>
                  <a:lnTo>
                    <a:pt x="15768" y="8313"/>
                  </a:lnTo>
                  <a:lnTo>
                    <a:pt x="15842" y="8502"/>
                  </a:lnTo>
                  <a:lnTo>
                    <a:pt x="15949" y="8313"/>
                  </a:lnTo>
                  <a:close/>
                </a:path>
                <a:path w="52069" h="11429">
                  <a:moveTo>
                    <a:pt x="14483" y="4628"/>
                  </a:moveTo>
                  <a:lnTo>
                    <a:pt x="14324" y="4628"/>
                  </a:lnTo>
                  <a:lnTo>
                    <a:pt x="15768" y="8313"/>
                  </a:lnTo>
                  <a:lnTo>
                    <a:pt x="14483" y="4628"/>
                  </a:lnTo>
                  <a:close/>
                </a:path>
                <a:path w="52069" h="11429">
                  <a:moveTo>
                    <a:pt x="17727" y="4889"/>
                  </a:moveTo>
                  <a:lnTo>
                    <a:pt x="15842" y="8313"/>
                  </a:lnTo>
                  <a:lnTo>
                    <a:pt x="17727" y="5172"/>
                  </a:lnTo>
                  <a:lnTo>
                    <a:pt x="17888" y="5172"/>
                  </a:lnTo>
                  <a:lnTo>
                    <a:pt x="17727" y="4889"/>
                  </a:lnTo>
                  <a:close/>
                </a:path>
                <a:path w="52069" h="11429">
                  <a:moveTo>
                    <a:pt x="46804" y="5308"/>
                  </a:moveTo>
                  <a:lnTo>
                    <a:pt x="45171" y="5308"/>
                  </a:lnTo>
                  <a:lnTo>
                    <a:pt x="46396" y="5570"/>
                  </a:lnTo>
                  <a:lnTo>
                    <a:pt x="48082" y="7465"/>
                  </a:lnTo>
                  <a:lnTo>
                    <a:pt x="48700" y="7214"/>
                  </a:lnTo>
                  <a:lnTo>
                    <a:pt x="48720" y="6858"/>
                  </a:lnTo>
                  <a:lnTo>
                    <a:pt x="48082" y="6858"/>
                  </a:lnTo>
                  <a:lnTo>
                    <a:pt x="47642" y="6669"/>
                  </a:lnTo>
                  <a:lnTo>
                    <a:pt x="46804" y="5308"/>
                  </a:lnTo>
                  <a:close/>
                </a:path>
                <a:path w="52069" h="11429">
                  <a:moveTo>
                    <a:pt x="48344" y="4722"/>
                  </a:moveTo>
                  <a:lnTo>
                    <a:pt x="48201" y="6345"/>
                  </a:lnTo>
                  <a:lnTo>
                    <a:pt x="48082" y="6858"/>
                  </a:lnTo>
                  <a:lnTo>
                    <a:pt x="48720" y="6858"/>
                  </a:lnTo>
                  <a:lnTo>
                    <a:pt x="48794" y="5570"/>
                  </a:lnTo>
                  <a:lnTo>
                    <a:pt x="48344" y="4722"/>
                  </a:lnTo>
                  <a:close/>
                </a:path>
                <a:path w="52069" h="11429">
                  <a:moveTo>
                    <a:pt x="295" y="5172"/>
                  </a:moveTo>
                  <a:lnTo>
                    <a:pt x="94" y="5172"/>
                  </a:lnTo>
                  <a:lnTo>
                    <a:pt x="2209" y="6628"/>
                  </a:lnTo>
                  <a:lnTo>
                    <a:pt x="2136" y="6345"/>
                  </a:lnTo>
                  <a:lnTo>
                    <a:pt x="295" y="5172"/>
                  </a:lnTo>
                  <a:close/>
                </a:path>
                <a:path w="52069" h="11429">
                  <a:moveTo>
                    <a:pt x="13637" y="6272"/>
                  </a:moveTo>
                  <a:lnTo>
                    <a:pt x="13424" y="6272"/>
                  </a:lnTo>
                  <a:lnTo>
                    <a:pt x="13528" y="6533"/>
                  </a:lnTo>
                  <a:lnTo>
                    <a:pt x="13637" y="6272"/>
                  </a:lnTo>
                  <a:close/>
                </a:path>
                <a:path w="52069" h="11429">
                  <a:moveTo>
                    <a:pt x="3329" y="2722"/>
                  </a:moveTo>
                  <a:lnTo>
                    <a:pt x="2303" y="3172"/>
                  </a:lnTo>
                  <a:lnTo>
                    <a:pt x="2136" y="6345"/>
                  </a:lnTo>
                  <a:lnTo>
                    <a:pt x="2554" y="3434"/>
                  </a:lnTo>
                  <a:lnTo>
                    <a:pt x="3897" y="3434"/>
                  </a:lnTo>
                  <a:lnTo>
                    <a:pt x="3329" y="2722"/>
                  </a:lnTo>
                  <a:close/>
                </a:path>
                <a:path w="52069" h="11429">
                  <a:moveTo>
                    <a:pt x="11608" y="1528"/>
                  </a:moveTo>
                  <a:lnTo>
                    <a:pt x="13424" y="6272"/>
                  </a:lnTo>
                  <a:lnTo>
                    <a:pt x="11608" y="1528"/>
                  </a:lnTo>
                  <a:close/>
                </a:path>
                <a:path w="52069" h="11429">
                  <a:moveTo>
                    <a:pt x="14386" y="4366"/>
                  </a:moveTo>
                  <a:lnTo>
                    <a:pt x="13528" y="6272"/>
                  </a:lnTo>
                  <a:lnTo>
                    <a:pt x="14324" y="4628"/>
                  </a:lnTo>
                  <a:lnTo>
                    <a:pt x="14483" y="4628"/>
                  </a:lnTo>
                  <a:lnTo>
                    <a:pt x="14386" y="4366"/>
                  </a:lnTo>
                  <a:close/>
                </a:path>
                <a:path w="52069" h="11429">
                  <a:moveTo>
                    <a:pt x="8492" y="335"/>
                  </a:moveTo>
                  <a:lnTo>
                    <a:pt x="7696" y="335"/>
                  </a:lnTo>
                  <a:lnTo>
                    <a:pt x="9769" y="2073"/>
                  </a:lnTo>
                  <a:lnTo>
                    <a:pt x="10020" y="4722"/>
                  </a:lnTo>
                  <a:lnTo>
                    <a:pt x="10188" y="4722"/>
                  </a:lnTo>
                  <a:lnTo>
                    <a:pt x="10638" y="4889"/>
                  </a:lnTo>
                  <a:lnTo>
                    <a:pt x="10873" y="4020"/>
                  </a:lnTo>
                  <a:lnTo>
                    <a:pt x="10188" y="4020"/>
                  </a:lnTo>
                  <a:lnTo>
                    <a:pt x="10188" y="1884"/>
                  </a:lnTo>
                  <a:lnTo>
                    <a:pt x="8492" y="335"/>
                  </a:lnTo>
                  <a:close/>
                </a:path>
                <a:path w="52069" h="11429">
                  <a:moveTo>
                    <a:pt x="3897" y="3434"/>
                  </a:moveTo>
                  <a:lnTo>
                    <a:pt x="2889" y="3434"/>
                  </a:lnTo>
                  <a:lnTo>
                    <a:pt x="3842" y="4115"/>
                  </a:lnTo>
                  <a:lnTo>
                    <a:pt x="4785" y="4554"/>
                  </a:lnTo>
                  <a:lnTo>
                    <a:pt x="4690" y="4366"/>
                  </a:lnTo>
                  <a:lnTo>
                    <a:pt x="4247" y="3874"/>
                  </a:lnTo>
                  <a:lnTo>
                    <a:pt x="3897" y="3434"/>
                  </a:lnTo>
                  <a:close/>
                </a:path>
                <a:path w="52069" h="11429">
                  <a:moveTo>
                    <a:pt x="4330" y="2434"/>
                  </a:moveTo>
                  <a:lnTo>
                    <a:pt x="4690" y="4366"/>
                  </a:lnTo>
                  <a:lnTo>
                    <a:pt x="4330" y="2434"/>
                  </a:lnTo>
                  <a:close/>
                </a:path>
                <a:path w="52069" h="11429">
                  <a:moveTo>
                    <a:pt x="8125" y="0"/>
                  </a:moveTo>
                  <a:lnTo>
                    <a:pt x="7696" y="0"/>
                  </a:lnTo>
                  <a:lnTo>
                    <a:pt x="6895" y="1225"/>
                  </a:lnTo>
                  <a:lnTo>
                    <a:pt x="6890" y="3434"/>
                  </a:lnTo>
                  <a:lnTo>
                    <a:pt x="7088" y="3874"/>
                  </a:lnTo>
                  <a:lnTo>
                    <a:pt x="7371" y="4209"/>
                  </a:lnTo>
                  <a:lnTo>
                    <a:pt x="7129" y="2073"/>
                  </a:lnTo>
                  <a:lnTo>
                    <a:pt x="7236" y="1382"/>
                  </a:lnTo>
                  <a:lnTo>
                    <a:pt x="7696" y="335"/>
                  </a:lnTo>
                  <a:lnTo>
                    <a:pt x="8492" y="335"/>
                  </a:lnTo>
                  <a:lnTo>
                    <a:pt x="8125" y="0"/>
                  </a:lnTo>
                  <a:close/>
                </a:path>
                <a:path w="52069" h="11429">
                  <a:moveTo>
                    <a:pt x="11549" y="1528"/>
                  </a:moveTo>
                  <a:lnTo>
                    <a:pt x="11005" y="2722"/>
                  </a:lnTo>
                  <a:lnTo>
                    <a:pt x="10376" y="4020"/>
                  </a:lnTo>
                  <a:lnTo>
                    <a:pt x="10873" y="4020"/>
                  </a:lnTo>
                  <a:lnTo>
                    <a:pt x="11549" y="1528"/>
                  </a:lnTo>
                  <a:close/>
                </a:path>
                <a:path w="52069" h="11429">
                  <a:moveTo>
                    <a:pt x="4104" y="1225"/>
                  </a:moveTo>
                  <a:lnTo>
                    <a:pt x="4139" y="1412"/>
                  </a:lnTo>
                  <a:lnTo>
                    <a:pt x="6984" y="3874"/>
                  </a:lnTo>
                  <a:lnTo>
                    <a:pt x="4104" y="1225"/>
                  </a:lnTo>
                  <a:close/>
                </a:path>
                <a:path w="52069" h="11429">
                  <a:moveTo>
                    <a:pt x="4104" y="1382"/>
                  </a:moveTo>
                  <a:lnTo>
                    <a:pt x="4330" y="2434"/>
                  </a:lnTo>
                  <a:lnTo>
                    <a:pt x="4227" y="1884"/>
                  </a:lnTo>
                  <a:lnTo>
                    <a:pt x="4104" y="1382"/>
                  </a:lnTo>
                  <a:close/>
                </a:path>
                <a:path w="52069" h="11429">
                  <a:moveTo>
                    <a:pt x="11549" y="1382"/>
                  </a:moveTo>
                  <a:lnTo>
                    <a:pt x="11490" y="1528"/>
                  </a:lnTo>
                  <a:lnTo>
                    <a:pt x="11549" y="1382"/>
                  </a:lnTo>
                  <a:close/>
                </a:path>
              </a:pathLst>
            </a:custGeom>
            <a:solidFill>
              <a:srgbClr val="2A680A"/>
            </a:solidFill>
          </p:spPr>
          <p:txBody>
            <a:bodyPr wrap="square" lIns="0" tIns="0" rIns="0" bIns="0" rtlCol="0"/>
            <a:lstStyle/>
            <a:p>
              <a:endParaRPr/>
            </a:p>
          </p:txBody>
        </p:sp>
        <p:sp>
          <p:nvSpPr>
            <p:cNvPr id="249" name="object 249"/>
            <p:cNvSpPr/>
            <p:nvPr/>
          </p:nvSpPr>
          <p:spPr>
            <a:xfrm>
              <a:off x="15026660" y="10898881"/>
              <a:ext cx="51435" cy="12065"/>
            </a:xfrm>
            <a:custGeom>
              <a:avLst/>
              <a:gdLst/>
              <a:ahLst/>
              <a:cxnLst/>
              <a:rect l="l" t="t" r="r" b="b"/>
              <a:pathLst>
                <a:path w="51434" h="12065">
                  <a:moveTo>
                    <a:pt x="1790" y="1811"/>
                  </a:moveTo>
                  <a:lnTo>
                    <a:pt x="774" y="2848"/>
                  </a:lnTo>
                  <a:lnTo>
                    <a:pt x="0" y="5005"/>
                  </a:lnTo>
                  <a:lnTo>
                    <a:pt x="2077" y="5717"/>
                  </a:lnTo>
                  <a:lnTo>
                    <a:pt x="37729" y="11506"/>
                  </a:lnTo>
                  <a:lnTo>
                    <a:pt x="43153" y="11010"/>
                  </a:lnTo>
                  <a:lnTo>
                    <a:pt x="48838" y="10146"/>
                  </a:lnTo>
                  <a:lnTo>
                    <a:pt x="48518" y="9088"/>
                  </a:lnTo>
                  <a:lnTo>
                    <a:pt x="46040" y="9088"/>
                  </a:lnTo>
                  <a:lnTo>
                    <a:pt x="46637" y="7214"/>
                  </a:lnTo>
                  <a:lnTo>
                    <a:pt x="46457" y="6439"/>
                  </a:lnTo>
                  <a:lnTo>
                    <a:pt x="42972" y="6439"/>
                  </a:lnTo>
                  <a:lnTo>
                    <a:pt x="43169" y="5853"/>
                  </a:lnTo>
                  <a:lnTo>
                    <a:pt x="21601" y="5853"/>
                  </a:lnTo>
                  <a:lnTo>
                    <a:pt x="21156" y="5664"/>
                  </a:lnTo>
                  <a:lnTo>
                    <a:pt x="10470" y="5664"/>
                  </a:lnTo>
                  <a:lnTo>
                    <a:pt x="10176" y="5402"/>
                  </a:lnTo>
                  <a:lnTo>
                    <a:pt x="6952" y="5402"/>
                  </a:lnTo>
                  <a:lnTo>
                    <a:pt x="6552" y="5005"/>
                  </a:lnTo>
                  <a:lnTo>
                    <a:pt x="3779" y="5005"/>
                  </a:lnTo>
                  <a:lnTo>
                    <a:pt x="3779" y="4135"/>
                  </a:lnTo>
                  <a:lnTo>
                    <a:pt x="1790" y="1811"/>
                  </a:lnTo>
                  <a:close/>
                </a:path>
                <a:path w="51434" h="12065">
                  <a:moveTo>
                    <a:pt x="51181" y="9790"/>
                  </a:moveTo>
                  <a:lnTo>
                    <a:pt x="48838" y="10146"/>
                  </a:lnTo>
                  <a:lnTo>
                    <a:pt x="48888" y="10313"/>
                  </a:lnTo>
                  <a:lnTo>
                    <a:pt x="51181" y="9790"/>
                  </a:lnTo>
                  <a:close/>
                </a:path>
                <a:path w="51434" h="12065">
                  <a:moveTo>
                    <a:pt x="48113" y="7748"/>
                  </a:moveTo>
                  <a:lnTo>
                    <a:pt x="46040" y="9088"/>
                  </a:lnTo>
                  <a:lnTo>
                    <a:pt x="48518" y="9088"/>
                  </a:lnTo>
                  <a:lnTo>
                    <a:pt x="48113" y="7748"/>
                  </a:lnTo>
                  <a:close/>
                </a:path>
                <a:path w="51434" h="12065">
                  <a:moveTo>
                    <a:pt x="45370" y="2513"/>
                  </a:moveTo>
                  <a:lnTo>
                    <a:pt x="42972" y="6439"/>
                  </a:lnTo>
                  <a:lnTo>
                    <a:pt x="46457" y="6439"/>
                  </a:lnTo>
                  <a:lnTo>
                    <a:pt x="45935" y="4135"/>
                  </a:lnTo>
                  <a:lnTo>
                    <a:pt x="45785" y="3622"/>
                  </a:lnTo>
                  <a:lnTo>
                    <a:pt x="45370" y="2513"/>
                  </a:lnTo>
                  <a:close/>
                </a:path>
                <a:path w="51434" h="12065">
                  <a:moveTo>
                    <a:pt x="23339" y="3717"/>
                  </a:moveTo>
                  <a:lnTo>
                    <a:pt x="21601" y="5853"/>
                  </a:lnTo>
                  <a:lnTo>
                    <a:pt x="43169" y="5853"/>
                  </a:lnTo>
                  <a:lnTo>
                    <a:pt x="43321" y="5402"/>
                  </a:lnTo>
                  <a:lnTo>
                    <a:pt x="24962" y="5402"/>
                  </a:lnTo>
                  <a:lnTo>
                    <a:pt x="23339" y="3717"/>
                  </a:lnTo>
                  <a:close/>
                </a:path>
                <a:path w="51434" h="12065">
                  <a:moveTo>
                    <a:pt x="13643" y="4397"/>
                  </a:moveTo>
                  <a:lnTo>
                    <a:pt x="10470" y="5664"/>
                  </a:lnTo>
                  <a:lnTo>
                    <a:pt x="14910" y="5664"/>
                  </a:lnTo>
                  <a:lnTo>
                    <a:pt x="13643" y="4397"/>
                  </a:lnTo>
                  <a:close/>
                </a:path>
                <a:path w="51434" h="12065">
                  <a:moveTo>
                    <a:pt x="19821" y="5099"/>
                  </a:moveTo>
                  <a:lnTo>
                    <a:pt x="14910" y="5664"/>
                  </a:lnTo>
                  <a:lnTo>
                    <a:pt x="21156" y="5664"/>
                  </a:lnTo>
                  <a:lnTo>
                    <a:pt x="19821" y="5099"/>
                  </a:lnTo>
                  <a:close/>
                </a:path>
                <a:path w="51434" h="12065">
                  <a:moveTo>
                    <a:pt x="8753" y="4135"/>
                  </a:moveTo>
                  <a:lnTo>
                    <a:pt x="6952" y="5402"/>
                  </a:lnTo>
                  <a:lnTo>
                    <a:pt x="10176" y="5402"/>
                  </a:lnTo>
                  <a:lnTo>
                    <a:pt x="8753" y="4135"/>
                  </a:lnTo>
                  <a:close/>
                </a:path>
                <a:path w="51434" h="12065">
                  <a:moveTo>
                    <a:pt x="27538" y="2848"/>
                  </a:moveTo>
                  <a:lnTo>
                    <a:pt x="24962" y="5402"/>
                  </a:lnTo>
                  <a:lnTo>
                    <a:pt x="43321" y="5402"/>
                  </a:lnTo>
                  <a:lnTo>
                    <a:pt x="43574" y="4649"/>
                  </a:lnTo>
                  <a:lnTo>
                    <a:pt x="29067" y="4649"/>
                  </a:lnTo>
                  <a:lnTo>
                    <a:pt x="28815" y="3884"/>
                  </a:lnTo>
                  <a:lnTo>
                    <a:pt x="27538" y="2848"/>
                  </a:lnTo>
                  <a:close/>
                </a:path>
                <a:path w="51434" h="12065">
                  <a:moveTo>
                    <a:pt x="5423" y="3884"/>
                  </a:moveTo>
                  <a:lnTo>
                    <a:pt x="4366" y="4649"/>
                  </a:lnTo>
                  <a:lnTo>
                    <a:pt x="3779" y="5005"/>
                  </a:lnTo>
                  <a:lnTo>
                    <a:pt x="6552" y="5005"/>
                  </a:lnTo>
                  <a:lnTo>
                    <a:pt x="5423" y="3884"/>
                  </a:lnTo>
                  <a:close/>
                </a:path>
                <a:path w="51434" h="12065">
                  <a:moveTo>
                    <a:pt x="33695" y="2073"/>
                  </a:moveTo>
                  <a:lnTo>
                    <a:pt x="31653" y="2848"/>
                  </a:lnTo>
                  <a:lnTo>
                    <a:pt x="31203" y="3622"/>
                  </a:lnTo>
                  <a:lnTo>
                    <a:pt x="29067" y="4649"/>
                  </a:lnTo>
                  <a:lnTo>
                    <a:pt x="43574" y="4649"/>
                  </a:lnTo>
                  <a:lnTo>
                    <a:pt x="43659" y="4397"/>
                  </a:lnTo>
                  <a:lnTo>
                    <a:pt x="43643" y="3622"/>
                  </a:lnTo>
                  <a:lnTo>
                    <a:pt x="39894" y="3622"/>
                  </a:lnTo>
                  <a:lnTo>
                    <a:pt x="39943" y="3266"/>
                  </a:lnTo>
                  <a:lnTo>
                    <a:pt x="33957" y="3266"/>
                  </a:lnTo>
                  <a:lnTo>
                    <a:pt x="33695" y="2073"/>
                  </a:lnTo>
                  <a:close/>
                </a:path>
                <a:path w="51434" h="12065">
                  <a:moveTo>
                    <a:pt x="43223" y="1560"/>
                  </a:moveTo>
                  <a:lnTo>
                    <a:pt x="42197" y="1811"/>
                  </a:lnTo>
                  <a:lnTo>
                    <a:pt x="39894" y="3622"/>
                  </a:lnTo>
                  <a:lnTo>
                    <a:pt x="43643" y="3622"/>
                  </a:lnTo>
                  <a:lnTo>
                    <a:pt x="43223" y="1560"/>
                  </a:lnTo>
                  <a:close/>
                </a:path>
                <a:path w="51434" h="12065">
                  <a:moveTo>
                    <a:pt x="35077" y="188"/>
                  </a:moveTo>
                  <a:lnTo>
                    <a:pt x="35150" y="2324"/>
                  </a:lnTo>
                  <a:lnTo>
                    <a:pt x="33957" y="3266"/>
                  </a:lnTo>
                  <a:lnTo>
                    <a:pt x="39943" y="3266"/>
                  </a:lnTo>
                  <a:lnTo>
                    <a:pt x="40075" y="2324"/>
                  </a:lnTo>
                  <a:lnTo>
                    <a:pt x="37045" y="2324"/>
                  </a:lnTo>
                  <a:lnTo>
                    <a:pt x="36532" y="963"/>
                  </a:lnTo>
                  <a:lnTo>
                    <a:pt x="35077" y="188"/>
                  </a:lnTo>
                  <a:close/>
                </a:path>
                <a:path w="51434" h="12065">
                  <a:moveTo>
                    <a:pt x="39098" y="0"/>
                  </a:moveTo>
                  <a:lnTo>
                    <a:pt x="37642" y="188"/>
                  </a:lnTo>
                  <a:lnTo>
                    <a:pt x="37045" y="2324"/>
                  </a:lnTo>
                  <a:lnTo>
                    <a:pt x="40075" y="2324"/>
                  </a:lnTo>
                  <a:lnTo>
                    <a:pt x="40218" y="1298"/>
                  </a:lnTo>
                  <a:lnTo>
                    <a:pt x="39098" y="0"/>
                  </a:lnTo>
                  <a:close/>
                </a:path>
              </a:pathLst>
            </a:custGeom>
            <a:solidFill>
              <a:srgbClr val="70C81B"/>
            </a:solidFill>
          </p:spPr>
          <p:txBody>
            <a:bodyPr wrap="square" lIns="0" tIns="0" rIns="0" bIns="0" rtlCol="0"/>
            <a:lstStyle/>
            <a:p>
              <a:endParaRPr/>
            </a:p>
          </p:txBody>
        </p:sp>
        <p:sp>
          <p:nvSpPr>
            <p:cNvPr id="250" name="object 250"/>
            <p:cNvSpPr/>
            <p:nvPr/>
          </p:nvSpPr>
          <p:spPr>
            <a:xfrm>
              <a:off x="15026404" y="10898748"/>
              <a:ext cx="52069" cy="10795"/>
            </a:xfrm>
            <a:custGeom>
              <a:avLst/>
              <a:gdLst/>
              <a:ahLst/>
              <a:cxnLst/>
              <a:rect l="l" t="t" r="r" b="b"/>
              <a:pathLst>
                <a:path w="52069" h="10795">
                  <a:moveTo>
                    <a:pt x="48377" y="7884"/>
                  </a:moveTo>
                  <a:lnTo>
                    <a:pt x="48197" y="7884"/>
                  </a:lnTo>
                  <a:lnTo>
                    <a:pt x="49234" y="10680"/>
                  </a:lnTo>
                  <a:lnTo>
                    <a:pt x="49995" y="10355"/>
                  </a:lnTo>
                  <a:lnTo>
                    <a:pt x="49380" y="10355"/>
                  </a:lnTo>
                  <a:lnTo>
                    <a:pt x="48377" y="7884"/>
                  </a:lnTo>
                  <a:close/>
                </a:path>
                <a:path w="52069" h="10795">
                  <a:moveTo>
                    <a:pt x="51443" y="9737"/>
                  </a:moveTo>
                  <a:lnTo>
                    <a:pt x="49380" y="10355"/>
                  </a:lnTo>
                  <a:lnTo>
                    <a:pt x="49995" y="10355"/>
                  </a:lnTo>
                  <a:lnTo>
                    <a:pt x="51443" y="9737"/>
                  </a:lnTo>
                  <a:close/>
                </a:path>
                <a:path w="52069" h="10795">
                  <a:moveTo>
                    <a:pt x="48270" y="7622"/>
                  </a:moveTo>
                  <a:lnTo>
                    <a:pt x="46490" y="9224"/>
                  </a:lnTo>
                  <a:lnTo>
                    <a:pt x="46396" y="9413"/>
                  </a:lnTo>
                  <a:lnTo>
                    <a:pt x="48197" y="7884"/>
                  </a:lnTo>
                  <a:lnTo>
                    <a:pt x="48377" y="7884"/>
                  </a:lnTo>
                  <a:lnTo>
                    <a:pt x="48270" y="7622"/>
                  </a:lnTo>
                  <a:close/>
                </a:path>
                <a:path w="52069" h="10795">
                  <a:moveTo>
                    <a:pt x="45973" y="3842"/>
                  </a:moveTo>
                  <a:lnTo>
                    <a:pt x="45380" y="3842"/>
                  </a:lnTo>
                  <a:lnTo>
                    <a:pt x="45883" y="4083"/>
                  </a:lnTo>
                  <a:lnTo>
                    <a:pt x="46091" y="4879"/>
                  </a:lnTo>
                  <a:lnTo>
                    <a:pt x="46437" y="6732"/>
                  </a:lnTo>
                  <a:lnTo>
                    <a:pt x="46525" y="7884"/>
                  </a:lnTo>
                  <a:lnTo>
                    <a:pt x="46412" y="9224"/>
                  </a:lnTo>
                  <a:lnTo>
                    <a:pt x="47077" y="7434"/>
                  </a:lnTo>
                  <a:lnTo>
                    <a:pt x="46583" y="5046"/>
                  </a:lnTo>
                  <a:lnTo>
                    <a:pt x="45973" y="3842"/>
                  </a:lnTo>
                  <a:close/>
                </a:path>
                <a:path w="52069" h="10795">
                  <a:moveTo>
                    <a:pt x="45789" y="3497"/>
                  </a:moveTo>
                  <a:lnTo>
                    <a:pt x="45454" y="3497"/>
                  </a:lnTo>
                  <a:lnTo>
                    <a:pt x="44166" y="4785"/>
                  </a:lnTo>
                  <a:lnTo>
                    <a:pt x="43642" y="5800"/>
                  </a:lnTo>
                  <a:lnTo>
                    <a:pt x="43485" y="6732"/>
                  </a:lnTo>
                  <a:lnTo>
                    <a:pt x="44229" y="5308"/>
                  </a:lnTo>
                  <a:lnTo>
                    <a:pt x="45380" y="3842"/>
                  </a:lnTo>
                  <a:lnTo>
                    <a:pt x="45973" y="3842"/>
                  </a:lnTo>
                  <a:lnTo>
                    <a:pt x="45789" y="3497"/>
                  </a:lnTo>
                  <a:close/>
                </a:path>
                <a:path w="52069" h="10795">
                  <a:moveTo>
                    <a:pt x="21077" y="5465"/>
                  </a:moveTo>
                  <a:lnTo>
                    <a:pt x="19978" y="5465"/>
                  </a:lnTo>
                  <a:lnTo>
                    <a:pt x="22041" y="6146"/>
                  </a:lnTo>
                  <a:lnTo>
                    <a:pt x="22261" y="5800"/>
                  </a:lnTo>
                  <a:lnTo>
                    <a:pt x="21957" y="5800"/>
                  </a:lnTo>
                  <a:lnTo>
                    <a:pt x="21077" y="5465"/>
                  </a:lnTo>
                  <a:close/>
                </a:path>
                <a:path w="52069" h="10795">
                  <a:moveTo>
                    <a:pt x="9479" y="4523"/>
                  </a:moveTo>
                  <a:lnTo>
                    <a:pt x="8826" y="4523"/>
                  </a:lnTo>
                  <a:lnTo>
                    <a:pt x="10889" y="6073"/>
                  </a:lnTo>
                  <a:lnTo>
                    <a:pt x="11750" y="5633"/>
                  </a:lnTo>
                  <a:lnTo>
                    <a:pt x="10889" y="5633"/>
                  </a:lnTo>
                  <a:lnTo>
                    <a:pt x="9479" y="4523"/>
                  </a:lnTo>
                  <a:close/>
                </a:path>
                <a:path w="52069" h="10795">
                  <a:moveTo>
                    <a:pt x="14217" y="4617"/>
                  </a:moveTo>
                  <a:lnTo>
                    <a:pt x="13737" y="4617"/>
                  </a:lnTo>
                  <a:lnTo>
                    <a:pt x="15161" y="6073"/>
                  </a:lnTo>
                  <a:lnTo>
                    <a:pt x="18649" y="5633"/>
                  </a:lnTo>
                  <a:lnTo>
                    <a:pt x="15350" y="5633"/>
                  </a:lnTo>
                  <a:lnTo>
                    <a:pt x="14217" y="4617"/>
                  </a:lnTo>
                  <a:close/>
                </a:path>
                <a:path w="52069" h="10795">
                  <a:moveTo>
                    <a:pt x="23402" y="3685"/>
                  </a:moveTo>
                  <a:lnTo>
                    <a:pt x="21957" y="5800"/>
                  </a:lnTo>
                  <a:lnTo>
                    <a:pt x="22261" y="5800"/>
                  </a:lnTo>
                  <a:lnTo>
                    <a:pt x="23402" y="4010"/>
                  </a:lnTo>
                  <a:lnTo>
                    <a:pt x="23776" y="4010"/>
                  </a:lnTo>
                  <a:lnTo>
                    <a:pt x="23402" y="3685"/>
                  </a:lnTo>
                  <a:close/>
                </a:path>
                <a:path w="52069" h="10795">
                  <a:moveTo>
                    <a:pt x="43736" y="1780"/>
                  </a:moveTo>
                  <a:lnTo>
                    <a:pt x="43297" y="1780"/>
                  </a:lnTo>
                  <a:lnTo>
                    <a:pt x="43583" y="3403"/>
                  </a:lnTo>
                  <a:lnTo>
                    <a:pt x="43701" y="4617"/>
                  </a:lnTo>
                  <a:lnTo>
                    <a:pt x="43580" y="5800"/>
                  </a:lnTo>
                  <a:lnTo>
                    <a:pt x="44080" y="4083"/>
                  </a:lnTo>
                  <a:lnTo>
                    <a:pt x="43958" y="2795"/>
                  </a:lnTo>
                  <a:lnTo>
                    <a:pt x="43736" y="1780"/>
                  </a:lnTo>
                  <a:close/>
                </a:path>
                <a:path w="52069" h="10795">
                  <a:moveTo>
                    <a:pt x="5965" y="4177"/>
                  </a:moveTo>
                  <a:lnTo>
                    <a:pt x="5497" y="4177"/>
                  </a:lnTo>
                  <a:lnTo>
                    <a:pt x="7371" y="5727"/>
                  </a:lnTo>
                  <a:lnTo>
                    <a:pt x="7763" y="5402"/>
                  </a:lnTo>
                  <a:lnTo>
                    <a:pt x="7371" y="5402"/>
                  </a:lnTo>
                  <a:lnTo>
                    <a:pt x="5965" y="4177"/>
                  </a:lnTo>
                  <a:close/>
                </a:path>
                <a:path w="52069" h="10795">
                  <a:moveTo>
                    <a:pt x="23776" y="4010"/>
                  </a:moveTo>
                  <a:lnTo>
                    <a:pt x="23402" y="4010"/>
                  </a:lnTo>
                  <a:lnTo>
                    <a:pt x="25381" y="5727"/>
                  </a:lnTo>
                  <a:lnTo>
                    <a:pt x="25673" y="5402"/>
                  </a:lnTo>
                  <a:lnTo>
                    <a:pt x="25381" y="5402"/>
                  </a:lnTo>
                  <a:lnTo>
                    <a:pt x="23776" y="4010"/>
                  </a:lnTo>
                  <a:close/>
                </a:path>
                <a:path w="52069" h="10795">
                  <a:moveTo>
                    <a:pt x="13832" y="4272"/>
                  </a:moveTo>
                  <a:lnTo>
                    <a:pt x="10889" y="5633"/>
                  </a:lnTo>
                  <a:lnTo>
                    <a:pt x="11750" y="5633"/>
                  </a:lnTo>
                  <a:lnTo>
                    <a:pt x="13737" y="4617"/>
                  </a:lnTo>
                  <a:lnTo>
                    <a:pt x="14217" y="4617"/>
                  </a:lnTo>
                  <a:lnTo>
                    <a:pt x="13832" y="4272"/>
                  </a:lnTo>
                  <a:close/>
                </a:path>
                <a:path w="52069" h="10795">
                  <a:moveTo>
                    <a:pt x="19978" y="5046"/>
                  </a:moveTo>
                  <a:lnTo>
                    <a:pt x="15350" y="5633"/>
                  </a:lnTo>
                  <a:lnTo>
                    <a:pt x="18649" y="5633"/>
                  </a:lnTo>
                  <a:lnTo>
                    <a:pt x="19978" y="5465"/>
                  </a:lnTo>
                  <a:lnTo>
                    <a:pt x="21077" y="5465"/>
                  </a:lnTo>
                  <a:lnTo>
                    <a:pt x="19978" y="5046"/>
                  </a:lnTo>
                  <a:close/>
                </a:path>
                <a:path w="52069" h="10795">
                  <a:moveTo>
                    <a:pt x="8921" y="4083"/>
                  </a:moveTo>
                  <a:lnTo>
                    <a:pt x="7371" y="5402"/>
                  </a:lnTo>
                  <a:lnTo>
                    <a:pt x="7763" y="5402"/>
                  </a:lnTo>
                  <a:lnTo>
                    <a:pt x="8826" y="4523"/>
                  </a:lnTo>
                  <a:lnTo>
                    <a:pt x="9479" y="4523"/>
                  </a:lnTo>
                  <a:lnTo>
                    <a:pt x="8921" y="4083"/>
                  </a:lnTo>
                  <a:close/>
                </a:path>
                <a:path w="52069" h="10795">
                  <a:moveTo>
                    <a:pt x="28061" y="2795"/>
                  </a:moveTo>
                  <a:lnTo>
                    <a:pt x="27611" y="2795"/>
                  </a:lnTo>
                  <a:lnTo>
                    <a:pt x="25381" y="5402"/>
                  </a:lnTo>
                  <a:lnTo>
                    <a:pt x="25673" y="5402"/>
                  </a:lnTo>
                  <a:lnTo>
                    <a:pt x="27705" y="3141"/>
                  </a:lnTo>
                  <a:lnTo>
                    <a:pt x="28430" y="3141"/>
                  </a:lnTo>
                  <a:lnTo>
                    <a:pt x="28061" y="2795"/>
                  </a:lnTo>
                  <a:close/>
                </a:path>
                <a:path w="52069" h="10795">
                  <a:moveTo>
                    <a:pt x="2326" y="2041"/>
                  </a:moveTo>
                  <a:lnTo>
                    <a:pt x="1895" y="2041"/>
                  </a:lnTo>
                  <a:lnTo>
                    <a:pt x="3779" y="4617"/>
                  </a:lnTo>
                  <a:lnTo>
                    <a:pt x="4198" y="5308"/>
                  </a:lnTo>
                  <a:lnTo>
                    <a:pt x="4722" y="4952"/>
                  </a:lnTo>
                  <a:lnTo>
                    <a:pt x="4889" y="4785"/>
                  </a:lnTo>
                  <a:lnTo>
                    <a:pt x="4293" y="4785"/>
                  </a:lnTo>
                  <a:lnTo>
                    <a:pt x="3947" y="3842"/>
                  </a:lnTo>
                  <a:lnTo>
                    <a:pt x="2481" y="2136"/>
                  </a:lnTo>
                  <a:lnTo>
                    <a:pt x="2326" y="2041"/>
                  </a:lnTo>
                  <a:close/>
                </a:path>
                <a:path w="52069" h="10795">
                  <a:moveTo>
                    <a:pt x="1895" y="1780"/>
                  </a:moveTo>
                  <a:lnTo>
                    <a:pt x="795" y="2795"/>
                  </a:lnTo>
                  <a:lnTo>
                    <a:pt x="99" y="4617"/>
                  </a:lnTo>
                  <a:lnTo>
                    <a:pt x="0" y="4952"/>
                  </a:lnTo>
                  <a:lnTo>
                    <a:pt x="439" y="5141"/>
                  </a:lnTo>
                  <a:lnTo>
                    <a:pt x="1193" y="3067"/>
                  </a:lnTo>
                  <a:lnTo>
                    <a:pt x="1895" y="2041"/>
                  </a:lnTo>
                  <a:lnTo>
                    <a:pt x="2326" y="2041"/>
                  </a:lnTo>
                  <a:lnTo>
                    <a:pt x="1895" y="1780"/>
                  </a:lnTo>
                  <a:close/>
                </a:path>
                <a:path w="52069" h="10795">
                  <a:moveTo>
                    <a:pt x="28430" y="3141"/>
                  </a:moveTo>
                  <a:lnTo>
                    <a:pt x="27705" y="3141"/>
                  </a:lnTo>
                  <a:lnTo>
                    <a:pt x="28061" y="3403"/>
                  </a:lnTo>
                  <a:lnTo>
                    <a:pt x="28899" y="4272"/>
                  </a:lnTo>
                  <a:lnTo>
                    <a:pt x="29412" y="4952"/>
                  </a:lnTo>
                  <a:lnTo>
                    <a:pt x="29674" y="4879"/>
                  </a:lnTo>
                  <a:lnTo>
                    <a:pt x="30061" y="4690"/>
                  </a:lnTo>
                  <a:lnTo>
                    <a:pt x="29601" y="4690"/>
                  </a:lnTo>
                  <a:lnTo>
                    <a:pt x="29297" y="4010"/>
                  </a:lnTo>
                  <a:lnTo>
                    <a:pt x="29177" y="3842"/>
                  </a:lnTo>
                  <a:lnTo>
                    <a:pt x="28430" y="3141"/>
                  </a:lnTo>
                  <a:close/>
                </a:path>
                <a:path w="52069" h="10795">
                  <a:moveTo>
                    <a:pt x="5580" y="3842"/>
                  </a:moveTo>
                  <a:lnTo>
                    <a:pt x="4879" y="4272"/>
                  </a:lnTo>
                  <a:lnTo>
                    <a:pt x="4387" y="4617"/>
                  </a:lnTo>
                  <a:lnTo>
                    <a:pt x="4293" y="4785"/>
                  </a:lnTo>
                  <a:lnTo>
                    <a:pt x="4889" y="4785"/>
                  </a:lnTo>
                  <a:lnTo>
                    <a:pt x="5497" y="4177"/>
                  </a:lnTo>
                  <a:lnTo>
                    <a:pt x="5965" y="4177"/>
                  </a:lnTo>
                  <a:lnTo>
                    <a:pt x="5580" y="3842"/>
                  </a:lnTo>
                  <a:close/>
                </a:path>
                <a:path w="52069" h="10795">
                  <a:moveTo>
                    <a:pt x="33192" y="2303"/>
                  </a:moveTo>
                  <a:lnTo>
                    <a:pt x="31716" y="2795"/>
                  </a:lnTo>
                  <a:lnTo>
                    <a:pt x="31391" y="3403"/>
                  </a:lnTo>
                  <a:lnTo>
                    <a:pt x="29768" y="4272"/>
                  </a:lnTo>
                  <a:lnTo>
                    <a:pt x="29601" y="4690"/>
                  </a:lnTo>
                  <a:lnTo>
                    <a:pt x="30061" y="4690"/>
                  </a:lnTo>
                  <a:lnTo>
                    <a:pt x="31653" y="3916"/>
                  </a:lnTo>
                  <a:lnTo>
                    <a:pt x="31999" y="3141"/>
                  </a:lnTo>
                  <a:lnTo>
                    <a:pt x="32323" y="3067"/>
                  </a:lnTo>
                  <a:lnTo>
                    <a:pt x="33192" y="2795"/>
                  </a:lnTo>
                  <a:lnTo>
                    <a:pt x="33937" y="2795"/>
                  </a:lnTo>
                  <a:lnTo>
                    <a:pt x="33883" y="2649"/>
                  </a:lnTo>
                  <a:lnTo>
                    <a:pt x="33192" y="2303"/>
                  </a:lnTo>
                  <a:close/>
                </a:path>
                <a:path w="52069" h="10795">
                  <a:moveTo>
                    <a:pt x="43485" y="1424"/>
                  </a:moveTo>
                  <a:lnTo>
                    <a:pt x="42543" y="1685"/>
                  </a:lnTo>
                  <a:lnTo>
                    <a:pt x="40731" y="2984"/>
                  </a:lnTo>
                  <a:lnTo>
                    <a:pt x="40386" y="3591"/>
                  </a:lnTo>
                  <a:lnTo>
                    <a:pt x="40312" y="3916"/>
                  </a:lnTo>
                  <a:lnTo>
                    <a:pt x="40899" y="3403"/>
                  </a:lnTo>
                  <a:lnTo>
                    <a:pt x="42804" y="2136"/>
                  </a:lnTo>
                  <a:lnTo>
                    <a:pt x="43297" y="1780"/>
                  </a:lnTo>
                  <a:lnTo>
                    <a:pt x="43736" y="1780"/>
                  </a:lnTo>
                  <a:lnTo>
                    <a:pt x="43485" y="1424"/>
                  </a:lnTo>
                  <a:close/>
                </a:path>
                <a:path w="52069" h="10795">
                  <a:moveTo>
                    <a:pt x="33937" y="2795"/>
                  </a:moveTo>
                  <a:lnTo>
                    <a:pt x="33192" y="2795"/>
                  </a:lnTo>
                  <a:lnTo>
                    <a:pt x="34396" y="3591"/>
                  </a:lnTo>
                  <a:lnTo>
                    <a:pt x="34716" y="3329"/>
                  </a:lnTo>
                  <a:lnTo>
                    <a:pt x="34135" y="3329"/>
                  </a:lnTo>
                  <a:lnTo>
                    <a:pt x="33937" y="2795"/>
                  </a:lnTo>
                  <a:close/>
                </a:path>
                <a:path w="52069" h="10795">
                  <a:moveTo>
                    <a:pt x="39830" y="324"/>
                  </a:moveTo>
                  <a:lnTo>
                    <a:pt x="39182" y="324"/>
                  </a:lnTo>
                  <a:lnTo>
                    <a:pt x="40069" y="1424"/>
                  </a:lnTo>
                  <a:lnTo>
                    <a:pt x="40163" y="1780"/>
                  </a:lnTo>
                  <a:lnTo>
                    <a:pt x="40290" y="3591"/>
                  </a:lnTo>
                  <a:lnTo>
                    <a:pt x="40622" y="1424"/>
                  </a:lnTo>
                  <a:lnTo>
                    <a:pt x="40558" y="1193"/>
                  </a:lnTo>
                  <a:lnTo>
                    <a:pt x="39830" y="324"/>
                  </a:lnTo>
                  <a:close/>
                </a:path>
                <a:path w="52069" h="10795">
                  <a:moveTo>
                    <a:pt x="36019" y="680"/>
                  </a:moveTo>
                  <a:lnTo>
                    <a:pt x="35309" y="1287"/>
                  </a:lnTo>
                  <a:lnTo>
                    <a:pt x="35245" y="2387"/>
                  </a:lnTo>
                  <a:lnTo>
                    <a:pt x="34135" y="3329"/>
                  </a:lnTo>
                  <a:lnTo>
                    <a:pt x="34716" y="3329"/>
                  </a:lnTo>
                  <a:lnTo>
                    <a:pt x="35548" y="2649"/>
                  </a:lnTo>
                  <a:lnTo>
                    <a:pt x="35663" y="1193"/>
                  </a:lnTo>
                  <a:lnTo>
                    <a:pt x="36807" y="1193"/>
                  </a:lnTo>
                  <a:lnTo>
                    <a:pt x="36019" y="680"/>
                  </a:lnTo>
                  <a:close/>
                </a:path>
                <a:path w="52069" h="10795">
                  <a:moveTo>
                    <a:pt x="36807" y="1193"/>
                  </a:moveTo>
                  <a:lnTo>
                    <a:pt x="35852" y="1193"/>
                  </a:lnTo>
                  <a:lnTo>
                    <a:pt x="36794" y="1685"/>
                  </a:lnTo>
                  <a:lnTo>
                    <a:pt x="37496" y="2554"/>
                  </a:lnTo>
                  <a:lnTo>
                    <a:pt x="37678" y="2136"/>
                  </a:lnTo>
                  <a:lnTo>
                    <a:pt x="37402" y="2136"/>
                  </a:lnTo>
                  <a:lnTo>
                    <a:pt x="36951" y="1287"/>
                  </a:lnTo>
                  <a:lnTo>
                    <a:pt x="36807" y="1193"/>
                  </a:lnTo>
                  <a:close/>
                </a:path>
                <a:path w="52069" h="10795">
                  <a:moveTo>
                    <a:pt x="39349" y="0"/>
                  </a:moveTo>
                  <a:lnTo>
                    <a:pt x="38082" y="62"/>
                  </a:lnTo>
                  <a:lnTo>
                    <a:pt x="37517" y="1193"/>
                  </a:lnTo>
                  <a:lnTo>
                    <a:pt x="37402" y="2136"/>
                  </a:lnTo>
                  <a:lnTo>
                    <a:pt x="37678" y="2136"/>
                  </a:lnTo>
                  <a:lnTo>
                    <a:pt x="38082" y="586"/>
                  </a:lnTo>
                  <a:lnTo>
                    <a:pt x="39182" y="324"/>
                  </a:lnTo>
                  <a:lnTo>
                    <a:pt x="39830" y="324"/>
                  </a:lnTo>
                  <a:lnTo>
                    <a:pt x="39611" y="62"/>
                  </a:lnTo>
                  <a:lnTo>
                    <a:pt x="39349" y="0"/>
                  </a:lnTo>
                  <a:close/>
                </a:path>
              </a:pathLst>
            </a:custGeom>
            <a:solidFill>
              <a:srgbClr val="2A680A"/>
            </a:solidFill>
          </p:spPr>
          <p:txBody>
            <a:bodyPr wrap="square" lIns="0" tIns="0" rIns="0" bIns="0" rtlCol="0"/>
            <a:lstStyle/>
            <a:p>
              <a:endParaRPr/>
            </a:p>
          </p:txBody>
        </p:sp>
        <p:sp>
          <p:nvSpPr>
            <p:cNvPr id="251" name="object 251"/>
            <p:cNvSpPr/>
            <p:nvPr/>
          </p:nvSpPr>
          <p:spPr>
            <a:xfrm>
              <a:off x="14967674" y="10898886"/>
              <a:ext cx="59690" cy="13335"/>
            </a:xfrm>
            <a:custGeom>
              <a:avLst/>
              <a:gdLst/>
              <a:ahLst/>
              <a:cxnLst/>
              <a:rect l="l" t="t" r="r" b="b"/>
              <a:pathLst>
                <a:path w="59690" h="13334">
                  <a:moveTo>
                    <a:pt x="47352" y="11926"/>
                  </a:moveTo>
                  <a:lnTo>
                    <a:pt x="43297" y="11926"/>
                  </a:lnTo>
                  <a:lnTo>
                    <a:pt x="43977" y="12795"/>
                  </a:lnTo>
                  <a:lnTo>
                    <a:pt x="45977" y="12701"/>
                  </a:lnTo>
                  <a:lnTo>
                    <a:pt x="47352" y="11926"/>
                  </a:lnTo>
                  <a:close/>
                </a:path>
                <a:path w="59690" h="13334">
                  <a:moveTo>
                    <a:pt x="48225" y="11434"/>
                  </a:moveTo>
                  <a:lnTo>
                    <a:pt x="37286" y="11434"/>
                  </a:lnTo>
                  <a:lnTo>
                    <a:pt x="39778" y="12701"/>
                  </a:lnTo>
                  <a:lnTo>
                    <a:pt x="41935" y="12701"/>
                  </a:lnTo>
                  <a:lnTo>
                    <a:pt x="43297" y="11926"/>
                  </a:lnTo>
                  <a:lnTo>
                    <a:pt x="47352" y="11926"/>
                  </a:lnTo>
                  <a:lnTo>
                    <a:pt x="48225" y="11434"/>
                  </a:lnTo>
                  <a:close/>
                </a:path>
                <a:path w="59690" h="13334">
                  <a:moveTo>
                    <a:pt x="49898" y="10491"/>
                  </a:moveTo>
                  <a:lnTo>
                    <a:pt x="15172" y="10491"/>
                  </a:lnTo>
                  <a:lnTo>
                    <a:pt x="17915" y="12020"/>
                  </a:lnTo>
                  <a:lnTo>
                    <a:pt x="19559" y="12282"/>
                  </a:lnTo>
                  <a:lnTo>
                    <a:pt x="21161" y="12627"/>
                  </a:lnTo>
                  <a:lnTo>
                    <a:pt x="23318" y="11078"/>
                  </a:lnTo>
                  <a:lnTo>
                    <a:pt x="48857" y="11078"/>
                  </a:lnTo>
                  <a:lnTo>
                    <a:pt x="49898" y="10491"/>
                  </a:lnTo>
                  <a:close/>
                </a:path>
                <a:path w="59690" h="13334">
                  <a:moveTo>
                    <a:pt x="48857" y="11078"/>
                  </a:moveTo>
                  <a:lnTo>
                    <a:pt x="23318" y="11078"/>
                  </a:lnTo>
                  <a:lnTo>
                    <a:pt x="25224" y="12020"/>
                  </a:lnTo>
                  <a:lnTo>
                    <a:pt x="26585" y="12282"/>
                  </a:lnTo>
                  <a:lnTo>
                    <a:pt x="27873" y="12627"/>
                  </a:lnTo>
                  <a:lnTo>
                    <a:pt x="29496" y="11434"/>
                  </a:lnTo>
                  <a:lnTo>
                    <a:pt x="48225" y="11434"/>
                  </a:lnTo>
                  <a:lnTo>
                    <a:pt x="48857" y="11078"/>
                  </a:lnTo>
                  <a:close/>
                </a:path>
                <a:path w="59690" h="13334">
                  <a:moveTo>
                    <a:pt x="3591" y="0"/>
                  </a:moveTo>
                  <a:lnTo>
                    <a:pt x="3245" y="795"/>
                  </a:lnTo>
                  <a:lnTo>
                    <a:pt x="1080" y="1141"/>
                  </a:lnTo>
                  <a:lnTo>
                    <a:pt x="0" y="1455"/>
                  </a:lnTo>
                  <a:lnTo>
                    <a:pt x="2816" y="5497"/>
                  </a:lnTo>
                  <a:lnTo>
                    <a:pt x="7371" y="9601"/>
                  </a:lnTo>
                  <a:lnTo>
                    <a:pt x="11413" y="12282"/>
                  </a:lnTo>
                  <a:lnTo>
                    <a:pt x="14491" y="11507"/>
                  </a:lnTo>
                  <a:lnTo>
                    <a:pt x="15172" y="10491"/>
                  </a:lnTo>
                  <a:lnTo>
                    <a:pt x="49898" y="10491"/>
                  </a:lnTo>
                  <a:lnTo>
                    <a:pt x="52815" y="8847"/>
                  </a:lnTo>
                  <a:lnTo>
                    <a:pt x="56333" y="5329"/>
                  </a:lnTo>
                  <a:lnTo>
                    <a:pt x="57898" y="2743"/>
                  </a:lnTo>
                  <a:lnTo>
                    <a:pt x="56260" y="2743"/>
                  </a:lnTo>
                  <a:lnTo>
                    <a:pt x="56729" y="2418"/>
                  </a:lnTo>
                  <a:lnTo>
                    <a:pt x="45443" y="2418"/>
                  </a:lnTo>
                  <a:lnTo>
                    <a:pt x="41684" y="2251"/>
                  </a:lnTo>
                  <a:lnTo>
                    <a:pt x="41516" y="2062"/>
                  </a:lnTo>
                  <a:lnTo>
                    <a:pt x="34993" y="2062"/>
                  </a:lnTo>
                  <a:lnTo>
                    <a:pt x="34661" y="1905"/>
                  </a:lnTo>
                  <a:lnTo>
                    <a:pt x="28302" y="1905"/>
                  </a:lnTo>
                  <a:lnTo>
                    <a:pt x="27682" y="1643"/>
                  </a:lnTo>
                  <a:lnTo>
                    <a:pt x="8743" y="1643"/>
                  </a:lnTo>
                  <a:lnTo>
                    <a:pt x="7120" y="1287"/>
                  </a:lnTo>
                  <a:lnTo>
                    <a:pt x="5476" y="1057"/>
                  </a:lnTo>
                  <a:lnTo>
                    <a:pt x="3591" y="0"/>
                  </a:lnTo>
                  <a:close/>
                </a:path>
                <a:path w="59690" h="13334">
                  <a:moveTo>
                    <a:pt x="37286" y="11434"/>
                  </a:moveTo>
                  <a:lnTo>
                    <a:pt x="29496" y="11434"/>
                  </a:lnTo>
                  <a:lnTo>
                    <a:pt x="32051" y="12282"/>
                  </a:lnTo>
                  <a:lnTo>
                    <a:pt x="34710" y="12282"/>
                  </a:lnTo>
                  <a:lnTo>
                    <a:pt x="37286" y="11434"/>
                  </a:lnTo>
                  <a:close/>
                </a:path>
                <a:path w="59690" h="13334">
                  <a:moveTo>
                    <a:pt x="56785" y="2379"/>
                  </a:moveTo>
                  <a:lnTo>
                    <a:pt x="56260" y="2743"/>
                  </a:lnTo>
                  <a:lnTo>
                    <a:pt x="57108" y="2418"/>
                  </a:lnTo>
                  <a:lnTo>
                    <a:pt x="56785" y="2379"/>
                  </a:lnTo>
                  <a:close/>
                </a:path>
                <a:path w="59690" h="13334">
                  <a:moveTo>
                    <a:pt x="59076" y="795"/>
                  </a:moveTo>
                  <a:lnTo>
                    <a:pt x="56785" y="2379"/>
                  </a:lnTo>
                  <a:lnTo>
                    <a:pt x="57108" y="2418"/>
                  </a:lnTo>
                  <a:lnTo>
                    <a:pt x="56260" y="2743"/>
                  </a:lnTo>
                  <a:lnTo>
                    <a:pt x="57898" y="2743"/>
                  </a:lnTo>
                  <a:lnTo>
                    <a:pt x="59076" y="795"/>
                  </a:lnTo>
                  <a:close/>
                </a:path>
                <a:path w="59690" h="13334">
                  <a:moveTo>
                    <a:pt x="47485" y="963"/>
                  </a:moveTo>
                  <a:lnTo>
                    <a:pt x="45443" y="2418"/>
                  </a:lnTo>
                  <a:lnTo>
                    <a:pt x="52228" y="2418"/>
                  </a:lnTo>
                  <a:lnTo>
                    <a:pt x="50574" y="2251"/>
                  </a:lnTo>
                  <a:lnTo>
                    <a:pt x="48982" y="1905"/>
                  </a:lnTo>
                  <a:lnTo>
                    <a:pt x="47485" y="963"/>
                  </a:lnTo>
                  <a:close/>
                </a:path>
                <a:path w="59690" h="13334">
                  <a:moveTo>
                    <a:pt x="53495" y="963"/>
                  </a:moveTo>
                  <a:lnTo>
                    <a:pt x="52228" y="2418"/>
                  </a:lnTo>
                  <a:lnTo>
                    <a:pt x="56729" y="2418"/>
                  </a:lnTo>
                  <a:lnTo>
                    <a:pt x="55726" y="2251"/>
                  </a:lnTo>
                  <a:lnTo>
                    <a:pt x="54427" y="1905"/>
                  </a:lnTo>
                  <a:lnTo>
                    <a:pt x="53495" y="963"/>
                  </a:lnTo>
                  <a:close/>
                </a:path>
                <a:path w="59690" h="13334">
                  <a:moveTo>
                    <a:pt x="40386" y="795"/>
                  </a:moveTo>
                  <a:lnTo>
                    <a:pt x="36606" y="2062"/>
                  </a:lnTo>
                  <a:lnTo>
                    <a:pt x="41516" y="2062"/>
                  </a:lnTo>
                  <a:lnTo>
                    <a:pt x="40386" y="795"/>
                  </a:lnTo>
                  <a:close/>
                </a:path>
                <a:path w="59690" h="13334">
                  <a:moveTo>
                    <a:pt x="32313" y="795"/>
                  </a:moveTo>
                  <a:lnTo>
                    <a:pt x="30459" y="1905"/>
                  </a:lnTo>
                  <a:lnTo>
                    <a:pt x="34661" y="1905"/>
                  </a:lnTo>
                  <a:lnTo>
                    <a:pt x="32313" y="795"/>
                  </a:lnTo>
                  <a:close/>
                </a:path>
                <a:path w="59690" h="13334">
                  <a:moveTo>
                    <a:pt x="11413" y="607"/>
                  </a:moveTo>
                  <a:lnTo>
                    <a:pt x="8743" y="1643"/>
                  </a:lnTo>
                  <a:lnTo>
                    <a:pt x="15266" y="1643"/>
                  </a:lnTo>
                  <a:lnTo>
                    <a:pt x="13811" y="1287"/>
                  </a:lnTo>
                  <a:lnTo>
                    <a:pt x="12428" y="1057"/>
                  </a:lnTo>
                  <a:lnTo>
                    <a:pt x="11413" y="607"/>
                  </a:lnTo>
                  <a:close/>
                </a:path>
                <a:path w="59690" h="13334">
                  <a:moveTo>
                    <a:pt x="17664" y="607"/>
                  </a:moveTo>
                  <a:lnTo>
                    <a:pt x="15266" y="1643"/>
                  </a:lnTo>
                  <a:lnTo>
                    <a:pt x="27682" y="1643"/>
                  </a:lnTo>
                  <a:lnTo>
                    <a:pt x="26838" y="1287"/>
                  </a:lnTo>
                  <a:lnTo>
                    <a:pt x="19632" y="1287"/>
                  </a:lnTo>
                  <a:lnTo>
                    <a:pt x="17664" y="607"/>
                  </a:lnTo>
                  <a:close/>
                </a:path>
                <a:path w="59690" h="13334">
                  <a:moveTo>
                    <a:pt x="1696" y="963"/>
                  </a:moveTo>
                  <a:lnTo>
                    <a:pt x="167" y="1287"/>
                  </a:lnTo>
                  <a:lnTo>
                    <a:pt x="1080" y="1141"/>
                  </a:lnTo>
                  <a:lnTo>
                    <a:pt x="1696" y="963"/>
                  </a:lnTo>
                  <a:close/>
                </a:path>
                <a:path w="59690" h="13334">
                  <a:moveTo>
                    <a:pt x="25224" y="607"/>
                  </a:moveTo>
                  <a:lnTo>
                    <a:pt x="22376" y="1287"/>
                  </a:lnTo>
                  <a:lnTo>
                    <a:pt x="26838" y="1287"/>
                  </a:lnTo>
                  <a:lnTo>
                    <a:pt x="25224" y="607"/>
                  </a:lnTo>
                  <a:close/>
                </a:path>
              </a:pathLst>
            </a:custGeom>
            <a:solidFill>
              <a:srgbClr val="70C81B"/>
            </a:solidFill>
          </p:spPr>
          <p:txBody>
            <a:bodyPr wrap="square" lIns="0" tIns="0" rIns="0" bIns="0" rtlCol="0"/>
            <a:lstStyle/>
            <a:p>
              <a:endParaRPr/>
            </a:p>
          </p:txBody>
        </p:sp>
        <p:sp>
          <p:nvSpPr>
            <p:cNvPr id="252" name="object 252"/>
            <p:cNvSpPr/>
            <p:nvPr/>
          </p:nvSpPr>
          <p:spPr>
            <a:xfrm>
              <a:off x="14979511" y="10909709"/>
              <a:ext cx="34925" cy="10795"/>
            </a:xfrm>
            <a:custGeom>
              <a:avLst/>
              <a:gdLst/>
              <a:ahLst/>
              <a:cxnLst/>
              <a:rect l="l" t="t" r="r" b="b"/>
              <a:pathLst>
                <a:path w="34925" h="10795">
                  <a:moveTo>
                    <a:pt x="3853" y="0"/>
                  </a:moveTo>
                  <a:lnTo>
                    <a:pt x="1434" y="1193"/>
                  </a:lnTo>
                  <a:lnTo>
                    <a:pt x="0" y="1361"/>
                  </a:lnTo>
                  <a:lnTo>
                    <a:pt x="4533" y="4628"/>
                  </a:lnTo>
                  <a:lnTo>
                    <a:pt x="9256" y="7884"/>
                  </a:lnTo>
                  <a:lnTo>
                    <a:pt x="18009" y="10449"/>
                  </a:lnTo>
                  <a:lnTo>
                    <a:pt x="27360" y="6502"/>
                  </a:lnTo>
                  <a:lnTo>
                    <a:pt x="34700" y="2073"/>
                  </a:lnTo>
                  <a:lnTo>
                    <a:pt x="33695" y="2073"/>
                  </a:lnTo>
                  <a:lnTo>
                    <a:pt x="33115" y="1874"/>
                  </a:lnTo>
                  <a:lnTo>
                    <a:pt x="28554" y="1874"/>
                  </a:lnTo>
                  <a:lnTo>
                    <a:pt x="27767" y="1528"/>
                  </a:lnTo>
                  <a:lnTo>
                    <a:pt x="8921" y="1528"/>
                  </a:lnTo>
                  <a:lnTo>
                    <a:pt x="5727" y="1005"/>
                  </a:lnTo>
                  <a:lnTo>
                    <a:pt x="3853" y="0"/>
                  </a:lnTo>
                  <a:close/>
                </a:path>
                <a:path w="34925" h="10795">
                  <a:moveTo>
                    <a:pt x="31414" y="1290"/>
                  </a:moveTo>
                  <a:lnTo>
                    <a:pt x="30763" y="1874"/>
                  </a:lnTo>
                  <a:lnTo>
                    <a:pt x="33115" y="1874"/>
                  </a:lnTo>
                  <a:lnTo>
                    <a:pt x="31414" y="1290"/>
                  </a:lnTo>
                  <a:close/>
                </a:path>
                <a:path w="34925" h="10795">
                  <a:moveTo>
                    <a:pt x="11664" y="513"/>
                  </a:moveTo>
                  <a:lnTo>
                    <a:pt x="8921" y="1528"/>
                  </a:lnTo>
                  <a:lnTo>
                    <a:pt x="15423" y="1528"/>
                  </a:lnTo>
                  <a:lnTo>
                    <a:pt x="12774" y="1005"/>
                  </a:lnTo>
                  <a:lnTo>
                    <a:pt x="11664" y="513"/>
                  </a:lnTo>
                  <a:close/>
                </a:path>
                <a:path w="34925" h="10795">
                  <a:moveTo>
                    <a:pt x="17915" y="513"/>
                  </a:moveTo>
                  <a:lnTo>
                    <a:pt x="15423" y="1528"/>
                  </a:lnTo>
                  <a:lnTo>
                    <a:pt x="27767" y="1528"/>
                  </a:lnTo>
                  <a:lnTo>
                    <a:pt x="27171" y="1266"/>
                  </a:lnTo>
                  <a:lnTo>
                    <a:pt x="19863" y="1266"/>
                  </a:lnTo>
                  <a:lnTo>
                    <a:pt x="17915" y="513"/>
                  </a:lnTo>
                  <a:close/>
                </a:path>
                <a:path w="34925" h="10795">
                  <a:moveTo>
                    <a:pt x="31883" y="869"/>
                  </a:moveTo>
                  <a:lnTo>
                    <a:pt x="30857" y="1099"/>
                  </a:lnTo>
                  <a:lnTo>
                    <a:pt x="31414" y="1290"/>
                  </a:lnTo>
                  <a:lnTo>
                    <a:pt x="31883" y="869"/>
                  </a:lnTo>
                  <a:close/>
                </a:path>
                <a:path w="34925" h="10795">
                  <a:moveTo>
                    <a:pt x="25454" y="513"/>
                  </a:moveTo>
                  <a:lnTo>
                    <a:pt x="22617" y="1266"/>
                  </a:lnTo>
                  <a:lnTo>
                    <a:pt x="27171" y="1266"/>
                  </a:lnTo>
                  <a:lnTo>
                    <a:pt x="25454" y="513"/>
                  </a:lnTo>
                  <a:close/>
                </a:path>
              </a:pathLst>
            </a:custGeom>
            <a:solidFill>
              <a:srgbClr val="F5D628"/>
            </a:solidFill>
          </p:spPr>
          <p:txBody>
            <a:bodyPr wrap="square" lIns="0" tIns="0" rIns="0" bIns="0" rtlCol="0"/>
            <a:lstStyle/>
            <a:p>
              <a:endParaRPr/>
            </a:p>
          </p:txBody>
        </p:sp>
        <p:sp>
          <p:nvSpPr>
            <p:cNvPr id="253" name="object 253"/>
            <p:cNvSpPr/>
            <p:nvPr/>
          </p:nvSpPr>
          <p:spPr>
            <a:xfrm>
              <a:off x="14968005" y="10898561"/>
              <a:ext cx="59690" cy="22225"/>
            </a:xfrm>
            <a:custGeom>
              <a:avLst/>
              <a:gdLst/>
              <a:ahLst/>
              <a:cxnLst/>
              <a:rect l="l" t="t" r="r" b="b"/>
              <a:pathLst>
                <a:path w="59690" h="22225">
                  <a:moveTo>
                    <a:pt x="46139" y="12966"/>
                  </a:moveTo>
                  <a:lnTo>
                    <a:pt x="45808" y="12966"/>
                  </a:lnTo>
                  <a:lnTo>
                    <a:pt x="45808" y="13119"/>
                  </a:lnTo>
                  <a:lnTo>
                    <a:pt x="38595" y="17500"/>
                  </a:lnTo>
                  <a:lnTo>
                    <a:pt x="29514" y="21272"/>
                  </a:lnTo>
                  <a:lnTo>
                    <a:pt x="21005" y="18770"/>
                  </a:lnTo>
                  <a:lnTo>
                    <a:pt x="16192" y="15608"/>
                  </a:lnTo>
                  <a:lnTo>
                    <a:pt x="11506" y="12776"/>
                  </a:lnTo>
                  <a:lnTo>
                    <a:pt x="13030" y="12611"/>
                  </a:lnTo>
                  <a:lnTo>
                    <a:pt x="15278" y="11493"/>
                  </a:lnTo>
                  <a:lnTo>
                    <a:pt x="17233" y="12420"/>
                  </a:lnTo>
                  <a:lnTo>
                    <a:pt x="19481" y="12776"/>
                  </a:lnTo>
                  <a:lnTo>
                    <a:pt x="21005" y="12776"/>
                  </a:lnTo>
                  <a:lnTo>
                    <a:pt x="22745" y="12166"/>
                  </a:lnTo>
                  <a:lnTo>
                    <a:pt x="23164" y="12026"/>
                  </a:lnTo>
                  <a:lnTo>
                    <a:pt x="24180" y="12420"/>
                  </a:lnTo>
                  <a:lnTo>
                    <a:pt x="26060" y="12776"/>
                  </a:lnTo>
                  <a:lnTo>
                    <a:pt x="27546" y="12776"/>
                  </a:lnTo>
                  <a:lnTo>
                    <a:pt x="28816" y="12268"/>
                  </a:lnTo>
                  <a:lnTo>
                    <a:pt x="29413" y="12026"/>
                  </a:lnTo>
                  <a:lnTo>
                    <a:pt x="31369" y="12687"/>
                  </a:lnTo>
                  <a:lnTo>
                    <a:pt x="34112" y="12687"/>
                  </a:lnTo>
                  <a:lnTo>
                    <a:pt x="36322" y="12166"/>
                  </a:lnTo>
                  <a:lnTo>
                    <a:pt x="36957" y="12026"/>
                  </a:lnTo>
                  <a:lnTo>
                    <a:pt x="39966" y="13284"/>
                  </a:lnTo>
                  <a:lnTo>
                    <a:pt x="41998" y="13284"/>
                  </a:lnTo>
                  <a:lnTo>
                    <a:pt x="42875" y="12687"/>
                  </a:lnTo>
                  <a:lnTo>
                    <a:pt x="42875" y="12166"/>
                  </a:lnTo>
                  <a:lnTo>
                    <a:pt x="42964" y="12865"/>
                  </a:lnTo>
                  <a:lnTo>
                    <a:pt x="45097" y="13385"/>
                  </a:lnTo>
                  <a:lnTo>
                    <a:pt x="45808" y="13119"/>
                  </a:lnTo>
                  <a:lnTo>
                    <a:pt x="45808" y="12966"/>
                  </a:lnTo>
                  <a:lnTo>
                    <a:pt x="45364" y="12966"/>
                  </a:lnTo>
                  <a:lnTo>
                    <a:pt x="43903" y="12420"/>
                  </a:lnTo>
                  <a:lnTo>
                    <a:pt x="43370" y="12166"/>
                  </a:lnTo>
                  <a:lnTo>
                    <a:pt x="43218" y="12090"/>
                  </a:lnTo>
                  <a:lnTo>
                    <a:pt x="43307" y="11671"/>
                  </a:lnTo>
                  <a:lnTo>
                    <a:pt x="42875" y="11925"/>
                  </a:lnTo>
                  <a:lnTo>
                    <a:pt x="42786" y="12090"/>
                  </a:lnTo>
                  <a:lnTo>
                    <a:pt x="42456" y="12357"/>
                  </a:lnTo>
                  <a:lnTo>
                    <a:pt x="41770" y="12687"/>
                  </a:lnTo>
                  <a:lnTo>
                    <a:pt x="40208" y="12687"/>
                  </a:lnTo>
                  <a:lnTo>
                    <a:pt x="38176" y="11925"/>
                  </a:lnTo>
                  <a:lnTo>
                    <a:pt x="36868" y="11417"/>
                  </a:lnTo>
                  <a:lnTo>
                    <a:pt x="34048" y="12166"/>
                  </a:lnTo>
                  <a:lnTo>
                    <a:pt x="31457" y="12166"/>
                  </a:lnTo>
                  <a:lnTo>
                    <a:pt x="30835" y="11925"/>
                  </a:lnTo>
                  <a:lnTo>
                    <a:pt x="29514" y="11417"/>
                  </a:lnTo>
                  <a:lnTo>
                    <a:pt x="29248" y="11417"/>
                  </a:lnTo>
                  <a:lnTo>
                    <a:pt x="27774" y="12268"/>
                  </a:lnTo>
                  <a:lnTo>
                    <a:pt x="25641" y="12166"/>
                  </a:lnTo>
                  <a:lnTo>
                    <a:pt x="24371" y="11925"/>
                  </a:lnTo>
                  <a:lnTo>
                    <a:pt x="23329" y="11417"/>
                  </a:lnTo>
                  <a:lnTo>
                    <a:pt x="23075" y="11417"/>
                  </a:lnTo>
                  <a:lnTo>
                    <a:pt x="21005" y="12090"/>
                  </a:lnTo>
                  <a:lnTo>
                    <a:pt x="18973" y="12166"/>
                  </a:lnTo>
                  <a:lnTo>
                    <a:pt x="17322" y="11925"/>
                  </a:lnTo>
                  <a:lnTo>
                    <a:pt x="16446" y="11417"/>
                  </a:lnTo>
                  <a:lnTo>
                    <a:pt x="15506" y="10871"/>
                  </a:lnTo>
                  <a:lnTo>
                    <a:pt x="15189" y="10833"/>
                  </a:lnTo>
                  <a:lnTo>
                    <a:pt x="12890" y="12090"/>
                  </a:lnTo>
                  <a:lnTo>
                    <a:pt x="11531" y="12611"/>
                  </a:lnTo>
                  <a:lnTo>
                    <a:pt x="11455" y="12776"/>
                  </a:lnTo>
                  <a:lnTo>
                    <a:pt x="15862" y="16141"/>
                  </a:lnTo>
                  <a:lnTo>
                    <a:pt x="20764" y="19367"/>
                  </a:lnTo>
                  <a:lnTo>
                    <a:pt x="29413" y="21869"/>
                  </a:lnTo>
                  <a:lnTo>
                    <a:pt x="29591" y="21869"/>
                  </a:lnTo>
                  <a:lnTo>
                    <a:pt x="31000" y="21272"/>
                  </a:lnTo>
                  <a:lnTo>
                    <a:pt x="38925" y="18008"/>
                  </a:lnTo>
                  <a:lnTo>
                    <a:pt x="40665" y="16979"/>
                  </a:lnTo>
                  <a:lnTo>
                    <a:pt x="45923" y="13119"/>
                  </a:lnTo>
                  <a:lnTo>
                    <a:pt x="46139" y="12966"/>
                  </a:lnTo>
                  <a:close/>
                </a:path>
                <a:path w="59690" h="22225">
                  <a:moveTo>
                    <a:pt x="59334" y="1485"/>
                  </a:moveTo>
                  <a:lnTo>
                    <a:pt x="59093" y="939"/>
                  </a:lnTo>
                  <a:lnTo>
                    <a:pt x="58483" y="1384"/>
                  </a:lnTo>
                  <a:lnTo>
                    <a:pt x="56680" y="2324"/>
                  </a:lnTo>
                  <a:lnTo>
                    <a:pt x="55727" y="2235"/>
                  </a:lnTo>
                  <a:lnTo>
                    <a:pt x="54444" y="1968"/>
                  </a:lnTo>
                  <a:lnTo>
                    <a:pt x="54000" y="1485"/>
                  </a:lnTo>
                  <a:lnTo>
                    <a:pt x="53594" y="1028"/>
                  </a:lnTo>
                  <a:lnTo>
                    <a:pt x="53162" y="1028"/>
                  </a:lnTo>
                  <a:lnTo>
                    <a:pt x="52044" y="2489"/>
                  </a:lnTo>
                  <a:lnTo>
                    <a:pt x="50507" y="2146"/>
                  </a:lnTo>
                  <a:lnTo>
                    <a:pt x="48945" y="1879"/>
                  </a:lnTo>
                  <a:lnTo>
                    <a:pt x="48310" y="1485"/>
                  </a:lnTo>
                  <a:lnTo>
                    <a:pt x="47586" y="1028"/>
                  </a:lnTo>
                  <a:lnTo>
                    <a:pt x="47244" y="1028"/>
                  </a:lnTo>
                  <a:lnTo>
                    <a:pt x="45288" y="2324"/>
                  </a:lnTo>
                  <a:lnTo>
                    <a:pt x="43218" y="2324"/>
                  </a:lnTo>
                  <a:lnTo>
                    <a:pt x="41706" y="2235"/>
                  </a:lnTo>
                  <a:lnTo>
                    <a:pt x="40855" y="1295"/>
                  </a:lnTo>
                  <a:lnTo>
                    <a:pt x="40474" y="876"/>
                  </a:lnTo>
                  <a:lnTo>
                    <a:pt x="40157" y="774"/>
                  </a:lnTo>
                  <a:lnTo>
                    <a:pt x="38671" y="1295"/>
                  </a:lnTo>
                  <a:lnTo>
                    <a:pt x="36283" y="2044"/>
                  </a:lnTo>
                  <a:lnTo>
                    <a:pt x="35077" y="2044"/>
                  </a:lnTo>
                  <a:lnTo>
                    <a:pt x="33388" y="1295"/>
                  </a:lnTo>
                  <a:lnTo>
                    <a:pt x="33007" y="1130"/>
                  </a:lnTo>
                  <a:lnTo>
                    <a:pt x="31978" y="876"/>
                  </a:lnTo>
                  <a:lnTo>
                    <a:pt x="31559" y="1130"/>
                  </a:lnTo>
                  <a:lnTo>
                    <a:pt x="30124" y="1879"/>
                  </a:lnTo>
                  <a:lnTo>
                    <a:pt x="28384" y="1879"/>
                  </a:lnTo>
                  <a:lnTo>
                    <a:pt x="26517" y="1130"/>
                  </a:lnTo>
                  <a:lnTo>
                    <a:pt x="26060" y="939"/>
                  </a:lnTo>
                  <a:lnTo>
                    <a:pt x="25019" y="596"/>
                  </a:lnTo>
                  <a:lnTo>
                    <a:pt x="22148" y="1295"/>
                  </a:lnTo>
                  <a:lnTo>
                    <a:pt x="19634" y="1295"/>
                  </a:lnTo>
                  <a:lnTo>
                    <a:pt x="19164" y="1130"/>
                  </a:lnTo>
                  <a:lnTo>
                    <a:pt x="17665" y="596"/>
                  </a:lnTo>
                  <a:lnTo>
                    <a:pt x="17424" y="596"/>
                  </a:lnTo>
                  <a:lnTo>
                    <a:pt x="15100" y="1612"/>
                  </a:lnTo>
                  <a:lnTo>
                    <a:pt x="13728" y="1295"/>
                  </a:lnTo>
                  <a:lnTo>
                    <a:pt x="12915" y="1130"/>
                  </a:lnTo>
                  <a:lnTo>
                    <a:pt x="12446" y="1028"/>
                  </a:lnTo>
                  <a:lnTo>
                    <a:pt x="11404" y="596"/>
                  </a:lnTo>
                  <a:lnTo>
                    <a:pt x="11150" y="596"/>
                  </a:lnTo>
                  <a:lnTo>
                    <a:pt x="8597" y="1612"/>
                  </a:lnTo>
                  <a:lnTo>
                    <a:pt x="7048" y="1295"/>
                  </a:lnTo>
                  <a:lnTo>
                    <a:pt x="5499" y="1028"/>
                  </a:lnTo>
                  <a:lnTo>
                    <a:pt x="4686" y="596"/>
                  </a:lnTo>
                  <a:lnTo>
                    <a:pt x="3606" y="0"/>
                  </a:lnTo>
                  <a:lnTo>
                    <a:pt x="3187" y="190"/>
                  </a:lnTo>
                  <a:lnTo>
                    <a:pt x="2743" y="876"/>
                  </a:lnTo>
                  <a:lnTo>
                    <a:pt x="0" y="1879"/>
                  </a:lnTo>
                  <a:lnTo>
                    <a:pt x="2743" y="1384"/>
                  </a:lnTo>
                  <a:lnTo>
                    <a:pt x="3340" y="876"/>
                  </a:lnTo>
                  <a:lnTo>
                    <a:pt x="3454" y="596"/>
                  </a:lnTo>
                  <a:lnTo>
                    <a:pt x="3797" y="774"/>
                  </a:lnTo>
                  <a:lnTo>
                    <a:pt x="5499" y="1612"/>
                  </a:lnTo>
                  <a:lnTo>
                    <a:pt x="6946" y="1879"/>
                  </a:lnTo>
                  <a:lnTo>
                    <a:pt x="8597" y="2235"/>
                  </a:lnTo>
                  <a:lnTo>
                    <a:pt x="10223" y="1612"/>
                  </a:lnTo>
                  <a:lnTo>
                    <a:pt x="11341" y="1193"/>
                  </a:lnTo>
                  <a:lnTo>
                    <a:pt x="11150" y="1130"/>
                  </a:lnTo>
                  <a:lnTo>
                    <a:pt x="11341" y="1193"/>
                  </a:lnTo>
                  <a:lnTo>
                    <a:pt x="12280" y="1612"/>
                  </a:lnTo>
                  <a:lnTo>
                    <a:pt x="13639" y="1879"/>
                  </a:lnTo>
                  <a:lnTo>
                    <a:pt x="15100" y="2235"/>
                  </a:lnTo>
                  <a:lnTo>
                    <a:pt x="16522" y="1612"/>
                  </a:lnTo>
                  <a:lnTo>
                    <a:pt x="17487" y="1193"/>
                  </a:lnTo>
                  <a:lnTo>
                    <a:pt x="19481" y="1879"/>
                  </a:lnTo>
                  <a:lnTo>
                    <a:pt x="22237" y="1879"/>
                  </a:lnTo>
                  <a:lnTo>
                    <a:pt x="24638" y="1295"/>
                  </a:lnTo>
                  <a:lnTo>
                    <a:pt x="25019" y="1193"/>
                  </a:lnTo>
                  <a:lnTo>
                    <a:pt x="28117" y="2489"/>
                  </a:lnTo>
                  <a:lnTo>
                    <a:pt x="30441" y="2489"/>
                  </a:lnTo>
                  <a:lnTo>
                    <a:pt x="31394" y="1879"/>
                  </a:lnTo>
                  <a:lnTo>
                    <a:pt x="32169" y="1384"/>
                  </a:lnTo>
                  <a:lnTo>
                    <a:pt x="32423" y="1485"/>
                  </a:lnTo>
                  <a:lnTo>
                    <a:pt x="34810" y="2578"/>
                  </a:lnTo>
                  <a:lnTo>
                    <a:pt x="36525" y="2578"/>
                  </a:lnTo>
                  <a:lnTo>
                    <a:pt x="38201" y="2044"/>
                  </a:lnTo>
                  <a:lnTo>
                    <a:pt x="39966" y="1485"/>
                  </a:lnTo>
                  <a:lnTo>
                    <a:pt x="40055" y="1295"/>
                  </a:lnTo>
                  <a:lnTo>
                    <a:pt x="41414" y="2743"/>
                  </a:lnTo>
                  <a:lnTo>
                    <a:pt x="43383" y="2844"/>
                  </a:lnTo>
                  <a:lnTo>
                    <a:pt x="45453" y="2844"/>
                  </a:lnTo>
                  <a:lnTo>
                    <a:pt x="46240" y="2324"/>
                  </a:lnTo>
                  <a:lnTo>
                    <a:pt x="47193" y="1714"/>
                  </a:lnTo>
                  <a:lnTo>
                    <a:pt x="47244" y="1485"/>
                  </a:lnTo>
                  <a:lnTo>
                    <a:pt x="48793" y="2489"/>
                  </a:lnTo>
                  <a:lnTo>
                    <a:pt x="50431" y="2743"/>
                  </a:lnTo>
                  <a:lnTo>
                    <a:pt x="52146" y="2933"/>
                  </a:lnTo>
                  <a:lnTo>
                    <a:pt x="52578" y="2489"/>
                  </a:lnTo>
                  <a:lnTo>
                    <a:pt x="53162" y="1879"/>
                  </a:lnTo>
                  <a:lnTo>
                    <a:pt x="53251" y="1485"/>
                  </a:lnTo>
                  <a:lnTo>
                    <a:pt x="53441" y="1714"/>
                  </a:lnTo>
                  <a:lnTo>
                    <a:pt x="54368" y="2489"/>
                  </a:lnTo>
                  <a:lnTo>
                    <a:pt x="55638" y="2743"/>
                  </a:lnTo>
                  <a:lnTo>
                    <a:pt x="57035" y="2933"/>
                  </a:lnTo>
                  <a:lnTo>
                    <a:pt x="57962" y="2324"/>
                  </a:lnTo>
                  <a:lnTo>
                    <a:pt x="59258" y="1485"/>
                  </a:lnTo>
                  <a:close/>
                </a:path>
              </a:pathLst>
            </a:custGeom>
            <a:solidFill>
              <a:srgbClr val="000000"/>
            </a:solidFill>
          </p:spPr>
          <p:txBody>
            <a:bodyPr wrap="square" lIns="0" tIns="0" rIns="0" bIns="0" rtlCol="0"/>
            <a:lstStyle/>
            <a:p>
              <a:endParaRPr/>
            </a:p>
          </p:txBody>
        </p:sp>
        <p:sp>
          <p:nvSpPr>
            <p:cNvPr id="254" name="object 254"/>
            <p:cNvSpPr/>
            <p:nvPr/>
          </p:nvSpPr>
          <p:spPr>
            <a:xfrm>
              <a:off x="14970335" y="10912789"/>
              <a:ext cx="47625" cy="11430"/>
            </a:xfrm>
            <a:custGeom>
              <a:avLst/>
              <a:gdLst/>
              <a:ahLst/>
              <a:cxnLst/>
              <a:rect l="l" t="t" r="r" b="b"/>
              <a:pathLst>
                <a:path w="47625" h="11429">
                  <a:moveTo>
                    <a:pt x="23244" y="10620"/>
                  </a:moveTo>
                  <a:lnTo>
                    <a:pt x="23056" y="11224"/>
                  </a:lnTo>
                  <a:lnTo>
                    <a:pt x="23655" y="10650"/>
                  </a:lnTo>
                  <a:lnTo>
                    <a:pt x="23244" y="10620"/>
                  </a:lnTo>
                  <a:close/>
                </a:path>
                <a:path w="47625" h="11429">
                  <a:moveTo>
                    <a:pt x="28805" y="7978"/>
                  </a:moveTo>
                  <a:lnTo>
                    <a:pt x="25632" y="8753"/>
                  </a:lnTo>
                  <a:lnTo>
                    <a:pt x="23655" y="10650"/>
                  </a:lnTo>
                  <a:lnTo>
                    <a:pt x="30679" y="11151"/>
                  </a:lnTo>
                  <a:lnTo>
                    <a:pt x="42522" y="10544"/>
                  </a:lnTo>
                  <a:lnTo>
                    <a:pt x="42725" y="10114"/>
                  </a:lnTo>
                  <a:lnTo>
                    <a:pt x="31653" y="10114"/>
                  </a:lnTo>
                  <a:lnTo>
                    <a:pt x="28805" y="7978"/>
                  </a:lnTo>
                  <a:close/>
                </a:path>
                <a:path w="47625" h="11429">
                  <a:moveTo>
                    <a:pt x="2722" y="0"/>
                  </a:moveTo>
                  <a:lnTo>
                    <a:pt x="1706" y="774"/>
                  </a:lnTo>
                  <a:lnTo>
                    <a:pt x="0" y="3685"/>
                  </a:lnTo>
                  <a:lnTo>
                    <a:pt x="2470" y="4961"/>
                  </a:lnTo>
                  <a:lnTo>
                    <a:pt x="9143" y="7709"/>
                  </a:lnTo>
                  <a:lnTo>
                    <a:pt x="18915" y="10311"/>
                  </a:lnTo>
                  <a:lnTo>
                    <a:pt x="23244" y="10620"/>
                  </a:lnTo>
                  <a:lnTo>
                    <a:pt x="23402" y="10114"/>
                  </a:lnTo>
                  <a:lnTo>
                    <a:pt x="23925" y="7978"/>
                  </a:lnTo>
                  <a:lnTo>
                    <a:pt x="19036" y="7978"/>
                  </a:lnTo>
                  <a:lnTo>
                    <a:pt x="18619" y="5675"/>
                  </a:lnTo>
                  <a:lnTo>
                    <a:pt x="13538" y="5675"/>
                  </a:lnTo>
                  <a:lnTo>
                    <a:pt x="13538" y="4481"/>
                  </a:lnTo>
                  <a:lnTo>
                    <a:pt x="10209" y="4481"/>
                  </a:lnTo>
                  <a:lnTo>
                    <a:pt x="10123" y="4125"/>
                  </a:lnTo>
                  <a:lnTo>
                    <a:pt x="5821" y="4125"/>
                  </a:lnTo>
                  <a:lnTo>
                    <a:pt x="5067" y="1895"/>
                  </a:lnTo>
                  <a:lnTo>
                    <a:pt x="2722" y="0"/>
                  </a:lnTo>
                  <a:close/>
                </a:path>
                <a:path w="47625" h="11429">
                  <a:moveTo>
                    <a:pt x="34983" y="5497"/>
                  </a:moveTo>
                  <a:lnTo>
                    <a:pt x="34208" y="6690"/>
                  </a:lnTo>
                  <a:lnTo>
                    <a:pt x="31653" y="10114"/>
                  </a:lnTo>
                  <a:lnTo>
                    <a:pt x="42725" y="10114"/>
                  </a:lnTo>
                  <a:lnTo>
                    <a:pt x="43944" y="7539"/>
                  </a:lnTo>
                  <a:lnTo>
                    <a:pt x="37025" y="7539"/>
                  </a:lnTo>
                  <a:lnTo>
                    <a:pt x="37025" y="6261"/>
                  </a:lnTo>
                  <a:lnTo>
                    <a:pt x="34983" y="5497"/>
                  </a:lnTo>
                  <a:close/>
                </a:path>
                <a:path w="47625" h="11429">
                  <a:moveTo>
                    <a:pt x="21015" y="6177"/>
                  </a:moveTo>
                  <a:lnTo>
                    <a:pt x="19036" y="7978"/>
                  </a:lnTo>
                  <a:lnTo>
                    <a:pt x="23925" y="7978"/>
                  </a:lnTo>
                  <a:lnTo>
                    <a:pt x="21601" y="6429"/>
                  </a:lnTo>
                  <a:lnTo>
                    <a:pt x="21015" y="6177"/>
                  </a:lnTo>
                  <a:close/>
                </a:path>
                <a:path w="47625" h="11429">
                  <a:moveTo>
                    <a:pt x="39538" y="3005"/>
                  </a:moveTo>
                  <a:lnTo>
                    <a:pt x="38763" y="3518"/>
                  </a:lnTo>
                  <a:lnTo>
                    <a:pt x="37988" y="3874"/>
                  </a:lnTo>
                  <a:lnTo>
                    <a:pt x="37025" y="7539"/>
                  </a:lnTo>
                  <a:lnTo>
                    <a:pt x="43944" y="7539"/>
                  </a:lnTo>
                  <a:lnTo>
                    <a:pt x="44826" y="5675"/>
                  </a:lnTo>
                  <a:lnTo>
                    <a:pt x="40543" y="5675"/>
                  </a:lnTo>
                  <a:lnTo>
                    <a:pt x="40458" y="4481"/>
                  </a:lnTo>
                  <a:lnTo>
                    <a:pt x="39538" y="3005"/>
                  </a:lnTo>
                  <a:close/>
                </a:path>
                <a:path w="47625" h="11429">
                  <a:moveTo>
                    <a:pt x="16449" y="3685"/>
                  </a:moveTo>
                  <a:lnTo>
                    <a:pt x="15423" y="3779"/>
                  </a:lnTo>
                  <a:lnTo>
                    <a:pt x="13538" y="5675"/>
                  </a:lnTo>
                  <a:lnTo>
                    <a:pt x="18619" y="5675"/>
                  </a:lnTo>
                  <a:lnTo>
                    <a:pt x="18428" y="4617"/>
                  </a:lnTo>
                  <a:lnTo>
                    <a:pt x="16449" y="3685"/>
                  </a:lnTo>
                  <a:close/>
                </a:path>
                <a:path w="47625" h="11429">
                  <a:moveTo>
                    <a:pt x="42428" y="2324"/>
                  </a:moveTo>
                  <a:lnTo>
                    <a:pt x="40899" y="2931"/>
                  </a:lnTo>
                  <a:lnTo>
                    <a:pt x="40543" y="5675"/>
                  </a:lnTo>
                  <a:lnTo>
                    <a:pt x="44826" y="5675"/>
                  </a:lnTo>
                  <a:lnTo>
                    <a:pt x="45391" y="4481"/>
                  </a:lnTo>
                  <a:lnTo>
                    <a:pt x="43977" y="4481"/>
                  </a:lnTo>
                  <a:lnTo>
                    <a:pt x="43977" y="3423"/>
                  </a:lnTo>
                  <a:lnTo>
                    <a:pt x="42428" y="2324"/>
                  </a:lnTo>
                  <a:close/>
                </a:path>
                <a:path w="47625" h="11429">
                  <a:moveTo>
                    <a:pt x="12858" y="1549"/>
                  </a:moveTo>
                  <a:lnTo>
                    <a:pt x="12083" y="2136"/>
                  </a:lnTo>
                  <a:lnTo>
                    <a:pt x="11319" y="2649"/>
                  </a:lnTo>
                  <a:lnTo>
                    <a:pt x="10209" y="4481"/>
                  </a:lnTo>
                  <a:lnTo>
                    <a:pt x="13538" y="4481"/>
                  </a:lnTo>
                  <a:lnTo>
                    <a:pt x="13422" y="3685"/>
                  </a:lnTo>
                  <a:lnTo>
                    <a:pt x="12858" y="1549"/>
                  </a:lnTo>
                  <a:close/>
                </a:path>
                <a:path w="47625" h="11429">
                  <a:moveTo>
                    <a:pt x="47422" y="188"/>
                  </a:moveTo>
                  <a:lnTo>
                    <a:pt x="46815" y="513"/>
                  </a:lnTo>
                  <a:lnTo>
                    <a:pt x="45621" y="1287"/>
                  </a:lnTo>
                  <a:lnTo>
                    <a:pt x="43977" y="4481"/>
                  </a:lnTo>
                  <a:lnTo>
                    <a:pt x="45391" y="4481"/>
                  </a:lnTo>
                  <a:lnTo>
                    <a:pt x="47422" y="188"/>
                  </a:lnTo>
                  <a:close/>
                </a:path>
                <a:path w="47625" h="11429">
                  <a:moveTo>
                    <a:pt x="6847" y="1287"/>
                  </a:moveTo>
                  <a:lnTo>
                    <a:pt x="6073" y="2649"/>
                  </a:lnTo>
                  <a:lnTo>
                    <a:pt x="5821" y="4125"/>
                  </a:lnTo>
                  <a:lnTo>
                    <a:pt x="10123" y="4125"/>
                  </a:lnTo>
                  <a:lnTo>
                    <a:pt x="9769" y="2649"/>
                  </a:lnTo>
                  <a:lnTo>
                    <a:pt x="6847" y="1287"/>
                  </a:lnTo>
                  <a:close/>
                </a:path>
              </a:pathLst>
            </a:custGeom>
            <a:solidFill>
              <a:srgbClr val="70C81B"/>
            </a:solidFill>
          </p:spPr>
          <p:txBody>
            <a:bodyPr wrap="square" lIns="0" tIns="0" rIns="0" bIns="0" rtlCol="0"/>
            <a:lstStyle/>
            <a:p>
              <a:endParaRPr/>
            </a:p>
          </p:txBody>
        </p:sp>
        <p:sp>
          <p:nvSpPr>
            <p:cNvPr id="255" name="object 255"/>
            <p:cNvSpPr/>
            <p:nvPr/>
          </p:nvSpPr>
          <p:spPr>
            <a:xfrm>
              <a:off x="14951028" y="10800296"/>
              <a:ext cx="92710" cy="120650"/>
            </a:xfrm>
            <a:custGeom>
              <a:avLst/>
              <a:gdLst/>
              <a:ahLst/>
              <a:cxnLst/>
              <a:rect l="l" t="t" r="r" b="b"/>
              <a:pathLst>
                <a:path w="92709" h="120650">
                  <a:moveTo>
                    <a:pt x="91944" y="0"/>
                  </a:moveTo>
                  <a:lnTo>
                    <a:pt x="0" y="418"/>
                  </a:lnTo>
                  <a:lnTo>
                    <a:pt x="0" y="52448"/>
                  </a:lnTo>
                  <a:lnTo>
                    <a:pt x="1361" y="67488"/>
                  </a:lnTo>
                  <a:lnTo>
                    <a:pt x="7476" y="86632"/>
                  </a:lnTo>
                  <a:lnTo>
                    <a:pt x="21389" y="105691"/>
                  </a:lnTo>
                  <a:lnTo>
                    <a:pt x="46302" y="120572"/>
                  </a:lnTo>
                  <a:lnTo>
                    <a:pt x="46490" y="120478"/>
                  </a:lnTo>
                  <a:lnTo>
                    <a:pt x="48064" y="119535"/>
                  </a:lnTo>
                  <a:lnTo>
                    <a:pt x="46302" y="119535"/>
                  </a:lnTo>
                  <a:lnTo>
                    <a:pt x="21960" y="104890"/>
                  </a:lnTo>
                  <a:lnTo>
                    <a:pt x="8285" y="86090"/>
                  </a:lnTo>
                  <a:lnTo>
                    <a:pt x="2278" y="67240"/>
                  </a:lnTo>
                  <a:lnTo>
                    <a:pt x="942" y="52448"/>
                  </a:lnTo>
                  <a:lnTo>
                    <a:pt x="513" y="963"/>
                  </a:lnTo>
                  <a:lnTo>
                    <a:pt x="91948" y="418"/>
                  </a:lnTo>
                  <a:lnTo>
                    <a:pt x="91944" y="0"/>
                  </a:lnTo>
                  <a:close/>
                </a:path>
                <a:path w="92709" h="120650">
                  <a:moveTo>
                    <a:pt x="91948" y="418"/>
                  </a:moveTo>
                  <a:lnTo>
                    <a:pt x="91505" y="418"/>
                  </a:lnTo>
                  <a:lnTo>
                    <a:pt x="91505" y="52448"/>
                  </a:lnTo>
                  <a:lnTo>
                    <a:pt x="90172" y="67240"/>
                  </a:lnTo>
                  <a:lnTo>
                    <a:pt x="84181" y="86125"/>
                  </a:lnTo>
                  <a:lnTo>
                    <a:pt x="70553" y="104930"/>
                  </a:lnTo>
                  <a:lnTo>
                    <a:pt x="46302" y="119535"/>
                  </a:lnTo>
                  <a:lnTo>
                    <a:pt x="48064" y="119535"/>
                  </a:lnTo>
                  <a:lnTo>
                    <a:pt x="71177" y="105691"/>
                  </a:lnTo>
                  <a:lnTo>
                    <a:pt x="85030" y="86632"/>
                  </a:lnTo>
                  <a:lnTo>
                    <a:pt x="91102" y="67488"/>
                  </a:lnTo>
                  <a:lnTo>
                    <a:pt x="92447" y="52448"/>
                  </a:lnTo>
                  <a:lnTo>
                    <a:pt x="91948" y="418"/>
                  </a:lnTo>
                  <a:close/>
                </a:path>
              </a:pathLst>
            </a:custGeom>
            <a:solidFill>
              <a:srgbClr val="000000"/>
            </a:solidFill>
          </p:spPr>
          <p:txBody>
            <a:bodyPr wrap="square" lIns="0" tIns="0" rIns="0" bIns="0" rtlCol="0"/>
            <a:lstStyle/>
            <a:p>
              <a:endParaRPr/>
            </a:p>
          </p:txBody>
        </p:sp>
        <p:sp>
          <p:nvSpPr>
            <p:cNvPr id="256" name="object 256"/>
            <p:cNvSpPr/>
            <p:nvPr/>
          </p:nvSpPr>
          <p:spPr>
            <a:xfrm>
              <a:off x="14970185" y="10912720"/>
              <a:ext cx="46990" cy="10795"/>
            </a:xfrm>
            <a:custGeom>
              <a:avLst/>
              <a:gdLst/>
              <a:ahLst/>
              <a:cxnLst/>
              <a:rect l="l" t="t" r="r" b="b"/>
              <a:pathLst>
                <a:path w="46990" h="10795">
                  <a:moveTo>
                    <a:pt x="22267" y="6659"/>
                  </a:moveTo>
                  <a:lnTo>
                    <a:pt x="21252" y="6659"/>
                  </a:lnTo>
                  <a:lnTo>
                    <a:pt x="21587" y="6753"/>
                  </a:lnTo>
                  <a:lnTo>
                    <a:pt x="23744" y="8209"/>
                  </a:lnTo>
                  <a:lnTo>
                    <a:pt x="23294" y="10607"/>
                  </a:lnTo>
                  <a:lnTo>
                    <a:pt x="23461" y="10795"/>
                  </a:lnTo>
                  <a:lnTo>
                    <a:pt x="23817" y="10795"/>
                  </a:lnTo>
                  <a:lnTo>
                    <a:pt x="24637" y="10282"/>
                  </a:lnTo>
                  <a:lnTo>
                    <a:pt x="23650" y="10282"/>
                  </a:lnTo>
                  <a:lnTo>
                    <a:pt x="24236" y="8052"/>
                  </a:lnTo>
                  <a:lnTo>
                    <a:pt x="22267" y="6659"/>
                  </a:lnTo>
                  <a:close/>
                </a:path>
                <a:path w="46990" h="10795">
                  <a:moveTo>
                    <a:pt x="29386" y="8303"/>
                  </a:moveTo>
                  <a:lnTo>
                    <a:pt x="28791" y="8303"/>
                  </a:lnTo>
                  <a:lnTo>
                    <a:pt x="31869" y="10355"/>
                  </a:lnTo>
                  <a:lnTo>
                    <a:pt x="32129" y="9999"/>
                  </a:lnTo>
                  <a:lnTo>
                    <a:pt x="31796" y="9999"/>
                  </a:lnTo>
                  <a:lnTo>
                    <a:pt x="29386" y="8303"/>
                  </a:lnTo>
                  <a:close/>
                </a:path>
                <a:path w="46990" h="10795">
                  <a:moveTo>
                    <a:pt x="28791" y="7884"/>
                  </a:moveTo>
                  <a:lnTo>
                    <a:pt x="27147" y="8303"/>
                  </a:lnTo>
                  <a:lnTo>
                    <a:pt x="24749" y="9696"/>
                  </a:lnTo>
                  <a:lnTo>
                    <a:pt x="24236" y="9926"/>
                  </a:lnTo>
                  <a:lnTo>
                    <a:pt x="23744" y="10282"/>
                  </a:lnTo>
                  <a:lnTo>
                    <a:pt x="24637" y="10282"/>
                  </a:lnTo>
                  <a:lnTo>
                    <a:pt x="25953" y="9507"/>
                  </a:lnTo>
                  <a:lnTo>
                    <a:pt x="27409" y="8732"/>
                  </a:lnTo>
                  <a:lnTo>
                    <a:pt x="28791" y="8303"/>
                  </a:lnTo>
                  <a:lnTo>
                    <a:pt x="29386" y="8303"/>
                  </a:lnTo>
                  <a:lnTo>
                    <a:pt x="28791" y="7884"/>
                  </a:lnTo>
                  <a:close/>
                </a:path>
                <a:path w="46990" h="10795">
                  <a:moveTo>
                    <a:pt x="34969" y="5486"/>
                  </a:moveTo>
                  <a:lnTo>
                    <a:pt x="34780" y="5486"/>
                  </a:lnTo>
                  <a:lnTo>
                    <a:pt x="34100" y="6596"/>
                  </a:lnTo>
                  <a:lnTo>
                    <a:pt x="31848" y="9507"/>
                  </a:lnTo>
                  <a:lnTo>
                    <a:pt x="31796" y="9999"/>
                  </a:lnTo>
                  <a:lnTo>
                    <a:pt x="32129" y="9999"/>
                  </a:lnTo>
                  <a:lnTo>
                    <a:pt x="34424" y="6847"/>
                  </a:lnTo>
                  <a:lnTo>
                    <a:pt x="34969" y="5790"/>
                  </a:lnTo>
                  <a:lnTo>
                    <a:pt x="36026" y="5790"/>
                  </a:lnTo>
                  <a:lnTo>
                    <a:pt x="34969" y="5486"/>
                  </a:lnTo>
                  <a:close/>
                </a:path>
                <a:path w="46990" h="10795">
                  <a:moveTo>
                    <a:pt x="17549" y="4010"/>
                  </a:moveTo>
                  <a:lnTo>
                    <a:pt x="16446" y="4010"/>
                  </a:lnTo>
                  <a:lnTo>
                    <a:pt x="18320" y="4952"/>
                  </a:lnTo>
                  <a:lnTo>
                    <a:pt x="19262" y="8303"/>
                  </a:lnTo>
                  <a:lnTo>
                    <a:pt x="19532" y="8052"/>
                  </a:lnTo>
                  <a:lnTo>
                    <a:pt x="19357" y="8052"/>
                  </a:lnTo>
                  <a:lnTo>
                    <a:pt x="18739" y="4596"/>
                  </a:lnTo>
                  <a:lnTo>
                    <a:pt x="17549" y="4010"/>
                  </a:lnTo>
                  <a:close/>
                </a:path>
                <a:path w="46990" h="10795">
                  <a:moveTo>
                    <a:pt x="20990" y="6052"/>
                  </a:moveTo>
                  <a:lnTo>
                    <a:pt x="19451" y="7434"/>
                  </a:lnTo>
                  <a:lnTo>
                    <a:pt x="19357" y="8052"/>
                  </a:lnTo>
                  <a:lnTo>
                    <a:pt x="19532" y="8052"/>
                  </a:lnTo>
                  <a:lnTo>
                    <a:pt x="20194" y="7434"/>
                  </a:lnTo>
                  <a:lnTo>
                    <a:pt x="21252" y="6659"/>
                  </a:lnTo>
                  <a:lnTo>
                    <a:pt x="22267" y="6659"/>
                  </a:lnTo>
                  <a:lnTo>
                    <a:pt x="21912" y="6408"/>
                  </a:lnTo>
                  <a:lnTo>
                    <a:pt x="20990" y="6052"/>
                  </a:lnTo>
                  <a:close/>
                </a:path>
                <a:path w="46990" h="10795">
                  <a:moveTo>
                    <a:pt x="36026" y="5790"/>
                  </a:moveTo>
                  <a:lnTo>
                    <a:pt x="34969" y="5790"/>
                  </a:lnTo>
                  <a:lnTo>
                    <a:pt x="35482" y="5978"/>
                  </a:lnTo>
                  <a:lnTo>
                    <a:pt x="36937" y="6753"/>
                  </a:lnTo>
                  <a:lnTo>
                    <a:pt x="37356" y="7696"/>
                  </a:lnTo>
                  <a:lnTo>
                    <a:pt x="37469" y="7203"/>
                  </a:lnTo>
                  <a:lnTo>
                    <a:pt x="37272" y="7203"/>
                  </a:lnTo>
                  <a:lnTo>
                    <a:pt x="36937" y="6052"/>
                  </a:lnTo>
                  <a:lnTo>
                    <a:pt x="36026" y="5790"/>
                  </a:lnTo>
                  <a:close/>
                </a:path>
                <a:path w="46990" h="10795">
                  <a:moveTo>
                    <a:pt x="38728" y="3329"/>
                  </a:moveTo>
                  <a:lnTo>
                    <a:pt x="38037" y="3748"/>
                  </a:lnTo>
                  <a:lnTo>
                    <a:pt x="37399" y="5748"/>
                  </a:lnTo>
                  <a:lnTo>
                    <a:pt x="37272" y="7203"/>
                  </a:lnTo>
                  <a:lnTo>
                    <a:pt x="37469" y="7203"/>
                  </a:lnTo>
                  <a:lnTo>
                    <a:pt x="37691" y="6240"/>
                  </a:lnTo>
                  <a:lnTo>
                    <a:pt x="38487" y="4010"/>
                  </a:lnTo>
                  <a:lnTo>
                    <a:pt x="39429" y="3842"/>
                  </a:lnTo>
                  <a:lnTo>
                    <a:pt x="40013" y="3842"/>
                  </a:lnTo>
                  <a:lnTo>
                    <a:pt x="39827" y="3654"/>
                  </a:lnTo>
                  <a:lnTo>
                    <a:pt x="38728" y="3329"/>
                  </a:lnTo>
                  <a:close/>
                </a:path>
                <a:path w="46990" h="10795">
                  <a:moveTo>
                    <a:pt x="16509" y="3497"/>
                  </a:moveTo>
                  <a:lnTo>
                    <a:pt x="15503" y="3654"/>
                  </a:lnTo>
                  <a:lnTo>
                    <a:pt x="14017" y="5046"/>
                  </a:lnTo>
                  <a:lnTo>
                    <a:pt x="13859" y="5654"/>
                  </a:lnTo>
                  <a:lnTo>
                    <a:pt x="13859" y="5978"/>
                  </a:lnTo>
                  <a:lnTo>
                    <a:pt x="14299" y="5486"/>
                  </a:lnTo>
                  <a:lnTo>
                    <a:pt x="15755" y="4104"/>
                  </a:lnTo>
                  <a:lnTo>
                    <a:pt x="16446" y="4010"/>
                  </a:lnTo>
                  <a:lnTo>
                    <a:pt x="17549" y="4010"/>
                  </a:lnTo>
                  <a:lnTo>
                    <a:pt x="16509" y="3497"/>
                  </a:lnTo>
                  <a:close/>
                </a:path>
                <a:path w="46990" h="10795">
                  <a:moveTo>
                    <a:pt x="40013" y="3842"/>
                  </a:moveTo>
                  <a:lnTo>
                    <a:pt x="39429" y="3842"/>
                  </a:lnTo>
                  <a:lnTo>
                    <a:pt x="39827" y="4104"/>
                  </a:lnTo>
                  <a:lnTo>
                    <a:pt x="40361" y="4879"/>
                  </a:lnTo>
                  <a:lnTo>
                    <a:pt x="40791" y="5654"/>
                  </a:lnTo>
                  <a:lnTo>
                    <a:pt x="40885" y="5790"/>
                  </a:lnTo>
                  <a:lnTo>
                    <a:pt x="40996" y="4879"/>
                  </a:lnTo>
                  <a:lnTo>
                    <a:pt x="40696" y="4879"/>
                  </a:lnTo>
                  <a:lnTo>
                    <a:pt x="40475" y="4366"/>
                  </a:lnTo>
                  <a:lnTo>
                    <a:pt x="40363" y="4198"/>
                  </a:lnTo>
                  <a:lnTo>
                    <a:pt x="40013" y="3842"/>
                  </a:lnTo>
                  <a:close/>
                </a:path>
                <a:path w="46990" h="10795">
                  <a:moveTo>
                    <a:pt x="13346" y="2387"/>
                  </a:moveTo>
                  <a:lnTo>
                    <a:pt x="12404" y="2387"/>
                  </a:lnTo>
                  <a:lnTo>
                    <a:pt x="12917" y="2649"/>
                  </a:lnTo>
                  <a:lnTo>
                    <a:pt x="13762" y="5654"/>
                  </a:lnTo>
                  <a:lnTo>
                    <a:pt x="13748" y="3937"/>
                  </a:lnTo>
                  <a:lnTo>
                    <a:pt x="13346" y="2387"/>
                  </a:lnTo>
                  <a:close/>
                </a:path>
                <a:path w="46990" h="10795">
                  <a:moveTo>
                    <a:pt x="42414" y="2198"/>
                  </a:moveTo>
                  <a:lnTo>
                    <a:pt x="41304" y="2649"/>
                  </a:lnTo>
                  <a:lnTo>
                    <a:pt x="40818" y="3937"/>
                  </a:lnTo>
                  <a:lnTo>
                    <a:pt x="40696" y="4879"/>
                  </a:lnTo>
                  <a:lnTo>
                    <a:pt x="40996" y="4879"/>
                  </a:lnTo>
                  <a:lnTo>
                    <a:pt x="41209" y="3141"/>
                  </a:lnTo>
                  <a:lnTo>
                    <a:pt x="42340" y="2649"/>
                  </a:lnTo>
                  <a:lnTo>
                    <a:pt x="43155" y="2649"/>
                  </a:lnTo>
                  <a:lnTo>
                    <a:pt x="42665" y="2293"/>
                  </a:lnTo>
                  <a:lnTo>
                    <a:pt x="42414" y="2198"/>
                  </a:lnTo>
                  <a:close/>
                </a:path>
                <a:path w="46990" h="10795">
                  <a:moveTo>
                    <a:pt x="11975" y="2041"/>
                  </a:moveTo>
                  <a:lnTo>
                    <a:pt x="11367" y="2460"/>
                  </a:lnTo>
                  <a:lnTo>
                    <a:pt x="10519" y="3748"/>
                  </a:lnTo>
                  <a:lnTo>
                    <a:pt x="10425" y="4272"/>
                  </a:lnTo>
                  <a:lnTo>
                    <a:pt x="10519" y="4690"/>
                  </a:lnTo>
                  <a:lnTo>
                    <a:pt x="10760" y="4198"/>
                  </a:lnTo>
                  <a:lnTo>
                    <a:pt x="11629" y="2816"/>
                  </a:lnTo>
                  <a:lnTo>
                    <a:pt x="12404" y="2387"/>
                  </a:lnTo>
                  <a:lnTo>
                    <a:pt x="13346" y="2387"/>
                  </a:lnTo>
                  <a:lnTo>
                    <a:pt x="11975" y="2041"/>
                  </a:lnTo>
                  <a:close/>
                </a:path>
                <a:path w="46990" h="10795">
                  <a:moveTo>
                    <a:pt x="43155" y="2649"/>
                  </a:moveTo>
                  <a:lnTo>
                    <a:pt x="42340" y="2649"/>
                  </a:lnTo>
                  <a:lnTo>
                    <a:pt x="42949" y="3141"/>
                  </a:lnTo>
                  <a:lnTo>
                    <a:pt x="43796" y="3748"/>
                  </a:lnTo>
                  <a:lnTo>
                    <a:pt x="44215" y="4690"/>
                  </a:lnTo>
                  <a:lnTo>
                    <a:pt x="44339" y="4366"/>
                  </a:lnTo>
                  <a:lnTo>
                    <a:pt x="44429" y="4198"/>
                  </a:lnTo>
                  <a:lnTo>
                    <a:pt x="44215" y="4198"/>
                  </a:lnTo>
                  <a:lnTo>
                    <a:pt x="43963" y="3235"/>
                  </a:lnTo>
                  <a:lnTo>
                    <a:pt x="43155" y="2649"/>
                  </a:lnTo>
                  <a:close/>
                </a:path>
                <a:path w="46990" h="10795">
                  <a:moveTo>
                    <a:pt x="7263" y="1266"/>
                  </a:moveTo>
                  <a:lnTo>
                    <a:pt x="6760" y="1266"/>
                  </a:lnTo>
                  <a:lnTo>
                    <a:pt x="6329" y="1968"/>
                  </a:lnTo>
                  <a:lnTo>
                    <a:pt x="6209" y="2198"/>
                  </a:lnTo>
                  <a:lnTo>
                    <a:pt x="5982" y="3005"/>
                  </a:lnTo>
                  <a:lnTo>
                    <a:pt x="5902" y="3654"/>
                  </a:lnTo>
                  <a:lnTo>
                    <a:pt x="5964" y="3937"/>
                  </a:lnTo>
                  <a:lnTo>
                    <a:pt x="6059" y="4272"/>
                  </a:lnTo>
                  <a:lnTo>
                    <a:pt x="6381" y="3005"/>
                  </a:lnTo>
                  <a:lnTo>
                    <a:pt x="6473" y="2649"/>
                  </a:lnTo>
                  <a:lnTo>
                    <a:pt x="6833" y="1612"/>
                  </a:lnTo>
                  <a:lnTo>
                    <a:pt x="8008" y="1612"/>
                  </a:lnTo>
                  <a:lnTo>
                    <a:pt x="7263" y="1266"/>
                  </a:lnTo>
                  <a:close/>
                </a:path>
                <a:path w="46990" h="10795">
                  <a:moveTo>
                    <a:pt x="8008" y="1612"/>
                  </a:moveTo>
                  <a:lnTo>
                    <a:pt x="6928" y="1612"/>
                  </a:lnTo>
                  <a:lnTo>
                    <a:pt x="9650" y="3005"/>
                  </a:lnTo>
                  <a:lnTo>
                    <a:pt x="10303" y="4272"/>
                  </a:lnTo>
                  <a:lnTo>
                    <a:pt x="9839" y="2460"/>
                  </a:lnTo>
                  <a:lnTo>
                    <a:pt x="8008" y="1612"/>
                  </a:lnTo>
                  <a:close/>
                </a:path>
                <a:path w="46990" h="10795">
                  <a:moveTo>
                    <a:pt x="46780" y="418"/>
                  </a:moveTo>
                  <a:lnTo>
                    <a:pt x="45670" y="1099"/>
                  </a:lnTo>
                  <a:lnTo>
                    <a:pt x="44437" y="3235"/>
                  </a:lnTo>
                  <a:lnTo>
                    <a:pt x="44320" y="3654"/>
                  </a:lnTo>
                  <a:lnTo>
                    <a:pt x="44215" y="4198"/>
                  </a:lnTo>
                  <a:lnTo>
                    <a:pt x="44429" y="4198"/>
                  </a:lnTo>
                  <a:lnTo>
                    <a:pt x="45858" y="1549"/>
                  </a:lnTo>
                  <a:lnTo>
                    <a:pt x="46780" y="418"/>
                  </a:lnTo>
                  <a:close/>
                </a:path>
                <a:path w="46990" h="10795">
                  <a:moveTo>
                    <a:pt x="2729" y="0"/>
                  </a:moveTo>
                  <a:lnTo>
                    <a:pt x="1629" y="743"/>
                  </a:lnTo>
                  <a:lnTo>
                    <a:pt x="116" y="3141"/>
                  </a:lnTo>
                  <a:lnTo>
                    <a:pt x="0" y="3748"/>
                  </a:lnTo>
                  <a:lnTo>
                    <a:pt x="216" y="3937"/>
                  </a:lnTo>
                  <a:lnTo>
                    <a:pt x="1954" y="1099"/>
                  </a:lnTo>
                  <a:lnTo>
                    <a:pt x="2729" y="324"/>
                  </a:lnTo>
                  <a:lnTo>
                    <a:pt x="3388" y="324"/>
                  </a:lnTo>
                  <a:lnTo>
                    <a:pt x="3054" y="62"/>
                  </a:lnTo>
                  <a:lnTo>
                    <a:pt x="2729" y="0"/>
                  </a:lnTo>
                  <a:close/>
                </a:path>
                <a:path w="46990" h="10795">
                  <a:moveTo>
                    <a:pt x="3388" y="324"/>
                  </a:moveTo>
                  <a:lnTo>
                    <a:pt x="2729" y="324"/>
                  </a:lnTo>
                  <a:lnTo>
                    <a:pt x="4676" y="1968"/>
                  </a:lnTo>
                  <a:lnTo>
                    <a:pt x="5779" y="3654"/>
                  </a:lnTo>
                  <a:lnTo>
                    <a:pt x="5033" y="1612"/>
                  </a:lnTo>
                  <a:lnTo>
                    <a:pt x="3388" y="324"/>
                  </a:lnTo>
                  <a:close/>
                </a:path>
              </a:pathLst>
            </a:custGeom>
            <a:solidFill>
              <a:srgbClr val="2A680A"/>
            </a:solidFill>
          </p:spPr>
          <p:txBody>
            <a:bodyPr wrap="square" lIns="0" tIns="0" rIns="0" bIns="0" rtlCol="0"/>
            <a:lstStyle/>
            <a:p>
              <a:endParaRPr/>
            </a:p>
          </p:txBody>
        </p:sp>
      </p:grpSp>
      <p:grpSp>
        <p:nvGrpSpPr>
          <p:cNvPr id="257" name="object 257"/>
          <p:cNvGrpSpPr/>
          <p:nvPr/>
        </p:nvGrpSpPr>
        <p:grpSpPr>
          <a:xfrm>
            <a:off x="15780461" y="10598294"/>
            <a:ext cx="807085" cy="471170"/>
            <a:chOff x="15780461" y="10598294"/>
            <a:chExt cx="807085" cy="471170"/>
          </a:xfrm>
        </p:grpSpPr>
        <p:sp>
          <p:nvSpPr>
            <p:cNvPr id="258" name="object 258"/>
            <p:cNvSpPr/>
            <p:nvPr/>
          </p:nvSpPr>
          <p:spPr>
            <a:xfrm>
              <a:off x="15780461" y="10990555"/>
              <a:ext cx="807085" cy="78740"/>
            </a:xfrm>
            <a:custGeom>
              <a:avLst/>
              <a:gdLst/>
              <a:ahLst/>
              <a:cxnLst/>
              <a:rect l="l" t="t" r="r" b="b"/>
              <a:pathLst>
                <a:path w="807084" h="78740">
                  <a:moveTo>
                    <a:pt x="0" y="78468"/>
                  </a:moveTo>
                  <a:lnTo>
                    <a:pt x="806970" y="78468"/>
                  </a:lnTo>
                  <a:lnTo>
                    <a:pt x="806970" y="0"/>
                  </a:lnTo>
                  <a:lnTo>
                    <a:pt x="0" y="0"/>
                  </a:lnTo>
                  <a:lnTo>
                    <a:pt x="0" y="78468"/>
                  </a:lnTo>
                  <a:close/>
                </a:path>
              </a:pathLst>
            </a:custGeom>
            <a:solidFill>
              <a:srgbClr val="1C2A7C"/>
            </a:solidFill>
          </p:spPr>
          <p:txBody>
            <a:bodyPr wrap="square" lIns="0" tIns="0" rIns="0" bIns="0" rtlCol="0"/>
            <a:lstStyle/>
            <a:p>
              <a:endParaRPr/>
            </a:p>
          </p:txBody>
        </p:sp>
        <p:sp>
          <p:nvSpPr>
            <p:cNvPr id="259" name="object 259"/>
            <p:cNvSpPr/>
            <p:nvPr/>
          </p:nvSpPr>
          <p:spPr>
            <a:xfrm>
              <a:off x="15780461" y="10912128"/>
              <a:ext cx="807085" cy="78740"/>
            </a:xfrm>
            <a:custGeom>
              <a:avLst/>
              <a:gdLst/>
              <a:ahLst/>
              <a:cxnLst/>
              <a:rect l="l" t="t" r="r" b="b"/>
              <a:pathLst>
                <a:path w="807084" h="78740">
                  <a:moveTo>
                    <a:pt x="0" y="78426"/>
                  </a:moveTo>
                  <a:lnTo>
                    <a:pt x="806970" y="78426"/>
                  </a:lnTo>
                  <a:lnTo>
                    <a:pt x="806970" y="0"/>
                  </a:lnTo>
                  <a:lnTo>
                    <a:pt x="0" y="0"/>
                  </a:lnTo>
                  <a:lnTo>
                    <a:pt x="0" y="78426"/>
                  </a:lnTo>
                  <a:close/>
                </a:path>
              </a:pathLst>
            </a:custGeom>
            <a:solidFill>
              <a:srgbClr val="FFFFFF"/>
            </a:solidFill>
          </p:spPr>
          <p:txBody>
            <a:bodyPr wrap="square" lIns="0" tIns="0" rIns="0" bIns="0" rtlCol="0"/>
            <a:lstStyle/>
            <a:p>
              <a:endParaRPr/>
            </a:p>
          </p:txBody>
        </p:sp>
        <p:sp>
          <p:nvSpPr>
            <p:cNvPr id="260" name="object 260"/>
            <p:cNvSpPr/>
            <p:nvPr/>
          </p:nvSpPr>
          <p:spPr>
            <a:xfrm>
              <a:off x="15780461" y="10598294"/>
              <a:ext cx="807085" cy="78740"/>
            </a:xfrm>
            <a:custGeom>
              <a:avLst/>
              <a:gdLst/>
              <a:ahLst/>
              <a:cxnLst/>
              <a:rect l="l" t="t" r="r" b="b"/>
              <a:pathLst>
                <a:path w="807084" h="78740">
                  <a:moveTo>
                    <a:pt x="0" y="78447"/>
                  </a:moveTo>
                  <a:lnTo>
                    <a:pt x="806970" y="78447"/>
                  </a:lnTo>
                  <a:lnTo>
                    <a:pt x="806970" y="0"/>
                  </a:lnTo>
                  <a:lnTo>
                    <a:pt x="0" y="0"/>
                  </a:lnTo>
                  <a:lnTo>
                    <a:pt x="0" y="78447"/>
                  </a:lnTo>
                  <a:close/>
                </a:path>
              </a:pathLst>
            </a:custGeom>
            <a:solidFill>
              <a:srgbClr val="1C2A7C"/>
            </a:solidFill>
          </p:spPr>
          <p:txBody>
            <a:bodyPr wrap="square" lIns="0" tIns="0" rIns="0" bIns="0" rtlCol="0"/>
            <a:lstStyle/>
            <a:p>
              <a:endParaRPr/>
            </a:p>
          </p:txBody>
        </p:sp>
        <p:sp>
          <p:nvSpPr>
            <p:cNvPr id="261" name="object 261"/>
            <p:cNvSpPr/>
            <p:nvPr/>
          </p:nvSpPr>
          <p:spPr>
            <a:xfrm>
              <a:off x="15780461" y="10676742"/>
              <a:ext cx="807085" cy="78740"/>
            </a:xfrm>
            <a:custGeom>
              <a:avLst/>
              <a:gdLst/>
              <a:ahLst/>
              <a:cxnLst/>
              <a:rect l="l" t="t" r="r" b="b"/>
              <a:pathLst>
                <a:path w="807084" h="78740">
                  <a:moveTo>
                    <a:pt x="0" y="78437"/>
                  </a:moveTo>
                  <a:lnTo>
                    <a:pt x="806970" y="78437"/>
                  </a:lnTo>
                  <a:lnTo>
                    <a:pt x="806970" y="0"/>
                  </a:lnTo>
                  <a:lnTo>
                    <a:pt x="0" y="0"/>
                  </a:lnTo>
                  <a:lnTo>
                    <a:pt x="0" y="78437"/>
                  </a:lnTo>
                  <a:close/>
                </a:path>
              </a:pathLst>
            </a:custGeom>
            <a:solidFill>
              <a:srgbClr val="FFFFFF"/>
            </a:solidFill>
          </p:spPr>
          <p:txBody>
            <a:bodyPr wrap="square" lIns="0" tIns="0" rIns="0" bIns="0" rtlCol="0"/>
            <a:lstStyle/>
            <a:p>
              <a:endParaRPr/>
            </a:p>
          </p:txBody>
        </p:sp>
        <p:sp>
          <p:nvSpPr>
            <p:cNvPr id="262" name="object 262"/>
            <p:cNvSpPr/>
            <p:nvPr/>
          </p:nvSpPr>
          <p:spPr>
            <a:xfrm>
              <a:off x="15780461" y="10755180"/>
              <a:ext cx="807085" cy="157480"/>
            </a:xfrm>
            <a:custGeom>
              <a:avLst/>
              <a:gdLst/>
              <a:ahLst/>
              <a:cxnLst/>
              <a:rect l="l" t="t" r="r" b="b"/>
              <a:pathLst>
                <a:path w="807084" h="157479">
                  <a:moveTo>
                    <a:pt x="806970" y="0"/>
                  </a:moveTo>
                  <a:lnTo>
                    <a:pt x="0" y="0"/>
                  </a:lnTo>
                  <a:lnTo>
                    <a:pt x="0" y="156948"/>
                  </a:lnTo>
                  <a:lnTo>
                    <a:pt x="806970" y="156948"/>
                  </a:lnTo>
                  <a:lnTo>
                    <a:pt x="806970" y="0"/>
                  </a:lnTo>
                  <a:close/>
                </a:path>
              </a:pathLst>
            </a:custGeom>
            <a:solidFill>
              <a:srgbClr val="BA002F"/>
            </a:solidFill>
          </p:spPr>
          <p:txBody>
            <a:bodyPr wrap="square" lIns="0" tIns="0" rIns="0" bIns="0" rtlCol="0"/>
            <a:lstStyle/>
            <a:p>
              <a:endParaRPr/>
            </a:p>
          </p:txBody>
        </p:sp>
      </p:grpSp>
      <p:grpSp>
        <p:nvGrpSpPr>
          <p:cNvPr id="263" name="object 263"/>
          <p:cNvGrpSpPr/>
          <p:nvPr/>
        </p:nvGrpSpPr>
        <p:grpSpPr>
          <a:xfrm>
            <a:off x="16967040" y="10360361"/>
            <a:ext cx="857885" cy="500380"/>
            <a:chOff x="16967200" y="10583510"/>
            <a:chExt cx="857885" cy="500380"/>
          </a:xfrm>
        </p:grpSpPr>
        <p:sp>
          <p:nvSpPr>
            <p:cNvPr id="264" name="object 264"/>
            <p:cNvSpPr/>
            <p:nvPr/>
          </p:nvSpPr>
          <p:spPr>
            <a:xfrm>
              <a:off x="16967200" y="10583510"/>
              <a:ext cx="857885" cy="500380"/>
            </a:xfrm>
            <a:custGeom>
              <a:avLst/>
              <a:gdLst/>
              <a:ahLst/>
              <a:cxnLst/>
              <a:rect l="l" t="t" r="r" b="b"/>
              <a:pathLst>
                <a:path w="857884" h="500379">
                  <a:moveTo>
                    <a:pt x="857607" y="0"/>
                  </a:moveTo>
                  <a:lnTo>
                    <a:pt x="0" y="0"/>
                  </a:lnTo>
                  <a:lnTo>
                    <a:pt x="0" y="500298"/>
                  </a:lnTo>
                  <a:lnTo>
                    <a:pt x="857607" y="500298"/>
                  </a:lnTo>
                  <a:lnTo>
                    <a:pt x="857607" y="0"/>
                  </a:lnTo>
                  <a:close/>
                </a:path>
              </a:pathLst>
            </a:custGeom>
            <a:solidFill>
              <a:srgbClr val="FFFFFF"/>
            </a:solidFill>
          </p:spPr>
          <p:txBody>
            <a:bodyPr wrap="square" lIns="0" tIns="0" rIns="0" bIns="0" rtlCol="0"/>
            <a:lstStyle/>
            <a:p>
              <a:endParaRPr/>
            </a:p>
          </p:txBody>
        </p:sp>
        <p:pic>
          <p:nvPicPr>
            <p:cNvPr id="265" name="object 265"/>
            <p:cNvPicPr/>
            <p:nvPr/>
          </p:nvPicPr>
          <p:blipFill>
            <a:blip r:embed="rId13" cstate="print"/>
            <a:stretch>
              <a:fillRect/>
            </a:stretch>
          </p:blipFill>
          <p:spPr>
            <a:xfrm>
              <a:off x="17148904" y="10646047"/>
              <a:ext cx="118952" cy="113142"/>
            </a:xfrm>
            <a:prstGeom prst="rect">
              <a:avLst/>
            </a:prstGeom>
          </p:spPr>
        </p:pic>
        <p:sp>
          <p:nvSpPr>
            <p:cNvPr id="266" name="object 266"/>
            <p:cNvSpPr/>
            <p:nvPr/>
          </p:nvSpPr>
          <p:spPr>
            <a:xfrm>
              <a:off x="16967200" y="10833639"/>
              <a:ext cx="429259" cy="250190"/>
            </a:xfrm>
            <a:custGeom>
              <a:avLst/>
              <a:gdLst/>
              <a:ahLst/>
              <a:cxnLst/>
              <a:rect l="l" t="t" r="r" b="b"/>
              <a:pathLst>
                <a:path w="429259" h="250190">
                  <a:moveTo>
                    <a:pt x="428793" y="0"/>
                  </a:moveTo>
                  <a:lnTo>
                    <a:pt x="0" y="0"/>
                  </a:lnTo>
                  <a:lnTo>
                    <a:pt x="0" y="250170"/>
                  </a:lnTo>
                  <a:lnTo>
                    <a:pt x="428793" y="250170"/>
                  </a:lnTo>
                  <a:lnTo>
                    <a:pt x="428793" y="0"/>
                  </a:lnTo>
                  <a:close/>
                </a:path>
              </a:pathLst>
            </a:custGeom>
            <a:solidFill>
              <a:srgbClr val="3563C1"/>
            </a:solidFill>
          </p:spPr>
          <p:txBody>
            <a:bodyPr wrap="square" lIns="0" tIns="0" rIns="0" bIns="0" rtlCol="0"/>
            <a:lstStyle/>
            <a:p>
              <a:endParaRPr/>
            </a:p>
          </p:txBody>
        </p:sp>
        <p:sp>
          <p:nvSpPr>
            <p:cNvPr id="267" name="object 267"/>
            <p:cNvSpPr/>
            <p:nvPr/>
          </p:nvSpPr>
          <p:spPr>
            <a:xfrm>
              <a:off x="17395993" y="10583510"/>
              <a:ext cx="429259" cy="250190"/>
            </a:xfrm>
            <a:custGeom>
              <a:avLst/>
              <a:gdLst/>
              <a:ahLst/>
              <a:cxnLst/>
              <a:rect l="l" t="t" r="r" b="b"/>
              <a:pathLst>
                <a:path w="429259" h="250190">
                  <a:moveTo>
                    <a:pt x="428803" y="0"/>
                  </a:moveTo>
                  <a:lnTo>
                    <a:pt x="0" y="0"/>
                  </a:lnTo>
                  <a:lnTo>
                    <a:pt x="0" y="250128"/>
                  </a:lnTo>
                  <a:lnTo>
                    <a:pt x="428803" y="250128"/>
                  </a:lnTo>
                  <a:lnTo>
                    <a:pt x="428803" y="0"/>
                  </a:lnTo>
                  <a:close/>
                </a:path>
              </a:pathLst>
            </a:custGeom>
            <a:solidFill>
              <a:srgbClr val="BE003A"/>
            </a:solidFill>
          </p:spPr>
          <p:txBody>
            <a:bodyPr wrap="square" lIns="0" tIns="0" rIns="0" bIns="0" rtlCol="0"/>
            <a:lstStyle/>
            <a:p>
              <a:endParaRPr/>
            </a:p>
          </p:txBody>
        </p:sp>
        <p:pic>
          <p:nvPicPr>
            <p:cNvPr id="268" name="object 268"/>
            <p:cNvPicPr/>
            <p:nvPr/>
          </p:nvPicPr>
          <p:blipFill>
            <a:blip r:embed="rId14" cstate="print"/>
            <a:stretch>
              <a:fillRect/>
            </a:stretch>
          </p:blipFill>
          <p:spPr>
            <a:xfrm>
              <a:off x="17524143" y="10896177"/>
              <a:ext cx="118922" cy="113153"/>
            </a:xfrm>
            <a:prstGeom prst="rect">
              <a:avLst/>
            </a:prstGeom>
          </p:spPr>
        </p:pic>
      </p:grpSp>
      <p:grpSp>
        <p:nvGrpSpPr>
          <p:cNvPr id="269" name="object 269"/>
          <p:cNvGrpSpPr/>
          <p:nvPr/>
        </p:nvGrpSpPr>
        <p:grpSpPr>
          <a:xfrm>
            <a:off x="18204566" y="10575594"/>
            <a:ext cx="915669" cy="516255"/>
            <a:chOff x="18204566" y="10575594"/>
            <a:chExt cx="915669" cy="516255"/>
          </a:xfrm>
        </p:grpSpPr>
        <p:sp>
          <p:nvSpPr>
            <p:cNvPr id="270" name="object 270"/>
            <p:cNvSpPr/>
            <p:nvPr/>
          </p:nvSpPr>
          <p:spPr>
            <a:xfrm>
              <a:off x="18204562" y="10575600"/>
              <a:ext cx="915669" cy="516255"/>
            </a:xfrm>
            <a:custGeom>
              <a:avLst/>
              <a:gdLst/>
              <a:ahLst/>
              <a:cxnLst/>
              <a:rect l="l" t="t" r="r" b="b"/>
              <a:pathLst>
                <a:path w="915669" h="516254">
                  <a:moveTo>
                    <a:pt x="915263" y="344093"/>
                  </a:moveTo>
                  <a:lnTo>
                    <a:pt x="0" y="344093"/>
                  </a:lnTo>
                  <a:lnTo>
                    <a:pt x="0" y="516128"/>
                  </a:lnTo>
                  <a:lnTo>
                    <a:pt x="915263" y="516128"/>
                  </a:lnTo>
                  <a:lnTo>
                    <a:pt x="915263" y="344093"/>
                  </a:lnTo>
                  <a:close/>
                </a:path>
                <a:path w="915669" h="516254">
                  <a:moveTo>
                    <a:pt x="915263" y="0"/>
                  </a:moveTo>
                  <a:lnTo>
                    <a:pt x="0" y="0"/>
                  </a:lnTo>
                  <a:lnTo>
                    <a:pt x="0" y="172046"/>
                  </a:lnTo>
                  <a:lnTo>
                    <a:pt x="915263" y="172046"/>
                  </a:lnTo>
                  <a:lnTo>
                    <a:pt x="915263" y="0"/>
                  </a:lnTo>
                  <a:close/>
                </a:path>
              </a:pathLst>
            </a:custGeom>
            <a:solidFill>
              <a:srgbClr val="0F46AD"/>
            </a:solidFill>
          </p:spPr>
          <p:txBody>
            <a:bodyPr wrap="square" lIns="0" tIns="0" rIns="0" bIns="0" rtlCol="0"/>
            <a:lstStyle/>
            <a:p>
              <a:endParaRPr/>
            </a:p>
          </p:txBody>
        </p:sp>
        <p:sp>
          <p:nvSpPr>
            <p:cNvPr id="271" name="object 271"/>
            <p:cNvSpPr/>
            <p:nvPr/>
          </p:nvSpPr>
          <p:spPr>
            <a:xfrm>
              <a:off x="18204566" y="10747641"/>
              <a:ext cx="915669" cy="172085"/>
            </a:xfrm>
            <a:custGeom>
              <a:avLst/>
              <a:gdLst/>
              <a:ahLst/>
              <a:cxnLst/>
              <a:rect l="l" t="t" r="r" b="b"/>
              <a:pathLst>
                <a:path w="915669" h="172084">
                  <a:moveTo>
                    <a:pt x="915270" y="0"/>
                  </a:moveTo>
                  <a:lnTo>
                    <a:pt x="0" y="0"/>
                  </a:lnTo>
                  <a:lnTo>
                    <a:pt x="0" y="172047"/>
                  </a:lnTo>
                  <a:lnTo>
                    <a:pt x="915270" y="172047"/>
                  </a:lnTo>
                  <a:lnTo>
                    <a:pt x="915270" y="0"/>
                  </a:lnTo>
                  <a:close/>
                </a:path>
              </a:pathLst>
            </a:custGeom>
            <a:solidFill>
              <a:srgbClr val="FFFFFF"/>
            </a:solidFill>
          </p:spPr>
          <p:txBody>
            <a:bodyPr wrap="square" lIns="0" tIns="0" rIns="0" bIns="0" rtlCol="0"/>
            <a:lstStyle/>
            <a:p>
              <a:endParaRPr/>
            </a:p>
          </p:txBody>
        </p:sp>
        <p:pic>
          <p:nvPicPr>
            <p:cNvPr id="272" name="object 272"/>
            <p:cNvPicPr/>
            <p:nvPr/>
          </p:nvPicPr>
          <p:blipFill>
            <a:blip r:embed="rId15" cstate="print"/>
            <a:stretch>
              <a:fillRect/>
            </a:stretch>
          </p:blipFill>
          <p:spPr>
            <a:xfrm>
              <a:off x="18584060" y="10759297"/>
              <a:ext cx="156290" cy="148713"/>
            </a:xfrm>
            <a:prstGeom prst="rect">
              <a:avLst/>
            </a:prstGeom>
          </p:spPr>
        </p:pic>
      </p:grpSp>
      <p:pic>
        <p:nvPicPr>
          <p:cNvPr id="277" name="Imagen 276"/>
          <p:cNvPicPr>
            <a:picLocks noChangeAspect="1"/>
          </p:cNvPicPr>
          <p:nvPr/>
        </p:nvPicPr>
        <p:blipFill>
          <a:blip r:embed="rId16"/>
          <a:stretch>
            <a:fillRect/>
          </a:stretch>
        </p:blipFill>
        <p:spPr>
          <a:xfrm>
            <a:off x="222250" y="9025434"/>
            <a:ext cx="2655610" cy="2232880"/>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
        <p:nvSpPr>
          <p:cNvPr id="274" name="Marcador de contenido 2"/>
          <p:cNvSpPr txBox="1">
            <a:spLocks/>
          </p:cNvSpPr>
          <p:nvPr/>
        </p:nvSpPr>
        <p:spPr>
          <a:xfrm>
            <a:off x="2946308" y="774239"/>
            <a:ext cx="15906247" cy="9223138"/>
          </a:xfrm>
          <a:prstGeom prst="rect">
            <a:avLst/>
          </a:prstGeom>
        </p:spPr>
        <p:txBody>
          <a:bodyPr wrap="square" lIns="0" tIns="0" rIns="0" bIns="0">
            <a:normAutofit/>
          </a:bodyPr>
          <a:lstStyle>
            <a:lvl1pPr marL="0">
              <a:defRPr sz="3950" b="0" i="0">
                <a:solidFill>
                  <a:srgbClr val="666666"/>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3600" dirty="0">
              <a:solidFill>
                <a:schemeClr val="tx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0A70615-B9DE-488B-857B-BB373C472288}"/>
              </a:ext>
            </a:extLst>
          </p:cNvPr>
          <p:cNvSpPr/>
          <p:nvPr/>
        </p:nvSpPr>
        <p:spPr>
          <a:xfrm>
            <a:off x="1251545" y="774240"/>
            <a:ext cx="18249305" cy="10679847"/>
          </a:xfrm>
          <a:prstGeom prst="rect">
            <a:avLst/>
          </a:prstGeom>
        </p:spPr>
        <p:txBody>
          <a:bodyPr wrap="square">
            <a:spAutoFit/>
          </a:bodyPr>
          <a:lstStyle/>
          <a:p>
            <a:pPr algn="just"/>
            <a:endParaRPr lang="es-ES" sz="2800" dirty="0">
              <a:solidFill>
                <a:srgbClr val="002060"/>
              </a:solidFill>
              <a:latin typeface="Arial" panose="020B0604020202020204" pitchFamily="34" charset="0"/>
              <a:ea typeface="+mn-ea"/>
              <a:cs typeface="Arial" panose="020B0604020202020204" pitchFamily="34" charset="0"/>
            </a:endParaRPr>
          </a:p>
          <a:p>
            <a:pPr algn="just"/>
            <a:r>
              <a:rPr lang="es-ES" sz="3600" dirty="0">
                <a:solidFill>
                  <a:srgbClr val="002060"/>
                </a:solidFill>
                <a:latin typeface="Arial" panose="020B0604020202020204" pitchFamily="34" charset="0"/>
                <a:cs typeface="Arial" panose="020B0604020202020204" pitchFamily="34" charset="0"/>
              </a:rPr>
              <a:t>Se desarrolló la campaña “</a:t>
            </a:r>
            <a:r>
              <a:rPr lang="es-ES" sz="3600" b="1" dirty="0">
                <a:solidFill>
                  <a:srgbClr val="00B050"/>
                </a:solidFill>
                <a:latin typeface="Arial" panose="020B0604020202020204" pitchFamily="34" charset="0"/>
                <a:cs typeface="Arial" panose="020B0604020202020204" pitchFamily="34" charset="0"/>
              </a:rPr>
              <a:t>Atendé las Señales, cuídate de la Trata de Personas”</a:t>
            </a:r>
          </a:p>
          <a:p>
            <a:pPr algn="just"/>
            <a:endParaRPr lang="es-ES" sz="3600" b="1" dirty="0">
              <a:solidFill>
                <a:srgbClr val="00B050"/>
              </a:solidFill>
              <a:latin typeface="Arial" panose="020B0604020202020204" pitchFamily="34" charset="0"/>
              <a:cs typeface="Arial" panose="020B0604020202020204" pitchFamily="34" charset="0"/>
            </a:endParaRPr>
          </a:p>
          <a:p>
            <a:pPr algn="just"/>
            <a:r>
              <a:rPr lang="es-ES" sz="3600" b="1" dirty="0">
                <a:solidFill>
                  <a:schemeClr val="tx1"/>
                </a:solidFill>
                <a:latin typeface="Arial" panose="020B0604020202020204" pitchFamily="34" charset="0"/>
                <a:cs typeface="Arial" panose="020B0604020202020204" pitchFamily="34" charset="0"/>
              </a:rPr>
              <a:t>El objetivo de esta campaña fue promover el mensajes de alerta para identificar situaciones en las que se podría estar bajo peligro,</a:t>
            </a:r>
            <a:r>
              <a:rPr lang="es-ES" sz="3600" dirty="0">
                <a:solidFill>
                  <a:srgbClr val="002060"/>
                </a:solidFill>
                <a:latin typeface="Arial" panose="020B0604020202020204" pitchFamily="34" charset="0"/>
                <a:cs typeface="Arial" panose="020B0604020202020204" pitchFamily="34" charset="0"/>
              </a:rPr>
              <a:t> dirigida a mujeres, hombres, niñas, niños y personas de orientación sexual diversa, para prevenir la trata de personas a nivel nacional a través de las mesas departamentales contra la trata de personas, por medio de Charlas, ferias educativas, festivales entre otros.</a:t>
            </a:r>
          </a:p>
          <a:p>
            <a:pPr algn="just"/>
            <a:endParaRPr lang="es-ES" sz="3600" dirty="0">
              <a:solidFill>
                <a:srgbClr val="002060"/>
              </a:solidFill>
              <a:latin typeface="Arial" panose="020B0604020202020204" pitchFamily="34" charset="0"/>
              <a:cs typeface="Arial" panose="020B0604020202020204" pitchFamily="34" charset="0"/>
            </a:endParaRPr>
          </a:p>
          <a:p>
            <a:pPr algn="just"/>
            <a:r>
              <a:rPr lang="es-ES" sz="3600" dirty="0">
                <a:solidFill>
                  <a:srgbClr val="002060"/>
                </a:solidFill>
                <a:latin typeface="Arial" panose="020B0604020202020204" pitchFamily="34" charset="0"/>
                <a:cs typeface="Arial" panose="020B0604020202020204" pitchFamily="34" charset="0"/>
              </a:rPr>
              <a:t>Esta campaña también se difundió a través de las redes sociales Facebook e Instagram, durante los meses de julio, agosto y septiembre; así como pautas y producciones radiales a través de emisoras con cobertura en diferentes departamentos del país, colocación de rótulos con mensajes de prevención ante el delito de trata de personas para las personas que hacen uso del transporte urbano, conductores, peatones que circulan a diario en las terminales de buses de diversos departamentos.</a:t>
            </a:r>
          </a:p>
          <a:p>
            <a:pPr algn="just"/>
            <a:endParaRPr lang="es-ES" sz="3600" dirty="0">
              <a:solidFill>
                <a:srgbClr val="002060"/>
              </a:solidFill>
              <a:latin typeface="Arial" panose="020B0604020202020204" pitchFamily="34" charset="0"/>
              <a:cs typeface="Arial" panose="020B0604020202020204" pitchFamily="34" charset="0"/>
            </a:endParaRPr>
          </a:p>
          <a:p>
            <a:pPr algn="just"/>
            <a:endParaRPr lang="es-ES" sz="3600" dirty="0">
              <a:solidFill>
                <a:srgbClr val="002060"/>
              </a:solidFill>
              <a:latin typeface="Arial" panose="020B0604020202020204" pitchFamily="34" charset="0"/>
              <a:cs typeface="Arial" panose="020B0604020202020204" pitchFamily="34" charset="0"/>
            </a:endParaRPr>
          </a:p>
          <a:p>
            <a:pPr algn="just"/>
            <a:endParaRPr lang="es-ES" sz="2800" dirty="0">
              <a:solidFill>
                <a:srgbClr val="00B0F0"/>
              </a:solidFill>
              <a:latin typeface="Arial" panose="020B0604020202020204" pitchFamily="34" charset="0"/>
              <a:ea typeface="+mn-ea"/>
              <a:cs typeface="Arial" panose="020B0604020202020204" pitchFamily="34" charset="0"/>
            </a:endParaRPr>
          </a:p>
          <a:p>
            <a:pPr algn="just"/>
            <a:r>
              <a:rPr lang="es-ES" sz="2800" dirty="0">
                <a:solidFill>
                  <a:srgbClr val="00B0F0"/>
                </a:solidFill>
                <a:latin typeface="Arial" panose="020B0604020202020204" pitchFamily="34" charset="0"/>
                <a:ea typeface="+mn-ea"/>
                <a:cs typeface="Arial" panose="020B0604020202020204" pitchFamily="34" charset="0"/>
              </a:rPr>
              <a:t> </a:t>
            </a:r>
            <a:br>
              <a:rPr lang="es-ES" sz="2800" dirty="0">
                <a:solidFill>
                  <a:srgbClr val="00B0F0"/>
                </a:solidFill>
                <a:latin typeface="Arial" panose="020B0604020202020204" pitchFamily="34" charset="0"/>
                <a:ea typeface="+mn-ea"/>
                <a:cs typeface="Arial" panose="020B0604020202020204" pitchFamily="34" charset="0"/>
              </a:rPr>
            </a:br>
            <a:endParaRPr lang="es-NI" sz="2800" dirty="0">
              <a:solidFill>
                <a:srgbClr val="00B0F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0094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TotalTime>
  <Words>1235</Words>
  <Application>Microsoft Office PowerPoint</Application>
  <PresentationFormat>Personalizado</PresentationFormat>
  <Paragraphs>76</Paragraphs>
  <Slides>13</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Courier New</vt:lpstr>
      <vt:lpstr>Myriad Pro</vt:lpstr>
      <vt:lpstr>Trebuchet MS</vt:lpstr>
      <vt:lpstr>Wingdings</vt:lpstr>
      <vt:lpstr>Wingdings 3</vt:lpstr>
      <vt:lpstr>Office Theme</vt:lpstr>
      <vt:lpstr>III Reunión de la Coalición Regional contra la Trata de Persona y el Tráfico Ilícito de Migrantes</vt:lpstr>
      <vt:lpstr>Presentación de PowerPoint</vt:lpstr>
      <vt:lpstr>Contamos con un Plan Nacional estratégico para la prevención, atención, investigación, persecución y sanción del delito de trata de personas 2018-2022, elaborado por La Coalición Nacional Contra la Trata de Personas  Este Plan Nacional contempla cuatro líneas estratégicas de las cuales se derivan las acciones integrales de atención al delito de trata de personas, siendo estas:    *Fortalecimiento de los mecanismos de sensibilización para la prevención del delito de trata de personas a funcionarios y población en general, priorizando a niñas, niños, adolescentes, jóvenes y comunidades de la Costa Caribe    *Fortalecimiento e incremento de las capacidades técnico investigativas, de persecución y sanción del delito de Trata de Personas </vt:lpstr>
      <vt:lpstr>*Preservación y salvaguarda de los derechos de las víctimas y testigos en los procesos del delito de trata de personas, con especial énfasis en la atención integral y protección especial    *Aseguramiento de la efectiva implementación, coordinación y monitoreo del Plan Nacional estratégico para la prevención, atención, investigación, persecución y sanción del delito de trata de personas 2018-2022.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Buenas Practicas en Materia de Protección a victimas de Trata de Personas </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corett 2022 v3</dc:title>
  <dc:creator>Alejandra Lopez</dc:creator>
  <cp:lastModifiedBy>Lucrecia Hernandez</cp:lastModifiedBy>
  <cp:revision>66</cp:revision>
  <dcterms:created xsi:type="dcterms:W3CDTF">2022-08-22T22:16:43Z</dcterms:created>
  <dcterms:modified xsi:type="dcterms:W3CDTF">2022-09-05T04:11:26Z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2022-08-22T00:00:00Z</vt:filetime>
  </property>
  <property fmtid="{D5CDD505-2E9C-101B-9397-08002B2CF9AE}" pid="3" name="Creator">
    <vt:lpwstr>Adobe Illustrator 26.4 (Macintosh)</vt:lpwstr>
  </property>
  <property fmtid="{D5CDD505-2E9C-101B-9397-08002B2CF9AE}" pid="4" name="CreatorVersion">
    <vt:lpwstr>21.0.0</vt:lpwstr>
  </property>
  <property fmtid="{D5CDD505-2E9C-101B-9397-08002B2CF9AE}" pid="5" name="LastSaved">
    <vt:filetime>2022-08-22T00:00:00Z</vt:filetime>
  </property>
  <property fmtid="{D5CDD505-2E9C-101B-9397-08002B2CF9AE}" pid="6" name="Producer">
    <vt:lpwstr>Adobe PDF library 16.07</vt:lpwstr>
  </property>
</Properties>
</file>